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4600" cy="1549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5320" cy="4109400"/>
            <a:chOff x="0" y="0"/>
            <a:chExt cx="10075320" cy="41094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5320" cy="41094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9080" cy="6346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4760" cy="18234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4760" cy="18234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0360" cy="3603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7640" cy="9090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0440" cy="451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3560" cy="1000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7640" cy="1000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9080" cy="4518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7640" cy="16405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3240" cy="817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79960" cy="14576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8920" cy="10004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7480" cy="9090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0360" cy="10918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0360" cy="15490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0360" cy="3603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4840" cy="191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4840" cy="191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2200" y="-292320"/>
            <a:ext cx="905040" cy="1270440"/>
            <a:chOff x="-142200" y="-292320"/>
            <a:chExt cx="905040" cy="127044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920"/>
              <a:ext cx="177480" cy="1774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4160"/>
              <a:ext cx="177480" cy="1774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760"/>
              <a:ext cx="177480" cy="1774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1600"/>
              <a:ext cx="177480" cy="1774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1960"/>
              <a:ext cx="177480" cy="1774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8040"/>
              <a:ext cx="177480" cy="1774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800"/>
              <a:ext cx="177480" cy="1774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920"/>
              <a:ext cx="177480" cy="1774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0760" y="800280"/>
              <a:ext cx="177480" cy="1774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1480" y="434880"/>
              <a:ext cx="177480" cy="1774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1480" y="68760"/>
              <a:ext cx="177480" cy="1774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1840" y="-291240"/>
              <a:ext cx="177480" cy="1774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10440" cy="1275840"/>
            <a:chOff x="9545040" y="4644360"/>
            <a:chExt cx="910440" cy="127584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2000"/>
              <a:ext cx="177480" cy="1774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6240"/>
              <a:ext cx="177480" cy="1774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840"/>
              <a:ext cx="177480" cy="1774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720"/>
              <a:ext cx="177480" cy="1774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360"/>
              <a:ext cx="177480" cy="1774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10120"/>
              <a:ext cx="177480" cy="1774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880"/>
              <a:ext cx="177480" cy="1774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2000"/>
              <a:ext cx="177480" cy="1774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360"/>
              <a:ext cx="177480" cy="1774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960"/>
              <a:ext cx="177480" cy="1774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840"/>
              <a:ext cx="177480" cy="1774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5080"/>
              <a:ext cx="177480" cy="1774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4840" cy="1914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5240" cy="2920680"/>
            <a:chOff x="3570480" y="1225440"/>
            <a:chExt cx="5115240" cy="292068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1920" cy="26179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1920" cy="2617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3320" y="-402120"/>
            <a:ext cx="4930560" cy="8516160"/>
            <a:chOff x="-2083320" y="-402120"/>
            <a:chExt cx="4930560" cy="851616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6680" y="51480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4560" y="4488840"/>
              <a:ext cx="106308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5360" y="44892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7680" y="516528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6320" y="38160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11320" y="314928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5920" y="38160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6920" y="516528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6800" y="178848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760" y="246456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3080" y="246204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8440" y="17964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19760" y="113760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5800" y="43344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40280" y="-24624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5080" y="581976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19080" y="649656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1200" y="7197120"/>
              <a:ext cx="106308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2000" y="6513120"/>
              <a:ext cx="106344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7760" cy="7610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1880" cy="12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188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70560" cy="136620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79400" cy="164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6280" cy="20062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39320" cy="2973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40520" cy="164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9160" cy="218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9160" cy="2189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40520" cy="1640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69320"/>
            <a:ext cx="2428200" cy="4333680"/>
            <a:chOff x="3918240" y="769320"/>
            <a:chExt cx="2428200" cy="433368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212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388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6964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596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800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6320"/>
              <a:ext cx="1366200" cy="14576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1800" y="-400320"/>
            <a:ext cx="2890080" cy="28900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1960" y="3983040"/>
            <a:ext cx="2890080" cy="28900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720" y="5915880"/>
            <a:ext cx="2583360" cy="726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4920" y="5513760"/>
            <a:ext cx="2583360" cy="726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480" y="339480"/>
            <a:ext cx="3452400" cy="916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2520" y="-753120"/>
            <a:ext cx="2583360" cy="7261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6120" y="3294720"/>
            <a:ext cx="2583360" cy="507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4600" cy="35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4600" cy="19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23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80200" cy="1760760"/>
            <a:chOff x="194400" y="1293840"/>
            <a:chExt cx="1780200" cy="176076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8020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4600" cy="8946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23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23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80200" cy="1760760"/>
            <a:chOff x="194400" y="1293840"/>
            <a:chExt cx="1780200" cy="176076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8020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4600" cy="8946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23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4600" cy="215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23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80200" cy="1760760"/>
            <a:chOff x="194400" y="1293840"/>
            <a:chExt cx="1780200" cy="176076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8020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4600" cy="8946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23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4600" cy="215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760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236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80200" cy="1760760"/>
            <a:chOff x="194400" y="1293840"/>
            <a:chExt cx="1780200" cy="176076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8020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4600" cy="8946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4600" cy="8946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23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4600" cy="215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4600" cy="1794600"/>
            <a:chOff x="7560000" y="3060000"/>
            <a:chExt cx="1794600" cy="179460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760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424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9120"/>
            <a:ext cx="577080" cy="4582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9120"/>
            <a:ext cx="577080" cy="4582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4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48240"/>
            <a:ext cx="28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48240"/>
            <a:ext cx="28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48240"/>
            <a:ext cx="287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2028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4600" cy="714600"/>
            <a:chOff x="7065000" y="432360"/>
            <a:chExt cx="1074600" cy="71460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5320" cy="151920"/>
              <a:chOff x="7514640" y="995040"/>
              <a:chExt cx="175320" cy="15192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5320" cy="15192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4600" cy="71460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4600" cy="107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4600" cy="354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60640" cy="19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49320"/>
            <a:ext cx="430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49320"/>
            <a:ext cx="4304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49320"/>
            <a:ext cx="430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49320"/>
            <a:ext cx="575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4280" cy="9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4600" cy="1794600"/>
            <a:chOff x="360000" y="1260000"/>
            <a:chExt cx="1794600" cy="179460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4600" cy="17946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4600" cy="16146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460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4600" cy="8946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2560" cy="412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4600" cy="8946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4600" cy="3546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6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2560" cy="412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5000" cy="14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3600" cy="78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5000" cy="11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908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188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188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2200" cy="9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348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2840" cy="35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628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5080" cy="1366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780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7160" cy="88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188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188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4320" cy="17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1880" cy="11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9000" cy="14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4600" cy="5346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4600" cy="5104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6920" cy="18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788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10000 запросов и размером кэша 100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15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5940000" y="4685040"/>
            <a:ext cx="3239640" cy="5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0.0063(1001)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62600"/>
            <a:ext cx="20062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62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62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62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628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25876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0.0067(975)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1384560"/>
            <a:ext cx="25876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0.0069(948)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812160" y="4500000"/>
            <a:ext cx="269460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0.0067(934)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951480" y="2864880"/>
            <a:ext cx="258768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0.0061(948)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6120000" y="900000"/>
            <a:ext cx="2518200" cy="57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083600" y="3600"/>
            <a:ext cx="2514600" cy="12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88560" y="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6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788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/>
          <p:nvPr/>
        </p:nvSpPr>
        <p:spPr>
          <a:xfrm>
            <a:off x="1157760" y="540000"/>
            <a:ext cx="58618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вместимость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количество запросов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328080" y="360000"/>
            <a:ext cx="28515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748080" y="46440"/>
            <a:ext cx="28515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точнее?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4546440" y="217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56" name=""/>
          <p:cNvGraphicFramePr/>
          <p:nvPr/>
        </p:nvGraphicFramePr>
        <p:xfrm>
          <a:off x="434520" y="1188360"/>
          <a:ext cx="8790480" cy="439128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57" name=""/>
          <p:cNvSpPr/>
          <p:nvPr/>
        </p:nvSpPr>
        <p:spPr>
          <a:xfrm>
            <a:off x="1157760" y="1188360"/>
            <a:ext cx="136188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-89280" y="1203480"/>
            <a:ext cx="10796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829760" y="118836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"/>
          <p:cNvSpPr/>
          <p:nvPr/>
        </p:nvSpPr>
        <p:spPr>
          <a:xfrm>
            <a:off x="450720" y="1203480"/>
            <a:ext cx="1388160" cy="66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"/>
          <p:cNvGrpSpPr/>
          <p:nvPr/>
        </p:nvGrpSpPr>
        <p:grpSpPr>
          <a:xfrm>
            <a:off x="734760" y="1800000"/>
            <a:ext cx="1779840" cy="1760760"/>
            <a:chOff x="734760" y="1800000"/>
            <a:chExt cx="1779840" cy="1760760"/>
          </a:xfrm>
        </p:grpSpPr>
        <p:sp>
          <p:nvSpPr>
            <p:cNvPr id="962" name=""/>
            <p:cNvSpPr/>
            <p:nvPr/>
          </p:nvSpPr>
          <p:spPr>
            <a:xfrm>
              <a:off x="734760" y="1800000"/>
              <a:ext cx="177984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63" name=""/>
          <p:cNvSpPr/>
          <p:nvPr/>
        </p:nvSpPr>
        <p:spPr>
          <a:xfrm>
            <a:off x="540000" y="3600000"/>
            <a:ext cx="222876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292680" y="3971160"/>
            <a:ext cx="286884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3706920" y="221400"/>
            <a:ext cx="258768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112680" y="3971160"/>
            <a:ext cx="330336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"/>
          <p:cNvGrpSpPr/>
          <p:nvPr/>
        </p:nvGrpSpPr>
        <p:grpSpPr>
          <a:xfrm>
            <a:off x="734760" y="1800000"/>
            <a:ext cx="1779840" cy="1760760"/>
            <a:chOff x="734760" y="1800000"/>
            <a:chExt cx="1779840" cy="1760760"/>
          </a:xfrm>
        </p:grpSpPr>
        <p:sp>
          <p:nvSpPr>
            <p:cNvPr id="969" name=""/>
            <p:cNvSpPr/>
            <p:nvPr/>
          </p:nvSpPr>
          <p:spPr>
            <a:xfrm>
              <a:off x="734760" y="1800000"/>
              <a:ext cx="177984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0" name=""/>
          <p:cNvGrpSpPr/>
          <p:nvPr/>
        </p:nvGrpSpPr>
        <p:grpSpPr>
          <a:xfrm>
            <a:off x="4117320" y="1653840"/>
            <a:ext cx="1817280" cy="1760760"/>
            <a:chOff x="4117320" y="1653840"/>
            <a:chExt cx="1817280" cy="1760760"/>
          </a:xfrm>
        </p:grpSpPr>
        <p:sp>
          <p:nvSpPr>
            <p:cNvPr id="971" name=""/>
            <p:cNvSpPr/>
            <p:nvPr/>
          </p:nvSpPr>
          <p:spPr>
            <a:xfrm>
              <a:off x="4117320" y="1653840"/>
              <a:ext cx="1817280" cy="1760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72" name=""/>
          <p:cNvSpPr/>
          <p:nvPr/>
        </p:nvSpPr>
        <p:spPr>
          <a:xfrm>
            <a:off x="540000" y="3600000"/>
            <a:ext cx="222876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3960000" y="3600000"/>
            <a:ext cx="2265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3600000" y="3960000"/>
            <a:ext cx="305460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"/>
          <p:cNvSpPr/>
          <p:nvPr/>
        </p:nvSpPr>
        <p:spPr>
          <a:xfrm>
            <a:off x="3706920" y="221400"/>
            <a:ext cx="258768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112680" y="3971160"/>
            <a:ext cx="330336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"/>
          <p:cNvGrpSpPr/>
          <p:nvPr/>
        </p:nvGrpSpPr>
        <p:grpSpPr>
          <a:xfrm>
            <a:off x="734760" y="1800000"/>
            <a:ext cx="1779840" cy="1760760"/>
            <a:chOff x="734760" y="1800000"/>
            <a:chExt cx="1779840" cy="1760760"/>
          </a:xfrm>
        </p:grpSpPr>
        <p:sp>
          <p:nvSpPr>
            <p:cNvPr id="980" name=""/>
            <p:cNvSpPr/>
            <p:nvPr/>
          </p:nvSpPr>
          <p:spPr>
            <a:xfrm>
              <a:off x="734760" y="1800000"/>
              <a:ext cx="1779840" cy="17607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1" name=""/>
          <p:cNvGrpSpPr/>
          <p:nvPr/>
        </p:nvGrpSpPr>
        <p:grpSpPr>
          <a:xfrm>
            <a:off x="4117320" y="1653840"/>
            <a:ext cx="1817280" cy="1760760"/>
            <a:chOff x="4117320" y="1653840"/>
            <a:chExt cx="1817280" cy="1760760"/>
          </a:xfrm>
        </p:grpSpPr>
        <p:sp>
          <p:nvSpPr>
            <p:cNvPr id="982" name=""/>
            <p:cNvSpPr/>
            <p:nvPr/>
          </p:nvSpPr>
          <p:spPr>
            <a:xfrm>
              <a:off x="4117320" y="1653840"/>
              <a:ext cx="1817280" cy="17607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3" name=""/>
          <p:cNvGrpSpPr/>
          <p:nvPr/>
        </p:nvGrpSpPr>
        <p:grpSpPr>
          <a:xfrm>
            <a:off x="7380000" y="1800000"/>
            <a:ext cx="1784520" cy="1760760"/>
            <a:chOff x="7380000" y="1800000"/>
            <a:chExt cx="1784520" cy="1760760"/>
          </a:xfrm>
        </p:grpSpPr>
        <p:sp>
          <p:nvSpPr>
            <p:cNvPr id="984" name=""/>
            <p:cNvSpPr/>
            <p:nvPr/>
          </p:nvSpPr>
          <p:spPr>
            <a:xfrm>
              <a:off x="7380000" y="1800000"/>
              <a:ext cx="1784520" cy="17607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85" name=""/>
          <p:cNvSpPr/>
          <p:nvPr/>
        </p:nvSpPr>
        <p:spPr>
          <a:xfrm>
            <a:off x="540000" y="3600000"/>
            <a:ext cx="222876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3960000" y="3600000"/>
            <a:ext cx="2265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7301520" y="3566160"/>
            <a:ext cx="187308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112680" y="3971160"/>
            <a:ext cx="330336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3600000" y="3960000"/>
            <a:ext cx="305460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6613920" y="3926520"/>
            <a:ext cx="3236040" cy="18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4445640" y="822960"/>
            <a:ext cx="268920" cy="2689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>
            <a:off x="4902840" y="822960"/>
            <a:ext cx="268920" cy="2689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5360040" y="822960"/>
            <a:ext cx="268920" cy="2689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706920" y="221400"/>
            <a:ext cx="2587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"/>
          <p:cNvSpPr/>
          <p:nvPr/>
        </p:nvSpPr>
        <p:spPr>
          <a:xfrm>
            <a:off x="457200" y="1546920"/>
            <a:ext cx="5115240" cy="18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279360" y="3727080"/>
            <a:ext cx="5115240" cy="11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274320" y="365760"/>
            <a:ext cx="3560760" cy="4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308560" y="5163120"/>
            <a:ext cx="218412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5873400" y="1190520"/>
            <a:ext cx="4088880" cy="408888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>
            <a:off x="5220000" y="5220000"/>
            <a:ext cx="2154600" cy="32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6040" cy="12841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4600" cy="1074960"/>
            <a:chOff x="1260000" y="3420000"/>
            <a:chExt cx="1434600" cy="107496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5440" cy="230760"/>
              <a:chOff x="1859400" y="4264200"/>
              <a:chExt cx="235440" cy="23076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4600" cy="1074960"/>
            <a:chOff x="3600000" y="3420000"/>
            <a:chExt cx="1434600" cy="107496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5440" cy="230760"/>
              <a:chOff x="4199400" y="4264200"/>
              <a:chExt cx="235440" cy="23076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4600" cy="1074960"/>
            <a:chOff x="5940000" y="3420000"/>
            <a:chExt cx="1434600" cy="107496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5440" cy="230760"/>
              <a:chOff x="6539400" y="4264200"/>
              <a:chExt cx="235440" cy="23076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4600" cy="1074960"/>
            <a:chOff x="1260000" y="3420000"/>
            <a:chExt cx="1434600" cy="107496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5440" cy="230760"/>
              <a:chOff x="1859400" y="4264200"/>
              <a:chExt cx="235440" cy="23076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4600" cy="1074960"/>
            <a:chOff x="3600000" y="3420000"/>
            <a:chExt cx="1434600" cy="107496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5440" cy="230760"/>
              <a:chOff x="4199400" y="4264200"/>
              <a:chExt cx="235440" cy="23076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4600" cy="1074960"/>
            <a:chOff x="5940000" y="3420000"/>
            <a:chExt cx="1434600" cy="107496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5440" cy="230760"/>
              <a:chOff x="6539400" y="4264200"/>
              <a:chExt cx="235440" cy="23076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4600" cy="5346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4600" cy="1074960"/>
            <a:chOff x="1260000" y="3420000"/>
            <a:chExt cx="1434600" cy="107496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5440" cy="230760"/>
              <a:chOff x="1859400" y="4264200"/>
              <a:chExt cx="235440" cy="23076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4600" cy="1074960"/>
            <a:chOff x="3600000" y="3420000"/>
            <a:chExt cx="1434600" cy="107496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5440" cy="230760"/>
              <a:chOff x="4199400" y="4264200"/>
              <a:chExt cx="235440" cy="23076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4600" cy="1074960"/>
            <a:chOff x="5940000" y="3420000"/>
            <a:chExt cx="1434600" cy="107496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5440" cy="230760"/>
              <a:chOff x="6539400" y="4264200"/>
              <a:chExt cx="235440" cy="23076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4600" cy="5346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4600" cy="5346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4600" cy="1074960"/>
            <a:chOff x="1260000" y="3420000"/>
            <a:chExt cx="1434600" cy="107496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5440" cy="230760"/>
              <a:chOff x="1859400" y="4264200"/>
              <a:chExt cx="235440" cy="23076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4600" cy="1074960"/>
            <a:chOff x="3600000" y="3420000"/>
            <a:chExt cx="1434600" cy="107496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5440" cy="230760"/>
              <a:chOff x="4199400" y="4264200"/>
              <a:chExt cx="235440" cy="23076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4600" cy="1074960"/>
            <a:chOff x="5940000" y="3420000"/>
            <a:chExt cx="1434600" cy="107496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5440" cy="230760"/>
              <a:chOff x="6539400" y="4264200"/>
              <a:chExt cx="235440" cy="23076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4600" cy="5346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4600" cy="5346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4600" cy="5346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3640" cy="77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16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6760" cy="18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6040" cy="12805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4600" cy="1074960"/>
            <a:chOff x="1260000" y="3420000"/>
            <a:chExt cx="1434600" cy="107496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5440" cy="230760"/>
              <a:chOff x="1859400" y="4264200"/>
              <a:chExt cx="235440" cy="23076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4600" cy="1074960"/>
            <a:chOff x="3600000" y="3420000"/>
            <a:chExt cx="1434600" cy="107496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5440" cy="230760"/>
              <a:chOff x="4199400" y="4264200"/>
              <a:chExt cx="235440" cy="23076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4600" cy="1074960"/>
            <a:chOff x="5940000" y="3420000"/>
            <a:chExt cx="1434600" cy="107496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5440" cy="230760"/>
              <a:chOff x="6539400" y="4264200"/>
              <a:chExt cx="235440" cy="23076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5440" cy="2307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4600" cy="10746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49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4600" cy="53460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4600" cy="5346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4600" cy="5346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4600" cy="5346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364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1640" cy="61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6760" cy="31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6040" cy="28746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6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2022-05-16T00:36:38Z</dcterms:modified>
  <cp:revision>49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