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21.jpeg" ContentType="image/jpeg"/>
  <Override PartName="/ppt/media/image20.jpeg" ContentType="image/jpeg"/>
  <Override PartName="/ppt/media/image19.jpeg" ContentType="image/jpeg"/>
  <Override PartName="/ppt/media/image42.jpeg" ContentType="image/jpeg"/>
  <Override PartName="/ppt/media/image18.jpeg" ContentType="image/jpeg"/>
  <Override PartName="/ppt/media/image17.jpeg" ContentType="image/jpeg"/>
  <Override PartName="/ppt/media/image16.jpeg" ContentType="image/jpeg"/>
  <Override PartName="/ppt/media/image15.jpeg" ContentType="image/jpeg"/>
  <Override PartName="/ppt/media/image14.jpeg" ContentType="image/jpeg"/>
  <Override PartName="/ppt/media/image41.jpeg" ContentType="image/jpeg"/>
  <Override PartName="/ppt/media/image22.jpeg" ContentType="image/jpeg"/>
  <Override PartName="/ppt/media/image1.jpeg" ContentType="image/jpeg"/>
  <Override PartName="/ppt/media/image35.jpeg" ContentType="image/jpeg"/>
  <Override PartName="/ppt/media/image23.jpeg" ContentType="image/jpeg"/>
  <Override PartName="/ppt/media/image2.jpeg" ContentType="image/jpeg"/>
  <Override PartName="/ppt/media/image36.jpeg" ContentType="image/jpeg"/>
  <Override PartName="/ppt/media/image24.jpeg" ContentType="image/jpeg"/>
  <Override PartName="/ppt/media/image3.jpeg" ContentType="image/jpeg"/>
  <Override PartName="/ppt/media/image37.jpeg" ContentType="image/jpeg"/>
  <Override PartName="/ppt/media/image25.jpeg" ContentType="image/jpeg"/>
  <Override PartName="/ppt/media/image4.jpeg" ContentType="image/jpeg"/>
  <Override PartName="/ppt/media/image26.jpeg" ContentType="image/jpeg"/>
  <Override PartName="/ppt/media/image5.jpeg" ContentType="image/jpeg"/>
  <Override PartName="/ppt/media/image50.png" ContentType="image/png"/>
  <Override PartName="/ppt/media/image33.jpeg" ContentType="image/jpeg"/>
  <Override PartName="/ppt/media/image6.jpeg" ContentType="image/jpeg"/>
  <Override PartName="/ppt/media/image34.jpeg" ContentType="image/jpeg"/>
  <Override PartName="/ppt/media/image28.jpeg" ContentType="image/jpeg"/>
  <Override PartName="/ppt/media/image40.jpeg" ContentType="image/jpeg"/>
  <Override PartName="/ppt/media/image44.jpeg" ContentType="image/jpeg"/>
  <Override PartName="/ppt/media/image7.jpeg" ContentType="image/jpeg"/>
  <Override PartName="/ppt/media/image38.jpeg" ContentType="image/jpeg"/>
  <Override PartName="/ppt/media/image43.jpeg" ContentType="image/jpeg"/>
  <Override PartName="/ppt/media/image45.jpeg" ContentType="image/jpeg"/>
  <Override PartName="/ppt/media/image46.jpeg" ContentType="image/jpeg"/>
  <Override PartName="/ppt/media/image47.jpeg" ContentType="image/jpeg"/>
  <Override PartName="/ppt/media/image32.jpeg" ContentType="image/jpeg"/>
  <Override PartName="/ppt/media/image49.jpeg" ContentType="image/jpeg"/>
  <Override PartName="/ppt/media/image51.png" ContentType="image/png"/>
  <Override PartName="/ppt/media/image48.jpeg" ContentType="image/jpeg"/>
  <Override PartName="/ppt/media/image53.jpeg" ContentType="image/jpeg"/>
  <Override PartName="/ppt/media/image31.jpeg" ContentType="image/jpeg"/>
  <Override PartName="/ppt/media/image30.jpeg" ContentType="image/jpeg"/>
  <Override PartName="/ppt/media/image27.jpeg" ContentType="image/jpeg"/>
  <Override PartName="/ppt/media/image52.png" ContentType="image/png"/>
  <Override PartName="/ppt/media/image9.jpeg" ContentType="image/jpeg"/>
  <Override PartName="/ppt/media/image11.jpeg" ContentType="image/jpeg"/>
  <Override PartName="/ppt/media/image39.jpeg" ContentType="image/jpeg"/>
  <Override PartName="/ppt/media/image8.jpeg" ContentType="image/jpeg"/>
  <Override PartName="/ppt/media/image10.jpeg" ContentType="image/jpeg"/>
  <Override PartName="/ppt/media/image29.jpeg" ContentType="image/jpeg"/>
  <Override PartName="/ppt/media/image12.jpeg" ContentType="image/jpeg"/>
  <Override PartName="/ppt/media/image13.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4"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5"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74"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475"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7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80"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481"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83"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48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85"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8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8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89"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91"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92"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94"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95"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96"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97"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99" name="PlaceHolder 2"/>
          <p:cNvSpPr>
            <a:spLocks noGrp="1"/>
          </p:cNvSpPr>
          <p:nvPr>
            <p:ph/>
          </p:nvPr>
        </p:nvSpPr>
        <p:spPr>
          <a:xfrm>
            <a:off x="4680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500" name="PlaceHolder 3"/>
          <p:cNvSpPr>
            <a:spLocks noGrp="1"/>
          </p:cNvSpPr>
          <p:nvPr>
            <p:ph/>
          </p:nvPr>
        </p:nvSpPr>
        <p:spPr>
          <a:xfrm>
            <a:off x="35352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501" name="PlaceHolder 4"/>
          <p:cNvSpPr>
            <a:spLocks noGrp="1"/>
          </p:cNvSpPr>
          <p:nvPr>
            <p:ph/>
          </p:nvPr>
        </p:nvSpPr>
        <p:spPr>
          <a:xfrm>
            <a:off x="660204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502" name="PlaceHolder 5"/>
          <p:cNvSpPr>
            <a:spLocks noGrp="1"/>
          </p:cNvSpPr>
          <p:nvPr>
            <p:ph/>
          </p:nvPr>
        </p:nvSpPr>
        <p:spPr>
          <a:xfrm>
            <a:off x="4680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503" name="PlaceHolder 6"/>
          <p:cNvSpPr>
            <a:spLocks noGrp="1"/>
          </p:cNvSpPr>
          <p:nvPr>
            <p:ph/>
          </p:nvPr>
        </p:nvSpPr>
        <p:spPr>
          <a:xfrm>
            <a:off x="35352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504" name="PlaceHolder 7"/>
          <p:cNvSpPr>
            <a:spLocks noGrp="1"/>
          </p:cNvSpPr>
          <p:nvPr>
            <p:ph/>
          </p:nvPr>
        </p:nvSpPr>
        <p:spPr>
          <a:xfrm>
            <a:off x="660204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9"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50"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52" name="PlaceHolder 2"/>
          <p:cNvSpPr>
            <a:spLocks noGrp="1"/>
          </p:cNvSpPr>
          <p:nvPr>
            <p:ph/>
          </p:nvPr>
        </p:nvSpPr>
        <p:spPr>
          <a:xfrm>
            <a:off x="4680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53" name="PlaceHolder 3"/>
          <p:cNvSpPr>
            <a:spLocks noGrp="1"/>
          </p:cNvSpPr>
          <p:nvPr>
            <p:ph/>
          </p:nvPr>
        </p:nvSpPr>
        <p:spPr>
          <a:xfrm>
            <a:off x="35352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54" name="PlaceHolder 4"/>
          <p:cNvSpPr>
            <a:spLocks noGrp="1"/>
          </p:cNvSpPr>
          <p:nvPr>
            <p:ph/>
          </p:nvPr>
        </p:nvSpPr>
        <p:spPr>
          <a:xfrm>
            <a:off x="660204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55" name="PlaceHolder 5"/>
          <p:cNvSpPr>
            <a:spLocks noGrp="1"/>
          </p:cNvSpPr>
          <p:nvPr>
            <p:ph/>
          </p:nvPr>
        </p:nvSpPr>
        <p:spPr>
          <a:xfrm>
            <a:off x="4680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56" name="PlaceHolder 6"/>
          <p:cNvSpPr>
            <a:spLocks noGrp="1"/>
          </p:cNvSpPr>
          <p:nvPr>
            <p:ph/>
          </p:nvPr>
        </p:nvSpPr>
        <p:spPr>
          <a:xfrm>
            <a:off x="35352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57" name="PlaceHolder 7"/>
          <p:cNvSpPr>
            <a:spLocks noGrp="1"/>
          </p:cNvSpPr>
          <p:nvPr>
            <p:ph/>
          </p:nvPr>
        </p:nvSpPr>
        <p:spPr>
          <a:xfrm>
            <a:off x="660204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80"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82"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84"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85"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8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90"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91"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3"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93"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9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95"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9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9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99"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01"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02"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04"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05"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06"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07"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09" name="PlaceHolder 2"/>
          <p:cNvSpPr>
            <a:spLocks noGrp="1"/>
          </p:cNvSpPr>
          <p:nvPr>
            <p:ph/>
          </p:nvPr>
        </p:nvSpPr>
        <p:spPr>
          <a:xfrm>
            <a:off x="4680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10" name="PlaceHolder 3"/>
          <p:cNvSpPr>
            <a:spLocks noGrp="1"/>
          </p:cNvSpPr>
          <p:nvPr>
            <p:ph/>
          </p:nvPr>
        </p:nvSpPr>
        <p:spPr>
          <a:xfrm>
            <a:off x="35352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11" name="PlaceHolder 4"/>
          <p:cNvSpPr>
            <a:spLocks noGrp="1"/>
          </p:cNvSpPr>
          <p:nvPr>
            <p:ph/>
          </p:nvPr>
        </p:nvSpPr>
        <p:spPr>
          <a:xfrm>
            <a:off x="660204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12" name="PlaceHolder 5"/>
          <p:cNvSpPr>
            <a:spLocks noGrp="1"/>
          </p:cNvSpPr>
          <p:nvPr>
            <p:ph/>
          </p:nvPr>
        </p:nvSpPr>
        <p:spPr>
          <a:xfrm>
            <a:off x="4680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13" name="PlaceHolder 6"/>
          <p:cNvSpPr>
            <a:spLocks noGrp="1"/>
          </p:cNvSpPr>
          <p:nvPr>
            <p:ph/>
          </p:nvPr>
        </p:nvSpPr>
        <p:spPr>
          <a:xfrm>
            <a:off x="35352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14" name="PlaceHolder 7"/>
          <p:cNvSpPr>
            <a:spLocks noGrp="1"/>
          </p:cNvSpPr>
          <p:nvPr>
            <p:ph/>
          </p:nvPr>
        </p:nvSpPr>
        <p:spPr>
          <a:xfrm>
            <a:off x="660204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32"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34"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36"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137"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5"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41"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42"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143"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45"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14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47"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4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5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51"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53"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54"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56"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5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58"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59"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61" name="PlaceHolder 2"/>
          <p:cNvSpPr>
            <a:spLocks noGrp="1"/>
          </p:cNvSpPr>
          <p:nvPr>
            <p:ph/>
          </p:nvPr>
        </p:nvSpPr>
        <p:spPr>
          <a:xfrm>
            <a:off x="4680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62" name="PlaceHolder 3"/>
          <p:cNvSpPr>
            <a:spLocks noGrp="1"/>
          </p:cNvSpPr>
          <p:nvPr>
            <p:ph/>
          </p:nvPr>
        </p:nvSpPr>
        <p:spPr>
          <a:xfrm>
            <a:off x="35352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63" name="PlaceHolder 4"/>
          <p:cNvSpPr>
            <a:spLocks noGrp="1"/>
          </p:cNvSpPr>
          <p:nvPr>
            <p:ph/>
          </p:nvPr>
        </p:nvSpPr>
        <p:spPr>
          <a:xfrm>
            <a:off x="660204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64" name="PlaceHolder 5"/>
          <p:cNvSpPr>
            <a:spLocks noGrp="1"/>
          </p:cNvSpPr>
          <p:nvPr>
            <p:ph/>
          </p:nvPr>
        </p:nvSpPr>
        <p:spPr>
          <a:xfrm>
            <a:off x="4680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65" name="PlaceHolder 6"/>
          <p:cNvSpPr>
            <a:spLocks noGrp="1"/>
          </p:cNvSpPr>
          <p:nvPr>
            <p:ph/>
          </p:nvPr>
        </p:nvSpPr>
        <p:spPr>
          <a:xfrm>
            <a:off x="35352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166" name="PlaceHolder 7"/>
          <p:cNvSpPr>
            <a:spLocks noGrp="1"/>
          </p:cNvSpPr>
          <p:nvPr>
            <p:ph/>
          </p:nvPr>
        </p:nvSpPr>
        <p:spPr>
          <a:xfrm>
            <a:off x="660204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79"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81"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7"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28"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83"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184"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88"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89"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190"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92"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19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94"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96"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9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198"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00"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01"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03"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0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05"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06"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08" name="PlaceHolder 2"/>
          <p:cNvSpPr>
            <a:spLocks noGrp="1"/>
          </p:cNvSpPr>
          <p:nvPr>
            <p:ph/>
          </p:nvPr>
        </p:nvSpPr>
        <p:spPr>
          <a:xfrm>
            <a:off x="4680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09" name="PlaceHolder 3"/>
          <p:cNvSpPr>
            <a:spLocks noGrp="1"/>
          </p:cNvSpPr>
          <p:nvPr>
            <p:ph/>
          </p:nvPr>
        </p:nvSpPr>
        <p:spPr>
          <a:xfrm>
            <a:off x="35352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10" name="PlaceHolder 4"/>
          <p:cNvSpPr>
            <a:spLocks noGrp="1"/>
          </p:cNvSpPr>
          <p:nvPr>
            <p:ph/>
          </p:nvPr>
        </p:nvSpPr>
        <p:spPr>
          <a:xfrm>
            <a:off x="660204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11" name="PlaceHolder 5"/>
          <p:cNvSpPr>
            <a:spLocks noGrp="1"/>
          </p:cNvSpPr>
          <p:nvPr>
            <p:ph/>
          </p:nvPr>
        </p:nvSpPr>
        <p:spPr>
          <a:xfrm>
            <a:off x="4680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12" name="PlaceHolder 6"/>
          <p:cNvSpPr>
            <a:spLocks noGrp="1"/>
          </p:cNvSpPr>
          <p:nvPr>
            <p:ph/>
          </p:nvPr>
        </p:nvSpPr>
        <p:spPr>
          <a:xfrm>
            <a:off x="35352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13" name="PlaceHolder 7"/>
          <p:cNvSpPr>
            <a:spLocks noGrp="1"/>
          </p:cNvSpPr>
          <p:nvPr>
            <p:ph/>
          </p:nvPr>
        </p:nvSpPr>
        <p:spPr>
          <a:xfrm>
            <a:off x="660204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28"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30"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32"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233"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3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38"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239"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41"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242"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43"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4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4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47"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49"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50"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5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5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54"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55"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57" name="PlaceHolder 2"/>
          <p:cNvSpPr>
            <a:spLocks noGrp="1"/>
          </p:cNvSpPr>
          <p:nvPr>
            <p:ph/>
          </p:nvPr>
        </p:nvSpPr>
        <p:spPr>
          <a:xfrm>
            <a:off x="4680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58" name="PlaceHolder 3"/>
          <p:cNvSpPr>
            <a:spLocks noGrp="1"/>
          </p:cNvSpPr>
          <p:nvPr>
            <p:ph/>
          </p:nvPr>
        </p:nvSpPr>
        <p:spPr>
          <a:xfrm>
            <a:off x="35352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59" name="PlaceHolder 4"/>
          <p:cNvSpPr>
            <a:spLocks noGrp="1"/>
          </p:cNvSpPr>
          <p:nvPr>
            <p:ph/>
          </p:nvPr>
        </p:nvSpPr>
        <p:spPr>
          <a:xfrm>
            <a:off x="660204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60" name="PlaceHolder 5"/>
          <p:cNvSpPr>
            <a:spLocks noGrp="1"/>
          </p:cNvSpPr>
          <p:nvPr>
            <p:ph/>
          </p:nvPr>
        </p:nvSpPr>
        <p:spPr>
          <a:xfrm>
            <a:off x="4680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61" name="PlaceHolder 6"/>
          <p:cNvSpPr>
            <a:spLocks noGrp="1"/>
          </p:cNvSpPr>
          <p:nvPr>
            <p:ph/>
          </p:nvPr>
        </p:nvSpPr>
        <p:spPr>
          <a:xfrm>
            <a:off x="35352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262" name="PlaceHolder 7"/>
          <p:cNvSpPr>
            <a:spLocks noGrp="1"/>
          </p:cNvSpPr>
          <p:nvPr>
            <p:ph/>
          </p:nvPr>
        </p:nvSpPr>
        <p:spPr>
          <a:xfrm>
            <a:off x="660204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5"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76"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78"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80"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281"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2"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3"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8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86"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287"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89"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29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91"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93"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9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95"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33"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34"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97"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ru-RU" sz="3200" spc="-1" strike="noStrike">
              <a:latin typeface="Arial"/>
            </a:endParaRPr>
          </a:p>
        </p:txBody>
      </p:sp>
      <p:sp>
        <p:nvSpPr>
          <p:cNvPr id="298"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00"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301"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302"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303"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05" name="PlaceHolder 2"/>
          <p:cNvSpPr>
            <a:spLocks noGrp="1"/>
          </p:cNvSpPr>
          <p:nvPr>
            <p:ph/>
          </p:nvPr>
        </p:nvSpPr>
        <p:spPr>
          <a:xfrm>
            <a:off x="4680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306" name="PlaceHolder 3"/>
          <p:cNvSpPr>
            <a:spLocks noGrp="1"/>
          </p:cNvSpPr>
          <p:nvPr>
            <p:ph/>
          </p:nvPr>
        </p:nvSpPr>
        <p:spPr>
          <a:xfrm>
            <a:off x="35352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307" name="PlaceHolder 4"/>
          <p:cNvSpPr>
            <a:spLocks noGrp="1"/>
          </p:cNvSpPr>
          <p:nvPr>
            <p:ph/>
          </p:nvPr>
        </p:nvSpPr>
        <p:spPr>
          <a:xfrm>
            <a:off x="660204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308" name="PlaceHolder 5"/>
          <p:cNvSpPr>
            <a:spLocks noGrp="1"/>
          </p:cNvSpPr>
          <p:nvPr>
            <p:ph/>
          </p:nvPr>
        </p:nvSpPr>
        <p:spPr>
          <a:xfrm>
            <a:off x="4680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309" name="PlaceHolder 6"/>
          <p:cNvSpPr>
            <a:spLocks noGrp="1"/>
          </p:cNvSpPr>
          <p:nvPr>
            <p:ph/>
          </p:nvPr>
        </p:nvSpPr>
        <p:spPr>
          <a:xfrm>
            <a:off x="35352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310" name="PlaceHolder 7"/>
          <p:cNvSpPr>
            <a:spLocks noGrp="1"/>
          </p:cNvSpPr>
          <p:nvPr>
            <p:ph/>
          </p:nvPr>
        </p:nvSpPr>
        <p:spPr>
          <a:xfrm>
            <a:off x="660204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58"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60"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62"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363"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6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368"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369"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6"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3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38"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71"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372"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373"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7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37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377"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79"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ru-RU" sz="3200" spc="-1" strike="noStrike">
              <a:latin typeface="Arial"/>
            </a:endParaRPr>
          </a:p>
        </p:txBody>
      </p:sp>
      <p:sp>
        <p:nvSpPr>
          <p:cNvPr id="380"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8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38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384"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385"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87" name="PlaceHolder 2"/>
          <p:cNvSpPr>
            <a:spLocks noGrp="1"/>
          </p:cNvSpPr>
          <p:nvPr>
            <p:ph/>
          </p:nvPr>
        </p:nvSpPr>
        <p:spPr>
          <a:xfrm>
            <a:off x="4680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388" name="PlaceHolder 3"/>
          <p:cNvSpPr>
            <a:spLocks noGrp="1"/>
          </p:cNvSpPr>
          <p:nvPr>
            <p:ph/>
          </p:nvPr>
        </p:nvSpPr>
        <p:spPr>
          <a:xfrm>
            <a:off x="35352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389" name="PlaceHolder 4"/>
          <p:cNvSpPr>
            <a:spLocks noGrp="1"/>
          </p:cNvSpPr>
          <p:nvPr>
            <p:ph/>
          </p:nvPr>
        </p:nvSpPr>
        <p:spPr>
          <a:xfrm>
            <a:off x="660204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390" name="PlaceHolder 5"/>
          <p:cNvSpPr>
            <a:spLocks noGrp="1"/>
          </p:cNvSpPr>
          <p:nvPr>
            <p:ph/>
          </p:nvPr>
        </p:nvSpPr>
        <p:spPr>
          <a:xfrm>
            <a:off x="4680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391" name="PlaceHolder 6"/>
          <p:cNvSpPr>
            <a:spLocks noGrp="1"/>
          </p:cNvSpPr>
          <p:nvPr>
            <p:ph/>
          </p:nvPr>
        </p:nvSpPr>
        <p:spPr>
          <a:xfrm>
            <a:off x="35352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392" name="PlaceHolder 7"/>
          <p:cNvSpPr>
            <a:spLocks noGrp="1"/>
          </p:cNvSpPr>
          <p:nvPr>
            <p:ph/>
          </p:nvPr>
        </p:nvSpPr>
        <p:spPr>
          <a:xfrm>
            <a:off x="660204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4"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25"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27"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29"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430"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1"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0"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1"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2"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2"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34"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35"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436"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38"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endParaRPr b="0" lang="ru-RU" sz="3200" spc="-1" strike="noStrike">
              <a:latin typeface="Arial"/>
            </a:endParaRPr>
          </a:p>
        </p:txBody>
      </p:sp>
      <p:sp>
        <p:nvSpPr>
          <p:cNvPr id="439"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40"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4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4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44"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46"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47"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4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5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51"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
        <p:nvSpPr>
          <p:cNvPr id="452"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54" name="PlaceHolder 2"/>
          <p:cNvSpPr>
            <a:spLocks noGrp="1"/>
          </p:cNvSpPr>
          <p:nvPr>
            <p:ph/>
          </p:nvPr>
        </p:nvSpPr>
        <p:spPr>
          <a:xfrm>
            <a:off x="4680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455" name="PlaceHolder 3"/>
          <p:cNvSpPr>
            <a:spLocks noGrp="1"/>
          </p:cNvSpPr>
          <p:nvPr>
            <p:ph/>
          </p:nvPr>
        </p:nvSpPr>
        <p:spPr>
          <a:xfrm>
            <a:off x="353520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456" name="PlaceHolder 4"/>
          <p:cNvSpPr>
            <a:spLocks noGrp="1"/>
          </p:cNvSpPr>
          <p:nvPr>
            <p:ph/>
          </p:nvPr>
        </p:nvSpPr>
        <p:spPr>
          <a:xfrm>
            <a:off x="6602040" y="180000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457" name="PlaceHolder 5"/>
          <p:cNvSpPr>
            <a:spLocks noGrp="1"/>
          </p:cNvSpPr>
          <p:nvPr>
            <p:ph/>
          </p:nvPr>
        </p:nvSpPr>
        <p:spPr>
          <a:xfrm>
            <a:off x="4680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458" name="PlaceHolder 6"/>
          <p:cNvSpPr>
            <a:spLocks noGrp="1"/>
          </p:cNvSpPr>
          <p:nvPr>
            <p:ph/>
          </p:nvPr>
        </p:nvSpPr>
        <p:spPr>
          <a:xfrm>
            <a:off x="353520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
        <p:nvSpPr>
          <p:cNvPr id="459" name="PlaceHolder 7"/>
          <p:cNvSpPr>
            <a:spLocks noGrp="1"/>
          </p:cNvSpPr>
          <p:nvPr>
            <p:ph/>
          </p:nvPr>
        </p:nvSpPr>
        <p:spPr>
          <a:xfrm>
            <a:off x="6602040" y="3517560"/>
            <a:ext cx="2920680" cy="1568160"/>
          </a:xfrm>
          <a:prstGeom prst="rect">
            <a:avLst/>
          </a:prstGeom>
          <a:noFill/>
          <a:ln w="0">
            <a:noFill/>
          </a:ln>
        </p:spPr>
        <p:txBody>
          <a:bodyPr lIns="0" rIns="0" tIns="0" bIns="0" anchor="t">
            <a:normAutofit fontScale="82000"/>
          </a:bodyPr>
          <a:p>
            <a:endParaRPr b="0" lang="ru-RU"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70"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68000" y="316080"/>
            <a:ext cx="90716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472"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jpeg"/><Relationship Id="rId11" Type="http://schemas.openxmlformats.org/officeDocument/2006/relationships/image" Target="../media/image10.jpeg"/><Relationship Id="rId12" Type="http://schemas.openxmlformats.org/officeDocument/2006/relationships/image" Target="../media/image11.jpeg"/><Relationship Id="rId13" Type="http://schemas.openxmlformats.org/officeDocument/2006/relationships/image" Target="../media/image12.jpeg"/><Relationship Id="rId14" Type="http://schemas.openxmlformats.org/officeDocument/2006/relationships/image" Target="../media/image13.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 Id="rId6" Type="http://schemas.openxmlformats.org/officeDocument/2006/relationships/image" Target="../media/image24.jpeg"/><Relationship Id="rId7" Type="http://schemas.openxmlformats.org/officeDocument/2006/relationships/image" Target="../media/image25.jpeg"/><Relationship Id="rId8" Type="http://schemas.openxmlformats.org/officeDocument/2006/relationships/slideLayout" Target="../slideLayouts/slideLayout73.xml"/><Relationship Id="rId9" Type="http://schemas.openxmlformats.org/officeDocument/2006/relationships/slideLayout" Target="../slideLayouts/slideLayout7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6.jpeg"/><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jpeg"/><Relationship Id="rId6" Type="http://schemas.openxmlformats.org/officeDocument/2006/relationships/image" Target="../media/image30.jpeg"/><Relationship Id="rId7" Type="http://schemas.openxmlformats.org/officeDocument/2006/relationships/image" Target="../media/image31.jpeg"/><Relationship Id="rId8" Type="http://schemas.openxmlformats.org/officeDocument/2006/relationships/image" Target="../media/image32.jpeg"/><Relationship Id="rId9" Type="http://schemas.openxmlformats.org/officeDocument/2006/relationships/image" Target="../media/image33.jpeg"/><Relationship Id="rId10" Type="http://schemas.openxmlformats.org/officeDocument/2006/relationships/image" Target="../media/image34.jpeg"/><Relationship Id="rId11" Type="http://schemas.openxmlformats.org/officeDocument/2006/relationships/image" Target="../media/image35.jpeg"/><Relationship Id="rId12" Type="http://schemas.openxmlformats.org/officeDocument/2006/relationships/image" Target="../media/image36.jpeg"/><Relationship Id="rId13" Type="http://schemas.openxmlformats.org/officeDocument/2006/relationships/image" Target="../media/image37.jpeg"/><Relationship Id="rId14" Type="http://schemas.openxmlformats.org/officeDocument/2006/relationships/image" Target="../media/image38.jpeg"/><Relationship Id="rId15" Type="http://schemas.openxmlformats.org/officeDocument/2006/relationships/image" Target="../media/image39.jpeg"/><Relationship Id="rId16" Type="http://schemas.openxmlformats.org/officeDocument/2006/relationships/image" Target="../media/image40.jpeg"/><Relationship Id="rId17" Type="http://schemas.openxmlformats.org/officeDocument/2006/relationships/image" Target="../media/image41.jpeg"/><Relationship Id="rId18" Type="http://schemas.openxmlformats.org/officeDocument/2006/relationships/image" Target="../media/image42.jpeg"/><Relationship Id="rId19" Type="http://schemas.openxmlformats.org/officeDocument/2006/relationships/image" Target="../media/image43.jpeg"/><Relationship Id="rId20" Type="http://schemas.openxmlformats.org/officeDocument/2006/relationships/image" Target="../media/image44.jpeg"/><Relationship Id="rId21" Type="http://schemas.openxmlformats.org/officeDocument/2006/relationships/image" Target="../media/image45.jpeg"/><Relationship Id="rId22" Type="http://schemas.openxmlformats.org/officeDocument/2006/relationships/image" Target="../media/image46.jpeg"/><Relationship Id="rId23" Type="http://schemas.openxmlformats.org/officeDocument/2006/relationships/image" Target="../media/image47.jpeg"/><Relationship Id="rId24" Type="http://schemas.openxmlformats.org/officeDocument/2006/relationships/image" Target="../media/image48.jpeg"/><Relationship Id="rId25" Type="http://schemas.openxmlformats.org/officeDocument/2006/relationships/image" Target="../media/image49.jpeg"/><Relationship Id="rId26" Type="http://schemas.openxmlformats.org/officeDocument/2006/relationships/slideLayout" Target="../slideLayouts/slideLayout85.xml"/><Relationship Id="rId27" Type="http://schemas.openxmlformats.org/officeDocument/2006/relationships/slideLayout" Target="../slideLayouts/slideLayout86.xml"/><Relationship Id="rId28" Type="http://schemas.openxmlformats.org/officeDocument/2006/relationships/slideLayout" Target="../slideLayouts/slideLayout87.xml"/><Relationship Id="rId29" Type="http://schemas.openxmlformats.org/officeDocument/2006/relationships/slideLayout" Target="../slideLayouts/slideLayout88.xml"/><Relationship Id="rId30" Type="http://schemas.openxmlformats.org/officeDocument/2006/relationships/slideLayout" Target="../slideLayouts/slideLayout89.xml"/><Relationship Id="rId31" Type="http://schemas.openxmlformats.org/officeDocument/2006/relationships/slideLayout" Target="../slideLayouts/slideLayout90.xml"/><Relationship Id="rId32" Type="http://schemas.openxmlformats.org/officeDocument/2006/relationships/slideLayout" Target="../slideLayouts/slideLayout91.xml"/><Relationship Id="rId33" Type="http://schemas.openxmlformats.org/officeDocument/2006/relationships/slideLayout" Target="../slideLayouts/slideLayout92.xml"/><Relationship Id="rId34" Type="http://schemas.openxmlformats.org/officeDocument/2006/relationships/slideLayout" Target="../slideLayouts/slideLayout93.xml"/><Relationship Id="rId35" Type="http://schemas.openxmlformats.org/officeDocument/2006/relationships/slideLayout" Target="../slideLayouts/slideLayout94.xml"/><Relationship Id="rId36" Type="http://schemas.openxmlformats.org/officeDocument/2006/relationships/slideLayout" Target="../slideLayouts/slideLayout95.xml"/><Relationship Id="rId37"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80000" cy="1555200"/>
          </a:xfrm>
          <a:prstGeom prst="rect">
            <a:avLst/>
          </a:prstGeom>
          <a:solidFill>
            <a:srgbClr val="ffffff"/>
          </a:solidFill>
          <a:ln w="0">
            <a:noFill/>
          </a:ln>
        </p:spPr>
        <p:style>
          <a:lnRef idx="0"/>
          <a:fillRef idx="0"/>
          <a:effectRef idx="0"/>
          <a:fontRef idx="minor"/>
        </p:style>
      </p:sp>
      <p:grpSp>
        <p:nvGrpSpPr>
          <p:cNvPr id="1" name=""/>
          <p:cNvGrpSpPr/>
          <p:nvPr/>
        </p:nvGrpSpPr>
        <p:grpSpPr>
          <a:xfrm>
            <a:off x="0" y="0"/>
            <a:ext cx="10080720" cy="4114800"/>
            <a:chOff x="0" y="0"/>
            <a:chExt cx="10080720" cy="4114800"/>
          </a:xfrm>
        </p:grpSpPr>
        <p:sp>
          <p:nvSpPr>
            <p:cNvPr id="2" name=""/>
            <p:cNvSpPr/>
            <p:nvPr/>
          </p:nvSpPr>
          <p:spPr>
            <a:xfrm>
              <a:off x="0" y="0"/>
              <a:ext cx="10080720" cy="4114800"/>
            </a:xfrm>
            <a:prstGeom prst="rect">
              <a:avLst/>
            </a:prstGeom>
            <a:solidFill>
              <a:srgbClr val="e9ecef"/>
            </a:solidFill>
            <a:ln w="0">
              <a:noFill/>
            </a:ln>
          </p:spPr>
          <p:style>
            <a:lnRef idx="0"/>
            <a:fillRef idx="0"/>
            <a:effectRef idx="0"/>
            <a:fontRef idx="minor"/>
          </p:style>
        </p:sp>
        <p:sp>
          <p:nvSpPr>
            <p:cNvPr id="3" name=""/>
            <p:cNvSpPr/>
            <p:nvPr/>
          </p:nvSpPr>
          <p:spPr>
            <a:xfrm>
              <a:off x="0" y="1280160"/>
              <a:ext cx="1554480" cy="640080"/>
            </a:xfrm>
            <a:prstGeom prst="rect">
              <a:avLst/>
            </a:prstGeom>
            <a:solidFill>
              <a:srgbClr val="343a40">
                <a:alpha val="20000"/>
              </a:srgbClr>
            </a:solidFill>
            <a:ln w="0">
              <a:noFill/>
            </a:ln>
          </p:spPr>
          <p:style>
            <a:lnRef idx="0"/>
            <a:fillRef idx="0"/>
            <a:effectRef idx="0"/>
            <a:fontRef idx="minor"/>
          </p:style>
        </p:sp>
        <p:sp>
          <p:nvSpPr>
            <p:cNvPr id="4" name=""/>
            <p:cNvSpPr/>
            <p:nvPr/>
          </p:nvSpPr>
          <p:spPr>
            <a:xfrm>
              <a:off x="914400" y="1920240"/>
              <a:ext cx="1280160" cy="1828800"/>
            </a:xfrm>
            <a:prstGeom prst="rect">
              <a:avLst/>
            </a:prstGeom>
            <a:solidFill>
              <a:srgbClr val="ced4da"/>
            </a:solidFill>
            <a:ln w="0">
              <a:noFill/>
            </a:ln>
          </p:spPr>
          <p:style>
            <a:lnRef idx="0"/>
            <a:fillRef idx="0"/>
            <a:effectRef idx="0"/>
            <a:fontRef idx="minor"/>
          </p:style>
        </p:sp>
        <p:sp>
          <p:nvSpPr>
            <p:cNvPr id="5" name=""/>
            <p:cNvSpPr/>
            <p:nvPr/>
          </p:nvSpPr>
          <p:spPr>
            <a:xfrm>
              <a:off x="2194560" y="548640"/>
              <a:ext cx="1280160" cy="1828800"/>
            </a:xfrm>
            <a:prstGeom prst="rect">
              <a:avLst/>
            </a:prstGeom>
            <a:solidFill>
              <a:srgbClr val="dee2e6"/>
            </a:solidFill>
            <a:ln w="0">
              <a:noFill/>
            </a:ln>
          </p:spPr>
          <p:style>
            <a:lnRef idx="0"/>
            <a:fillRef idx="0"/>
            <a:effectRef idx="0"/>
            <a:fontRef idx="minor"/>
          </p:style>
        </p:sp>
        <p:sp>
          <p:nvSpPr>
            <p:cNvPr id="6" name=""/>
            <p:cNvSpPr/>
            <p:nvPr/>
          </p:nvSpPr>
          <p:spPr>
            <a:xfrm>
              <a:off x="3474720" y="1188720"/>
              <a:ext cx="365760" cy="365760"/>
            </a:xfrm>
            <a:prstGeom prst="rect">
              <a:avLst/>
            </a:prstGeom>
            <a:solidFill>
              <a:srgbClr val="adb5bd"/>
            </a:solidFill>
            <a:ln w="0">
              <a:noFill/>
            </a:ln>
          </p:spPr>
          <p:style>
            <a:lnRef idx="0"/>
            <a:fillRef idx="0"/>
            <a:effectRef idx="0"/>
            <a:fontRef idx="minor"/>
          </p:style>
        </p:sp>
        <p:sp>
          <p:nvSpPr>
            <p:cNvPr id="7" name=""/>
            <p:cNvSpPr/>
            <p:nvPr/>
          </p:nvSpPr>
          <p:spPr>
            <a:xfrm>
              <a:off x="4206240" y="0"/>
              <a:ext cx="1463040" cy="914400"/>
            </a:xfrm>
            <a:prstGeom prst="rect">
              <a:avLst/>
            </a:prstGeom>
            <a:solidFill>
              <a:srgbClr val="6c757d"/>
            </a:solidFill>
            <a:ln w="0">
              <a:noFill/>
            </a:ln>
          </p:spPr>
          <p:style>
            <a:lnRef idx="0"/>
            <a:fillRef idx="0"/>
            <a:effectRef idx="0"/>
            <a:fontRef idx="minor"/>
          </p:style>
        </p:sp>
        <p:sp>
          <p:nvSpPr>
            <p:cNvPr id="8" name=""/>
            <p:cNvSpPr/>
            <p:nvPr/>
          </p:nvSpPr>
          <p:spPr>
            <a:xfrm>
              <a:off x="4663440" y="914400"/>
              <a:ext cx="1005840" cy="457200"/>
            </a:xfrm>
            <a:prstGeom prst="rect">
              <a:avLst/>
            </a:prstGeom>
            <a:solidFill>
              <a:srgbClr val="dee2e6"/>
            </a:solidFill>
            <a:ln w="0">
              <a:noFill/>
            </a:ln>
          </p:spPr>
          <p:style>
            <a:lnRef idx="0"/>
            <a:fillRef idx="0"/>
            <a:effectRef idx="0"/>
            <a:fontRef idx="minor"/>
          </p:style>
        </p:sp>
        <p:sp>
          <p:nvSpPr>
            <p:cNvPr id="9" name=""/>
            <p:cNvSpPr/>
            <p:nvPr/>
          </p:nvSpPr>
          <p:spPr>
            <a:xfrm>
              <a:off x="3474720" y="1737360"/>
              <a:ext cx="3108960" cy="1005840"/>
            </a:xfrm>
            <a:prstGeom prst="rect">
              <a:avLst/>
            </a:prstGeom>
            <a:solidFill>
              <a:srgbClr val="ced4da"/>
            </a:solidFill>
            <a:ln w="0">
              <a:noFill/>
            </a:ln>
          </p:spPr>
          <p:style>
            <a:lnRef idx="0"/>
            <a:fillRef idx="0"/>
            <a:effectRef idx="0"/>
            <a:fontRef idx="minor"/>
          </p:style>
        </p:sp>
        <p:sp>
          <p:nvSpPr>
            <p:cNvPr id="10" name=""/>
            <p:cNvSpPr/>
            <p:nvPr/>
          </p:nvSpPr>
          <p:spPr>
            <a:xfrm>
              <a:off x="4114800" y="2743200"/>
              <a:ext cx="1463040" cy="1005840"/>
            </a:xfrm>
            <a:prstGeom prst="rect">
              <a:avLst/>
            </a:prstGeom>
            <a:solidFill>
              <a:srgbClr val="adb5bd"/>
            </a:solidFill>
            <a:ln w="0">
              <a:noFill/>
            </a:ln>
          </p:spPr>
          <p:style>
            <a:lnRef idx="0"/>
            <a:fillRef idx="0"/>
            <a:effectRef idx="0"/>
            <a:fontRef idx="minor"/>
          </p:style>
        </p:sp>
        <p:sp>
          <p:nvSpPr>
            <p:cNvPr id="11" name=""/>
            <p:cNvSpPr/>
            <p:nvPr/>
          </p:nvSpPr>
          <p:spPr>
            <a:xfrm>
              <a:off x="6583680" y="1463040"/>
              <a:ext cx="1554480" cy="457200"/>
            </a:xfrm>
            <a:prstGeom prst="rect">
              <a:avLst/>
            </a:prstGeom>
            <a:solidFill>
              <a:srgbClr val="b2b2b2">
                <a:alpha val="65000"/>
              </a:srgbClr>
            </a:solidFill>
            <a:ln w="0">
              <a:noFill/>
            </a:ln>
          </p:spPr>
          <p:style>
            <a:lnRef idx="0"/>
            <a:fillRef idx="0"/>
            <a:effectRef idx="0"/>
            <a:fontRef idx="minor"/>
          </p:style>
        </p:sp>
        <p:sp>
          <p:nvSpPr>
            <p:cNvPr id="12" name=""/>
            <p:cNvSpPr/>
            <p:nvPr/>
          </p:nvSpPr>
          <p:spPr>
            <a:xfrm>
              <a:off x="7315200" y="1920240"/>
              <a:ext cx="1463040" cy="1645920"/>
            </a:xfrm>
            <a:prstGeom prst="rect">
              <a:avLst/>
            </a:prstGeom>
            <a:solidFill>
              <a:srgbClr val="b2b2b2">
                <a:alpha val="35000"/>
              </a:srgbClr>
            </a:solidFill>
            <a:ln w="0">
              <a:noFill/>
            </a:ln>
          </p:spPr>
          <p:style>
            <a:lnRef idx="0"/>
            <a:fillRef idx="0"/>
            <a:effectRef idx="0"/>
            <a:fontRef idx="minor"/>
          </p:style>
        </p:sp>
        <p:sp>
          <p:nvSpPr>
            <p:cNvPr id="13" name=""/>
            <p:cNvSpPr/>
            <p:nvPr/>
          </p:nvSpPr>
          <p:spPr>
            <a:xfrm>
              <a:off x="2743200" y="2377440"/>
              <a:ext cx="548640" cy="822960"/>
            </a:xfrm>
            <a:prstGeom prst="rect">
              <a:avLst/>
            </a:prstGeom>
            <a:solidFill>
              <a:srgbClr val="f4f4f9"/>
            </a:solidFill>
            <a:ln w="0">
              <a:noFill/>
            </a:ln>
          </p:spPr>
          <p:style>
            <a:lnRef idx="0"/>
            <a:fillRef idx="0"/>
            <a:effectRef idx="0"/>
            <a:fontRef idx="minor"/>
          </p:style>
        </p:sp>
        <p:sp>
          <p:nvSpPr>
            <p:cNvPr id="14" name=""/>
            <p:cNvSpPr/>
            <p:nvPr/>
          </p:nvSpPr>
          <p:spPr>
            <a:xfrm>
              <a:off x="8595360" y="0"/>
              <a:ext cx="1485360" cy="1463040"/>
            </a:xfrm>
            <a:prstGeom prst="rect">
              <a:avLst/>
            </a:prstGeom>
            <a:solidFill>
              <a:srgbClr val="dddddd"/>
            </a:solidFill>
            <a:ln w="0">
              <a:noFill/>
            </a:ln>
          </p:spPr>
          <p:style>
            <a:lnRef idx="0"/>
            <a:fillRef idx="0"/>
            <a:effectRef idx="0"/>
            <a:fontRef idx="minor"/>
          </p:style>
        </p:sp>
        <p:sp>
          <p:nvSpPr>
            <p:cNvPr id="15" name=""/>
            <p:cNvSpPr/>
            <p:nvPr/>
          </p:nvSpPr>
          <p:spPr>
            <a:xfrm>
              <a:off x="6766560" y="0"/>
              <a:ext cx="274320" cy="1005840"/>
            </a:xfrm>
            <a:prstGeom prst="rect">
              <a:avLst/>
            </a:prstGeom>
            <a:solidFill>
              <a:srgbClr val="2f4550">
                <a:alpha val="50000"/>
              </a:srgbClr>
            </a:solidFill>
            <a:ln w="0">
              <a:noFill/>
            </a:ln>
          </p:spPr>
          <p:style>
            <a:lnRef idx="0"/>
            <a:fillRef idx="0"/>
            <a:effectRef idx="0"/>
            <a:fontRef idx="minor"/>
          </p:style>
        </p:sp>
        <p:sp>
          <p:nvSpPr>
            <p:cNvPr id="16" name=""/>
            <p:cNvSpPr/>
            <p:nvPr/>
          </p:nvSpPr>
          <p:spPr>
            <a:xfrm>
              <a:off x="1554480" y="0"/>
              <a:ext cx="182880" cy="914400"/>
            </a:xfrm>
            <a:prstGeom prst="rect">
              <a:avLst/>
            </a:prstGeom>
            <a:solidFill>
              <a:srgbClr val="808080"/>
            </a:solidFill>
            <a:ln w="0">
              <a:noFill/>
            </a:ln>
          </p:spPr>
          <p:style>
            <a:lnRef idx="0"/>
            <a:fillRef idx="0"/>
            <a:effectRef idx="0"/>
            <a:fontRef idx="minor"/>
          </p:style>
        </p:sp>
        <p:sp>
          <p:nvSpPr>
            <p:cNvPr id="17" name=""/>
            <p:cNvSpPr/>
            <p:nvPr/>
          </p:nvSpPr>
          <p:spPr>
            <a:xfrm>
              <a:off x="0" y="3017520"/>
              <a:ext cx="365760" cy="1097280"/>
            </a:xfrm>
            <a:prstGeom prst="rect">
              <a:avLst/>
            </a:prstGeom>
            <a:solidFill>
              <a:srgbClr val="f4f4f9"/>
            </a:solidFill>
            <a:ln w="0">
              <a:noFill/>
            </a:ln>
          </p:spPr>
          <p:style>
            <a:lnRef idx="0"/>
            <a:fillRef idx="0"/>
            <a:effectRef idx="0"/>
            <a:fontRef idx="minor"/>
          </p:style>
        </p:sp>
        <p:sp>
          <p:nvSpPr>
            <p:cNvPr id="18" name=""/>
            <p:cNvSpPr/>
            <p:nvPr/>
          </p:nvSpPr>
          <p:spPr>
            <a:xfrm>
              <a:off x="9601200" y="2560320"/>
              <a:ext cx="365760" cy="1554480"/>
            </a:xfrm>
            <a:prstGeom prst="rect">
              <a:avLst/>
            </a:prstGeom>
            <a:solidFill>
              <a:srgbClr val="b2b2b2"/>
            </a:solidFill>
            <a:ln w="0">
              <a:noFill/>
            </a:ln>
          </p:spPr>
          <p:style>
            <a:lnRef idx="0"/>
            <a:fillRef idx="0"/>
            <a:effectRef idx="0"/>
            <a:fontRef idx="minor"/>
          </p:style>
        </p:sp>
        <p:sp>
          <p:nvSpPr>
            <p:cNvPr id="19" name=""/>
            <p:cNvSpPr/>
            <p:nvPr/>
          </p:nvSpPr>
          <p:spPr>
            <a:xfrm>
              <a:off x="8778240" y="1828800"/>
              <a:ext cx="365760" cy="365760"/>
            </a:xfrm>
            <a:prstGeom prst="rect">
              <a:avLst/>
            </a:prstGeom>
            <a:solidFill>
              <a:srgbClr val="adb5bd"/>
            </a:solidFill>
            <a:ln w="0">
              <a:noFill/>
            </a:ln>
          </p:spPr>
          <p:style>
            <a:lnRef idx="0"/>
            <a:fillRef idx="0"/>
            <a:effectRef idx="0"/>
            <a:fontRef idx="minor"/>
          </p:style>
        </p:sp>
      </p:grpSp>
      <p:sp>
        <p:nvSpPr>
          <p:cNvPr id="20"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21"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59"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grpSp>
        <p:nvGrpSpPr>
          <p:cNvPr id="60" name=""/>
          <p:cNvGrpSpPr/>
          <p:nvPr/>
        </p:nvGrpSpPr>
        <p:grpSpPr>
          <a:xfrm>
            <a:off x="8540280" y="5065920"/>
            <a:ext cx="1280520" cy="914760"/>
            <a:chOff x="8540280" y="5065920"/>
            <a:chExt cx="1280520" cy="914760"/>
          </a:xfrm>
        </p:grpSpPr>
        <p:grpSp>
          <p:nvGrpSpPr>
            <p:cNvPr id="61" name=""/>
            <p:cNvGrpSpPr/>
            <p:nvPr/>
          </p:nvGrpSpPr>
          <p:grpSpPr>
            <a:xfrm>
              <a:off x="8540280" y="5065920"/>
              <a:ext cx="1280520" cy="914760"/>
              <a:chOff x="8540280" y="5065920"/>
              <a:chExt cx="1280520" cy="914760"/>
            </a:xfrm>
          </p:grpSpPr>
          <p:sp>
            <p:nvSpPr>
              <p:cNvPr id="62" name=""/>
              <p:cNvSpPr/>
              <p:nvPr/>
            </p:nvSpPr>
            <p:spPr>
              <a:xfrm flipV="1" rot="21598800">
                <a:off x="9637560" y="5431680"/>
                <a:ext cx="182880" cy="182880"/>
              </a:xfrm>
              <a:prstGeom prst="ellipse">
                <a:avLst/>
              </a:prstGeom>
              <a:blipFill rotWithShape="0">
                <a:blip r:embed="rId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3" name=""/>
              <p:cNvSpPr/>
              <p:nvPr/>
            </p:nvSpPr>
            <p:spPr>
              <a:xfrm flipV="1" rot="21598800">
                <a:off x="9271800" y="5431680"/>
                <a:ext cx="182880" cy="182880"/>
              </a:xfrm>
              <a:prstGeom prst="ellipse">
                <a:avLst/>
              </a:prstGeom>
              <a:blipFill rotWithShape="0">
                <a:blip r:embed="rId3"/>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4" name=""/>
              <p:cNvSpPr/>
              <p:nvPr/>
            </p:nvSpPr>
            <p:spPr>
              <a:xfrm flipV="1" rot="21598800">
                <a:off x="8906400" y="5431680"/>
                <a:ext cx="182880" cy="182880"/>
              </a:xfrm>
              <a:prstGeom prst="ellipse">
                <a:avLst/>
              </a:prstGeom>
              <a:blipFill rotWithShape="0">
                <a:blip r:embed="rId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5" name=""/>
              <p:cNvSpPr/>
              <p:nvPr/>
            </p:nvSpPr>
            <p:spPr>
              <a:xfrm flipV="1" rot="21598800">
                <a:off x="8540280" y="5432040"/>
                <a:ext cx="182880" cy="182880"/>
              </a:xfrm>
              <a:prstGeom prst="ellipse">
                <a:avLst/>
              </a:prstGeom>
              <a:blipFill rotWithShape="0">
                <a:blip r:embed="rId5"/>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6" name=""/>
              <p:cNvSpPr/>
              <p:nvPr/>
            </p:nvSpPr>
            <p:spPr>
              <a:xfrm flipV="1" rot="21598800">
                <a:off x="8540280" y="5065920"/>
                <a:ext cx="182880" cy="182880"/>
              </a:xfrm>
              <a:prstGeom prst="ellipse">
                <a:avLst/>
              </a:prstGeom>
              <a:blipFill rotWithShape="0">
                <a:blip r:embed="rId6"/>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7" name=""/>
              <p:cNvSpPr/>
              <p:nvPr/>
            </p:nvSpPr>
            <p:spPr>
              <a:xfrm flipV="1" rot="21598800">
                <a:off x="8906040" y="5065920"/>
                <a:ext cx="182880" cy="182880"/>
              </a:xfrm>
              <a:prstGeom prst="ellipse">
                <a:avLst/>
              </a:prstGeom>
              <a:blipFill rotWithShape="0">
                <a:blip r:embed="rId7"/>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8" name=""/>
              <p:cNvSpPr/>
              <p:nvPr/>
            </p:nvSpPr>
            <p:spPr>
              <a:xfrm flipV="1" rot="21598800">
                <a:off x="9271800" y="5066280"/>
                <a:ext cx="182880" cy="182880"/>
              </a:xfrm>
              <a:prstGeom prst="ellipse">
                <a:avLst/>
              </a:prstGeom>
              <a:blipFill rotWithShape="0">
                <a:blip r:embed="rId8"/>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9" name=""/>
              <p:cNvSpPr/>
              <p:nvPr/>
            </p:nvSpPr>
            <p:spPr>
              <a:xfrm flipV="1" rot="21598800">
                <a:off x="9637920" y="5065920"/>
                <a:ext cx="182880" cy="182880"/>
              </a:xfrm>
              <a:prstGeom prst="ellipse">
                <a:avLst/>
              </a:prstGeom>
              <a:blipFill rotWithShape="0">
                <a:blip r:embed="rId9"/>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0" name=""/>
              <p:cNvSpPr/>
              <p:nvPr/>
            </p:nvSpPr>
            <p:spPr>
              <a:xfrm flipV="1" rot="21598800">
                <a:off x="9637560" y="5797440"/>
                <a:ext cx="182880" cy="182880"/>
              </a:xfrm>
              <a:prstGeom prst="ellipse">
                <a:avLst/>
              </a:prstGeom>
              <a:blipFill rotWithShape="0">
                <a:blip r:embed="rId10"/>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1" name=""/>
              <p:cNvSpPr/>
              <p:nvPr/>
            </p:nvSpPr>
            <p:spPr>
              <a:xfrm flipV="1" rot="21598800">
                <a:off x="9272160" y="5797800"/>
                <a:ext cx="182880" cy="182880"/>
              </a:xfrm>
              <a:prstGeom prst="ellipse">
                <a:avLst/>
              </a:prstGeom>
              <a:blipFill rotWithShape="0">
                <a:blip r:embed="rId11"/>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2" name=""/>
              <p:cNvSpPr/>
              <p:nvPr/>
            </p:nvSpPr>
            <p:spPr>
              <a:xfrm flipV="1" rot="21598800">
                <a:off x="8906040" y="5797440"/>
                <a:ext cx="182880" cy="182880"/>
              </a:xfrm>
              <a:prstGeom prst="ellipse">
                <a:avLst/>
              </a:prstGeom>
              <a:blipFill rotWithShape="0">
                <a:blip r:embed="rId1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3" name=""/>
              <p:cNvSpPr/>
              <p:nvPr/>
            </p:nvSpPr>
            <p:spPr>
              <a:xfrm flipV="1" rot="21598800">
                <a:off x="8540280" y="5797440"/>
                <a:ext cx="182880" cy="182880"/>
              </a:xfrm>
              <a:prstGeom prst="ellipse">
                <a:avLst/>
              </a:prstGeom>
              <a:blipFill rotWithShape="0">
                <a:blip r:embed="rId13"/>
                <a:srcRect/>
                <a:tile/>
              </a:blipFill>
              <a:ln w="0">
                <a:noFill/>
              </a:ln>
              <a:effectLst>
                <a:outerShdw dist="103350" dir="2700000" blurRad="0" rotWithShape="0">
                  <a:srgbClr val="808080">
                    <a:alpha val="65000"/>
                  </a:srgbClr>
                </a:outerShdw>
              </a:effectLst>
            </p:spPr>
            <p:style>
              <a:lnRef idx="0"/>
              <a:fillRef idx="0"/>
              <a:effectRef idx="0"/>
              <a:fontRef idx="minor"/>
            </p:style>
          </p:sp>
        </p:grpSp>
      </p:grpSp>
      <p:sp>
        <p:nvSpPr>
          <p:cNvPr id="74" name=""/>
          <p:cNvSpPr/>
          <p:nvPr/>
        </p:nvSpPr>
        <p:spPr>
          <a:xfrm>
            <a:off x="1499760" y="1774080"/>
            <a:ext cx="2926080" cy="2926080"/>
          </a:xfrm>
          <a:prstGeom prst="ellipse">
            <a:avLst/>
          </a:prstGeom>
          <a:solidFill>
            <a:srgbClr val="cccccc">
              <a:alpha val="20000"/>
            </a:srgbClr>
          </a:solidFill>
          <a:ln w="0">
            <a:noFill/>
          </a:ln>
        </p:spPr>
        <p:style>
          <a:lnRef idx="0"/>
          <a:fillRef idx="0"/>
          <a:effectRef idx="0"/>
          <a:fontRef idx="minor"/>
        </p:style>
      </p:sp>
      <p:sp>
        <p:nvSpPr>
          <p:cNvPr id="75" name=""/>
          <p:cNvSpPr/>
          <p:nvPr/>
        </p:nvSpPr>
        <p:spPr>
          <a:xfrm>
            <a:off x="1225080" y="1134360"/>
            <a:ext cx="1189080" cy="1188360"/>
          </a:xfrm>
          <a:prstGeom prst="ellipse">
            <a:avLst/>
          </a:prstGeom>
          <a:solidFill>
            <a:srgbClr val="cccccc">
              <a:alpha val="20000"/>
            </a:srgbClr>
          </a:solidFill>
          <a:ln w="0">
            <a:noFill/>
          </a:ln>
        </p:spPr>
        <p:style>
          <a:lnRef idx="0"/>
          <a:fillRef idx="0"/>
          <a:effectRef idx="0"/>
          <a:fontRef idx="minor"/>
        </p:style>
      </p:sp>
      <p:sp>
        <p:nvSpPr>
          <p:cNvPr id="76" name=""/>
          <p:cNvSpPr/>
          <p:nvPr/>
        </p:nvSpPr>
        <p:spPr>
          <a:xfrm>
            <a:off x="3420000" y="4242960"/>
            <a:ext cx="640080" cy="640080"/>
          </a:xfrm>
          <a:prstGeom prst="ellipse">
            <a:avLst/>
          </a:prstGeom>
          <a:solidFill>
            <a:srgbClr val="cccccc">
              <a:alpha val="20000"/>
            </a:srgbClr>
          </a:solidFill>
          <a:ln w="0">
            <a:noFill/>
          </a:ln>
        </p:spPr>
        <p:style>
          <a:lnRef idx="0"/>
          <a:fillRef idx="0"/>
          <a:effectRef idx="0"/>
          <a:fontRef idx="minor"/>
        </p:style>
      </p:sp>
      <p:pic>
        <p:nvPicPr>
          <p:cNvPr id="77" name="" descr=""/>
          <p:cNvPicPr/>
          <p:nvPr/>
        </p:nvPicPr>
        <p:blipFill>
          <a:blip r:embed="rId14"/>
          <a:stretch/>
        </p:blipFill>
        <p:spPr>
          <a:xfrm>
            <a:off x="4349520" y="792360"/>
            <a:ext cx="5526000" cy="4145400"/>
          </a:xfrm>
          <a:prstGeom prst="rect">
            <a:avLst/>
          </a:prstGeom>
          <a:ln w="0">
            <a:noFill/>
          </a:ln>
        </p:spPr>
      </p:pic>
      <p:sp>
        <p:nvSpPr>
          <p:cNvPr id="78" name=""/>
          <p:cNvSpPr txBox="1"/>
          <p:nvPr/>
        </p:nvSpPr>
        <p:spPr>
          <a:xfrm>
            <a:off x="4846320" y="4846320"/>
            <a:ext cx="2133000" cy="38628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ru-RU" sz="1000" spc="-1" strike="noStrike">
                <a:latin typeface="Lato"/>
                <a:ea typeface="Noto Sans CJK SC"/>
              </a:rPr>
              <a:t>Illustrations  by </a:t>
            </a:r>
            <a:r>
              <a:rPr b="0" lang="ru-RU" sz="1000" spc="-1" strike="noStrike">
                <a:latin typeface="Lato"/>
                <a:ea typeface="Noto Sans CJK SC"/>
                <a:hlinkClick r:id="rId15"/>
              </a:rPr>
              <a:t>Pixeltrue</a:t>
            </a:r>
            <a:r>
              <a:rPr b="0" lang="ru-RU" sz="1000" spc="-1" strike="noStrike">
                <a:latin typeface="Lato"/>
                <a:ea typeface="Noto Sans CJK SC"/>
              </a:rPr>
              <a:t> on </a:t>
            </a:r>
            <a:r>
              <a:rPr b="0" lang="ru-RU" sz="1000" spc="-1" strike="noStrike">
                <a:latin typeface="Lato"/>
                <a:hlinkClick r:id="rId16"/>
              </a:rPr>
              <a:t>icons8</a:t>
            </a:r>
            <a:endParaRPr b="0" lang="ru-RU"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ru-RU" sz="4400" spc="-1" strike="noStrike">
                <a:latin typeface="Noto Sans"/>
              </a:rPr>
              <a:t>Для правки текста заглавия щёлкните мышью</a:t>
            </a:r>
            <a:endParaRPr b="0" lang="ru-RU" sz="4400" spc="-1" strike="noStrike">
              <a:latin typeface="Noto Sans"/>
            </a:endParaRPr>
          </a:p>
        </p:txBody>
      </p:sp>
      <p:sp>
        <p:nvSpPr>
          <p:cNvPr id="116"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grpSp>
        <p:nvGrpSpPr>
          <p:cNvPr id="117" name=""/>
          <p:cNvGrpSpPr/>
          <p:nvPr/>
        </p:nvGrpSpPr>
        <p:grpSpPr>
          <a:xfrm>
            <a:off x="7406640" y="3566160"/>
            <a:ext cx="2377440" cy="4297680"/>
            <a:chOff x="7406640" y="3566160"/>
            <a:chExt cx="2377440" cy="4297680"/>
          </a:xfrm>
        </p:grpSpPr>
        <p:sp>
          <p:nvSpPr>
            <p:cNvPr id="118" name=""/>
            <p:cNvSpPr/>
            <p:nvPr/>
          </p:nvSpPr>
          <p:spPr>
            <a:xfrm>
              <a:off x="8138160" y="4754880"/>
              <a:ext cx="457200" cy="2560320"/>
            </a:xfrm>
            <a:prstGeom prst="rect">
              <a:avLst/>
            </a:prstGeom>
            <a:blipFill rotWithShape="0">
              <a:blip r:embed="rId2"/>
              <a:srcRect/>
              <a:tile/>
            </a:blipFill>
            <a:ln w="0">
              <a:noFill/>
            </a:ln>
          </p:spPr>
          <p:style>
            <a:lnRef idx="0"/>
            <a:fillRef idx="0"/>
            <a:effectRef idx="0"/>
            <a:fontRef idx="minor"/>
          </p:style>
        </p:sp>
        <p:sp>
          <p:nvSpPr>
            <p:cNvPr id="119" name=""/>
            <p:cNvSpPr/>
            <p:nvPr/>
          </p:nvSpPr>
          <p:spPr>
            <a:xfrm>
              <a:off x="8961120" y="3566160"/>
              <a:ext cx="457200" cy="2560320"/>
            </a:xfrm>
            <a:prstGeom prst="rect">
              <a:avLst/>
            </a:prstGeom>
            <a:blipFill rotWithShape="0">
              <a:blip r:embed="rId3"/>
              <a:srcRect/>
              <a:tile/>
            </a:blipFill>
            <a:ln w="0">
              <a:noFill/>
            </a:ln>
          </p:spPr>
          <p:style>
            <a:lnRef idx="0"/>
            <a:fillRef idx="0"/>
            <a:effectRef idx="0"/>
            <a:fontRef idx="minor"/>
          </p:style>
        </p:sp>
        <p:sp>
          <p:nvSpPr>
            <p:cNvPr id="120"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sp>
        <p:sp>
          <p:nvSpPr>
            <p:cNvPr id="121"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sp>
        <p:sp>
          <p:nvSpPr>
            <p:cNvPr id="122"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sp>
        <p:sp>
          <p:nvSpPr>
            <p:cNvPr id="123" name=""/>
            <p:cNvSpPr/>
            <p:nvPr/>
          </p:nvSpPr>
          <p:spPr>
            <a:xfrm>
              <a:off x="7406640" y="5303520"/>
              <a:ext cx="457200" cy="2560320"/>
            </a:xfrm>
            <a:prstGeom prst="rect">
              <a:avLst/>
            </a:prstGeom>
            <a:blipFill rotWithShape="0">
              <a:blip r:embed="rId4"/>
              <a:srcRect/>
              <a:tile/>
            </a:blipFill>
            <a:ln w="0">
              <a:noFill/>
            </a:ln>
          </p:spPr>
          <p:style>
            <a:lnRef idx="0"/>
            <a:fillRef idx="0"/>
            <a:effectRef idx="0"/>
            <a:fontRef idx="minor"/>
          </p:style>
        </p:sp>
      </p:grpSp>
      <p:sp>
        <p:nvSpPr>
          <p:cNvPr id="124" name=""/>
          <p:cNvSpPr/>
          <p:nvPr/>
        </p:nvSpPr>
        <p:spPr>
          <a:xfrm flipH="1" flipV="1">
            <a:off x="1462680" y="-1554480"/>
            <a:ext cx="457200" cy="2560320"/>
          </a:xfrm>
          <a:prstGeom prst="rect">
            <a:avLst/>
          </a:prstGeom>
          <a:blipFill rotWithShape="0">
            <a:blip r:embed="rId5"/>
            <a:srcRect/>
            <a:tile/>
          </a:blipFill>
          <a:ln w="0">
            <a:noFill/>
          </a:ln>
        </p:spPr>
        <p:style>
          <a:lnRef idx="0"/>
          <a:fillRef idx="0"/>
          <a:effectRef idx="0"/>
          <a:fontRef idx="minor"/>
        </p:style>
      </p:sp>
      <p:sp>
        <p:nvSpPr>
          <p:cNvPr id="125" name=""/>
          <p:cNvSpPr/>
          <p:nvPr/>
        </p:nvSpPr>
        <p:spPr>
          <a:xfrm flipH="1" flipV="1">
            <a:off x="639720" y="-365400"/>
            <a:ext cx="457200" cy="2560320"/>
          </a:xfrm>
          <a:prstGeom prst="rect">
            <a:avLst/>
          </a:prstGeom>
          <a:blipFill rotWithShape="0">
            <a:blip r:embed="rId6"/>
            <a:srcRect/>
            <a:tile/>
          </a:blipFill>
          <a:ln w="0">
            <a:noFill/>
          </a:ln>
        </p:spPr>
        <p:style>
          <a:lnRef idx="0"/>
          <a:fillRef idx="0"/>
          <a:effectRef idx="0"/>
          <a:fontRef idx="minor"/>
        </p:style>
      </p:sp>
      <p:sp>
        <p:nvSpPr>
          <p:cNvPr id="126" name=""/>
          <p:cNvSpPr/>
          <p:nvPr/>
        </p:nvSpPr>
        <p:spPr>
          <a:xfrm flipH="1" flipV="1">
            <a:off x="273960" y="548640"/>
            <a:ext cx="1280160" cy="91440"/>
          </a:xfrm>
          <a:prstGeom prst="rect">
            <a:avLst/>
          </a:prstGeom>
          <a:solidFill>
            <a:srgbClr val="cccccc">
              <a:alpha val="75000"/>
            </a:srgbClr>
          </a:solidFill>
          <a:ln w="0">
            <a:noFill/>
          </a:ln>
        </p:spPr>
        <p:style>
          <a:lnRef idx="0"/>
          <a:fillRef idx="0"/>
          <a:effectRef idx="0"/>
          <a:fontRef idx="minor"/>
        </p:style>
      </p:sp>
      <p:sp>
        <p:nvSpPr>
          <p:cNvPr id="127"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sp>
      <p:sp>
        <p:nvSpPr>
          <p:cNvPr id="128" name=""/>
          <p:cNvSpPr/>
          <p:nvPr/>
        </p:nvSpPr>
        <p:spPr>
          <a:xfrm flipH="1" flipV="1">
            <a:off x="273960" y="182880"/>
            <a:ext cx="914400" cy="91440"/>
          </a:xfrm>
          <a:prstGeom prst="rect">
            <a:avLst/>
          </a:prstGeom>
          <a:solidFill>
            <a:srgbClr val="cccccc">
              <a:alpha val="75000"/>
            </a:srgbClr>
          </a:solidFill>
          <a:ln w="0">
            <a:noFill/>
          </a:ln>
        </p:spPr>
        <p:style>
          <a:lnRef idx="0"/>
          <a:fillRef idx="0"/>
          <a:effectRef idx="0"/>
          <a:fontRef idx="minor"/>
        </p:style>
      </p:sp>
      <p:sp>
        <p:nvSpPr>
          <p:cNvPr id="129" name=""/>
          <p:cNvSpPr/>
          <p:nvPr/>
        </p:nvSpPr>
        <p:spPr>
          <a:xfrm flipH="1" flipV="1">
            <a:off x="2194200" y="-2103120"/>
            <a:ext cx="457200" cy="2560320"/>
          </a:xfrm>
          <a:prstGeom prst="rect">
            <a:avLst/>
          </a:prstGeom>
          <a:blipFill rotWithShape="0">
            <a:blip r:embed="rId7"/>
            <a:srcRect/>
            <a:tile/>
          </a:blipFill>
          <a:ln w="0">
            <a:noFill/>
          </a:ln>
        </p:spPr>
        <p:style>
          <a:lnRef idx="0"/>
          <a:fillRef idx="0"/>
          <a:effectRef idx="0"/>
          <a:fontRef idx="minor"/>
        </p:style>
      </p:sp>
      <p:sp>
        <p:nvSpPr>
          <p:cNvPr id="130"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168"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
        <p:nvSpPr>
          <p:cNvPr id="169" name=""/>
          <p:cNvSpPr/>
          <p:nvPr/>
        </p:nvSpPr>
        <p:spPr>
          <a:xfrm>
            <a:off x="822960" y="24688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sp>
      <p:sp>
        <p:nvSpPr>
          <p:cNvPr id="170" name=""/>
          <p:cNvSpPr/>
          <p:nvPr/>
        </p:nvSpPr>
        <p:spPr>
          <a:xfrm>
            <a:off x="4480560" y="15544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sp>
      <p:sp>
        <p:nvSpPr>
          <p:cNvPr id="171" name=""/>
          <p:cNvSpPr/>
          <p:nvPr/>
        </p:nvSpPr>
        <p:spPr>
          <a:xfrm>
            <a:off x="6583680" y="310896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sp>
      <p:sp>
        <p:nvSpPr>
          <p:cNvPr id="172" name=""/>
          <p:cNvSpPr/>
          <p:nvPr/>
        </p:nvSpPr>
        <p:spPr>
          <a:xfrm>
            <a:off x="1554480" y="4114800"/>
            <a:ext cx="914400" cy="657360"/>
          </a:xfrm>
          <a:custGeom>
            <a:avLst/>
            <a:gdLst/>
            <a:ahLst/>
            <a:rect l="0" t="0" r="r" b="b"/>
            <a:pathLst>
              <a:path w="2541" h="2287">
                <a:moveTo>
                  <a:pt x="0" y="0"/>
                </a:moveTo>
                <a:cubicBezTo>
                  <a:pt x="508" y="2286"/>
                  <a:pt x="2540" y="1778"/>
                  <a:pt x="2540" y="1778"/>
                </a:cubicBezTo>
              </a:path>
            </a:pathLst>
          </a:custGeom>
          <a:ln w="36720">
            <a:solidFill>
              <a:srgbClr val="666666"/>
            </a:solidFill>
            <a:custDash>
              <a:ds d="600000" sp="300000"/>
            </a:custDash>
            <a:round/>
          </a:ln>
        </p:spPr>
      </p:sp>
      <p:sp>
        <p:nvSpPr>
          <p:cNvPr id="173" name=""/>
          <p:cNvSpPr/>
          <p:nvPr/>
        </p:nvSpPr>
        <p:spPr>
          <a:xfrm>
            <a:off x="3657600" y="1188720"/>
            <a:ext cx="822960" cy="640080"/>
          </a:xfrm>
          <a:custGeom>
            <a:avLst/>
            <a:gdLst/>
            <a:ahLst/>
            <a:rect l="0" t="0" r="r" b="b"/>
            <a:pathLst>
              <a:path w="2287" h="1779">
                <a:moveTo>
                  <a:pt x="2286" y="1778"/>
                </a:moveTo>
                <a:cubicBezTo>
                  <a:pt x="1016" y="1778"/>
                  <a:pt x="2033" y="0"/>
                  <a:pt x="0" y="0"/>
                </a:cubicBezTo>
              </a:path>
            </a:pathLst>
          </a:custGeom>
          <a:ln w="36720">
            <a:solidFill>
              <a:srgbClr val="666666"/>
            </a:solidFill>
            <a:custDash>
              <a:ds d="600000" sp="300000"/>
            </a:custDash>
            <a:round/>
          </a:ln>
        </p:spPr>
      </p:sp>
      <p:sp>
        <p:nvSpPr>
          <p:cNvPr id="174" name=""/>
          <p:cNvSpPr/>
          <p:nvPr/>
        </p:nvSpPr>
        <p:spPr>
          <a:xfrm>
            <a:off x="7955280" y="2011680"/>
            <a:ext cx="1464120" cy="1188720"/>
          </a:xfrm>
          <a:custGeom>
            <a:avLst/>
            <a:gdLst/>
            <a:ahLst/>
            <a:rect l="0" t="0" r="r" b="b"/>
            <a:pathLst>
              <a:path w="4827" h="3303">
                <a:moveTo>
                  <a:pt x="3302" y="0"/>
                </a:moveTo>
                <a:cubicBezTo>
                  <a:pt x="4826" y="1016"/>
                  <a:pt x="3810" y="2286"/>
                  <a:pt x="2540" y="2286"/>
                </a:cubicBezTo>
                <a:cubicBezTo>
                  <a:pt x="1269" y="2286"/>
                  <a:pt x="253" y="2540"/>
                  <a:pt x="0" y="3302"/>
                </a:cubicBezTo>
              </a:path>
            </a:pathLst>
          </a:custGeom>
          <a:ln w="36720">
            <a:solidFill>
              <a:srgbClr val="666666"/>
            </a:solidFill>
            <a:custDash>
              <a:ds d="600000" sp="300000"/>
            </a:custDash>
            <a:round/>
          </a:ln>
        </p:spPr>
      </p:sp>
      <p:sp>
        <p:nvSpPr>
          <p:cNvPr id="175" name=""/>
          <p:cNvSpPr/>
          <p:nvPr/>
        </p:nvSpPr>
        <p:spPr>
          <a:xfrm>
            <a:off x="2468880" y="822960"/>
            <a:ext cx="1410480" cy="1371600"/>
          </a:xfrm>
          <a:prstGeom prst="ellipse">
            <a:avLst/>
          </a:prstGeom>
          <a:solidFill>
            <a:srgbClr val="8d99ae">
              <a:alpha val="10000"/>
            </a:srgbClr>
          </a:solidFill>
          <a:ln w="0">
            <a:noFill/>
          </a:ln>
        </p:spPr>
        <p:style>
          <a:lnRef idx="0"/>
          <a:fillRef idx="0"/>
          <a:effectRef idx="0"/>
          <a:fontRef idx="minor"/>
        </p:style>
      </p:sp>
      <p:sp>
        <p:nvSpPr>
          <p:cNvPr id="176" name=""/>
          <p:cNvSpPr/>
          <p:nvPr/>
        </p:nvSpPr>
        <p:spPr>
          <a:xfrm>
            <a:off x="3931920" y="4663440"/>
            <a:ext cx="1684800" cy="1645920"/>
          </a:xfrm>
          <a:prstGeom prst="ellipse">
            <a:avLst/>
          </a:prstGeom>
          <a:solidFill>
            <a:srgbClr val="8d99ae">
              <a:alpha val="10000"/>
            </a:srgbClr>
          </a:solidFill>
          <a:ln w="0">
            <a:noFill/>
          </a:ln>
        </p:spPr>
        <p:style>
          <a:lnRef idx="0"/>
          <a:fillRef idx="0"/>
          <a:effectRef idx="0"/>
          <a:fontRef idx="minor"/>
        </p:style>
      </p:sp>
      <p:sp>
        <p:nvSpPr>
          <p:cNvPr id="177" name=""/>
          <p:cNvSpPr/>
          <p:nvPr/>
        </p:nvSpPr>
        <p:spPr>
          <a:xfrm>
            <a:off x="8412480" y="1280160"/>
            <a:ext cx="1097280" cy="100584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215"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
        <p:nvSpPr>
          <p:cNvPr id="216" name=""/>
          <p:cNvSpPr/>
          <p:nvPr/>
        </p:nvSpPr>
        <p:spPr>
          <a:xfrm>
            <a:off x="2103480" y="3658320"/>
            <a:ext cx="1645920" cy="1645920"/>
          </a:xfrm>
          <a:prstGeom prst="ellipse">
            <a:avLst/>
          </a:prstGeom>
          <a:solidFill>
            <a:srgbClr val="8d99ae">
              <a:alpha val="10000"/>
            </a:srgbClr>
          </a:solidFill>
          <a:ln w="0">
            <a:noFill/>
          </a:ln>
        </p:spPr>
        <p:style>
          <a:lnRef idx="0"/>
          <a:fillRef idx="0"/>
          <a:effectRef idx="0"/>
          <a:fontRef idx="minor"/>
        </p:style>
      </p:sp>
      <p:sp>
        <p:nvSpPr>
          <p:cNvPr id="217" name=""/>
          <p:cNvSpPr/>
          <p:nvPr/>
        </p:nvSpPr>
        <p:spPr>
          <a:xfrm>
            <a:off x="823320" y="-273240"/>
            <a:ext cx="2194560" cy="2194560"/>
          </a:xfrm>
          <a:prstGeom prst="ellipse">
            <a:avLst/>
          </a:prstGeom>
          <a:solidFill>
            <a:srgbClr val="8d99ae">
              <a:alpha val="10000"/>
            </a:srgbClr>
          </a:solidFill>
          <a:ln w="0">
            <a:noFill/>
          </a:ln>
        </p:spPr>
        <p:style>
          <a:lnRef idx="0"/>
          <a:fillRef idx="0"/>
          <a:effectRef idx="0"/>
          <a:fontRef idx="minor"/>
        </p:style>
      </p:sp>
      <p:sp>
        <p:nvSpPr>
          <p:cNvPr id="218" name=""/>
          <p:cNvSpPr/>
          <p:nvPr/>
        </p:nvSpPr>
        <p:spPr>
          <a:xfrm>
            <a:off x="7955640" y="3109680"/>
            <a:ext cx="2194560" cy="2194560"/>
          </a:xfrm>
          <a:prstGeom prst="ellipse">
            <a:avLst/>
          </a:prstGeom>
          <a:solidFill>
            <a:srgbClr val="8d99ae">
              <a:alpha val="10000"/>
            </a:srgbClr>
          </a:solidFill>
          <a:ln w="0">
            <a:noFill/>
          </a:ln>
        </p:spPr>
        <p:style>
          <a:lnRef idx="0"/>
          <a:fillRef idx="0"/>
          <a:effectRef idx="0"/>
          <a:fontRef idx="minor"/>
        </p:style>
      </p:sp>
      <p:sp>
        <p:nvSpPr>
          <p:cNvPr id="219" name=""/>
          <p:cNvSpPr/>
          <p:nvPr/>
        </p:nvSpPr>
        <p:spPr>
          <a:xfrm>
            <a:off x="9601560" y="915120"/>
            <a:ext cx="1645920" cy="1645920"/>
          </a:xfrm>
          <a:prstGeom prst="ellipse">
            <a:avLst/>
          </a:prstGeom>
          <a:solidFill>
            <a:srgbClr val="8d99ae">
              <a:alpha val="10000"/>
            </a:srgbClr>
          </a:solidFill>
          <a:ln w="0">
            <a:noFill/>
          </a:ln>
        </p:spPr>
        <p:style>
          <a:lnRef idx="0"/>
          <a:fillRef idx="0"/>
          <a:effectRef idx="0"/>
          <a:fontRef idx="minor"/>
        </p:style>
      </p:sp>
      <p:grpSp>
        <p:nvGrpSpPr>
          <p:cNvPr id="220" name=""/>
          <p:cNvGrpSpPr/>
          <p:nvPr/>
        </p:nvGrpSpPr>
        <p:grpSpPr>
          <a:xfrm>
            <a:off x="3918240" y="776520"/>
            <a:ext cx="2433600" cy="4339080"/>
            <a:chOff x="3918240" y="776520"/>
            <a:chExt cx="2433600" cy="4339080"/>
          </a:xfrm>
        </p:grpSpPr>
        <p:sp>
          <p:nvSpPr>
            <p:cNvPr id="221" name=""/>
            <p:cNvSpPr/>
            <p:nvPr/>
          </p:nvSpPr>
          <p:spPr>
            <a:xfrm rot="5330400">
              <a:off x="4853880" y="3378960"/>
              <a:ext cx="1371600" cy="1463040"/>
            </a:xfrm>
            <a:custGeom>
              <a:avLst/>
              <a:gdLst/>
              <a:ahLst/>
              <a:rect l="0" t="0" r="r" b="b"/>
              <a:pathLst>
                <a:path w="3807" h="4070">
                  <a:moveTo>
                    <a:pt x="1884" y="4067"/>
                  </a:moveTo>
                  <a:lnTo>
                    <a:pt x="0" y="4069"/>
                  </a:lnTo>
                  <a:lnTo>
                    <a:pt x="1922" y="2"/>
                  </a:lnTo>
                  <a:lnTo>
                    <a:pt x="3806" y="0"/>
                  </a:lnTo>
                  <a:lnTo>
                    <a:pt x="1884" y="4067"/>
                  </a:lnTo>
                </a:path>
              </a:pathLst>
            </a:custGeom>
            <a:solidFill>
              <a:srgbClr val="dee2e6"/>
            </a:solidFill>
            <a:ln w="0">
              <a:noFill/>
            </a:ln>
          </p:spPr>
          <p:style>
            <a:lnRef idx="0"/>
            <a:fillRef idx="0"/>
            <a:effectRef idx="0"/>
            <a:fontRef idx="minor"/>
          </p:style>
        </p:sp>
        <p:sp>
          <p:nvSpPr>
            <p:cNvPr id="222" name=""/>
            <p:cNvSpPr/>
            <p:nvPr/>
          </p:nvSpPr>
          <p:spPr>
            <a:xfrm rot="5330400">
              <a:off x="4023360" y="2340720"/>
              <a:ext cx="1371600" cy="1463040"/>
            </a:xfrm>
            <a:custGeom>
              <a:avLst/>
              <a:gdLst/>
              <a:ahLst/>
              <a:rect l="0" t="0" r="r" b="b"/>
              <a:pathLst>
                <a:path w="3807" h="4070">
                  <a:moveTo>
                    <a:pt x="1885" y="4067"/>
                  </a:moveTo>
                  <a:lnTo>
                    <a:pt x="0" y="4069"/>
                  </a:lnTo>
                  <a:lnTo>
                    <a:pt x="1923" y="2"/>
                  </a:lnTo>
                  <a:lnTo>
                    <a:pt x="3806" y="0"/>
                  </a:lnTo>
                  <a:lnTo>
                    <a:pt x="1885" y="4067"/>
                  </a:lnTo>
                </a:path>
              </a:pathLst>
            </a:custGeom>
            <a:solidFill>
              <a:srgbClr val="ced4da"/>
            </a:solidFill>
            <a:ln w="0">
              <a:noFill/>
            </a:ln>
          </p:spPr>
          <p:style>
            <a:lnRef idx="0"/>
            <a:fillRef idx="0"/>
            <a:effectRef idx="0"/>
            <a:fontRef idx="minor"/>
          </p:style>
        </p:sp>
        <p:sp>
          <p:nvSpPr>
            <p:cNvPr id="223" name=""/>
            <p:cNvSpPr/>
            <p:nvPr/>
          </p:nvSpPr>
          <p:spPr>
            <a:xfrm rot="5330400">
              <a:off x="4920480" y="2076480"/>
              <a:ext cx="1371600" cy="1463040"/>
            </a:xfrm>
            <a:custGeom>
              <a:avLst/>
              <a:gdLst/>
              <a:ahLst/>
              <a:rect l="0" t="0" r="r" b="b"/>
              <a:pathLst>
                <a:path w="3807" h="4069">
                  <a:moveTo>
                    <a:pt x="1885" y="4067"/>
                  </a:moveTo>
                  <a:lnTo>
                    <a:pt x="0" y="4068"/>
                  </a:lnTo>
                  <a:lnTo>
                    <a:pt x="1923" y="2"/>
                  </a:lnTo>
                  <a:lnTo>
                    <a:pt x="3806" y="0"/>
                  </a:lnTo>
                  <a:lnTo>
                    <a:pt x="1885" y="4067"/>
                  </a:lnTo>
                </a:path>
              </a:pathLst>
            </a:custGeom>
            <a:solidFill>
              <a:srgbClr val="adb5bd"/>
            </a:solidFill>
            <a:ln w="0">
              <a:noFill/>
            </a:ln>
          </p:spPr>
          <p:style>
            <a:lnRef idx="0"/>
            <a:fillRef idx="0"/>
            <a:effectRef idx="0"/>
            <a:fontRef idx="minor"/>
          </p:style>
        </p:sp>
        <p:sp>
          <p:nvSpPr>
            <p:cNvPr id="224" name=""/>
            <p:cNvSpPr/>
            <p:nvPr/>
          </p:nvSpPr>
          <p:spPr>
            <a:xfrm rot="5330400">
              <a:off x="3977280" y="982800"/>
              <a:ext cx="1371600" cy="1463040"/>
            </a:xfrm>
            <a:custGeom>
              <a:avLst/>
              <a:gdLst/>
              <a:ahLst/>
              <a:rect l="0" t="0" r="r" b="b"/>
              <a:pathLst>
                <a:path w="3807" h="4070">
                  <a:moveTo>
                    <a:pt x="1885" y="4067"/>
                  </a:moveTo>
                  <a:lnTo>
                    <a:pt x="0" y="4069"/>
                  </a:lnTo>
                  <a:lnTo>
                    <a:pt x="1923" y="2"/>
                  </a:lnTo>
                  <a:lnTo>
                    <a:pt x="3806" y="0"/>
                  </a:lnTo>
                  <a:lnTo>
                    <a:pt x="1885" y="4067"/>
                  </a:lnTo>
                </a:path>
              </a:pathLst>
            </a:custGeom>
            <a:solidFill>
              <a:srgbClr val="6c757d"/>
            </a:solidFill>
            <a:ln w="0">
              <a:noFill/>
            </a:ln>
          </p:spPr>
          <p:style>
            <a:lnRef idx="0"/>
            <a:fillRef idx="0"/>
            <a:effectRef idx="0"/>
            <a:fontRef idx="minor"/>
          </p:style>
        </p:sp>
        <p:sp>
          <p:nvSpPr>
            <p:cNvPr id="225" name=""/>
            <p:cNvSpPr/>
            <p:nvPr/>
          </p:nvSpPr>
          <p:spPr>
            <a:xfrm rot="5330400">
              <a:off x="4911480" y="744840"/>
              <a:ext cx="1371600" cy="1463040"/>
            </a:xfrm>
            <a:custGeom>
              <a:avLst/>
              <a:gdLst/>
              <a:ahLst/>
              <a:rect l="0" t="0" r="r" b="b"/>
              <a:pathLst>
                <a:path w="3807" h="4069">
                  <a:moveTo>
                    <a:pt x="1885" y="4067"/>
                  </a:moveTo>
                  <a:lnTo>
                    <a:pt x="0" y="4068"/>
                  </a:lnTo>
                  <a:lnTo>
                    <a:pt x="1923" y="2"/>
                  </a:lnTo>
                  <a:lnTo>
                    <a:pt x="3806" y="0"/>
                  </a:lnTo>
                  <a:lnTo>
                    <a:pt x="1885" y="4067"/>
                  </a:lnTo>
                </a:path>
              </a:pathLst>
            </a:custGeom>
            <a:solidFill>
              <a:srgbClr val="343a40"/>
            </a:solidFill>
            <a:ln w="0">
              <a:noFill/>
            </a:ln>
          </p:spPr>
          <p:style>
            <a:lnRef idx="0"/>
            <a:fillRef idx="0"/>
            <a:effectRef idx="0"/>
            <a:fontRef idx="minor"/>
          </p:style>
        </p:sp>
        <p:sp>
          <p:nvSpPr>
            <p:cNvPr id="226" name=""/>
            <p:cNvSpPr/>
            <p:nvPr/>
          </p:nvSpPr>
          <p:spPr>
            <a:xfrm rot="5330400">
              <a:off x="4032000" y="3683160"/>
              <a:ext cx="1371600" cy="1463040"/>
            </a:xfrm>
            <a:custGeom>
              <a:avLst/>
              <a:gdLst/>
              <a:ahLst/>
              <a:rect l="0" t="0" r="r" b="b"/>
              <a:pathLst>
                <a:path w="3807" h="4070">
                  <a:moveTo>
                    <a:pt x="1884" y="4067"/>
                  </a:moveTo>
                  <a:lnTo>
                    <a:pt x="0" y="4069"/>
                  </a:lnTo>
                  <a:lnTo>
                    <a:pt x="1922" y="2"/>
                  </a:lnTo>
                  <a:lnTo>
                    <a:pt x="3806" y="0"/>
                  </a:lnTo>
                  <a:lnTo>
                    <a:pt x="1884" y="4067"/>
                  </a:lnTo>
                </a:path>
              </a:pathLst>
            </a:custGeom>
            <a:solidFill>
              <a:srgbClr val="e9ecef"/>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264"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
        <p:nvSpPr>
          <p:cNvPr id="265" name=""/>
          <p:cNvSpPr/>
          <p:nvPr/>
        </p:nvSpPr>
        <p:spPr>
          <a:xfrm>
            <a:off x="641196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
        <p:nvSpPr>
          <p:cNvPr id="266" name=""/>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
        <p:nvSpPr>
          <p:cNvPr id="267" name=""/>
          <p:cNvSpPr/>
          <p:nvPr/>
        </p:nvSpPr>
        <p:spPr>
          <a:xfrm>
            <a:off x="7589520" y="2560320"/>
            <a:ext cx="2194560" cy="2194560"/>
          </a:xfrm>
          <a:prstGeom prst="ellipse">
            <a:avLst/>
          </a:prstGeom>
          <a:solidFill>
            <a:srgbClr val="8d99ae">
              <a:alpha val="10000"/>
            </a:srgbClr>
          </a:solidFill>
          <a:ln w="0">
            <a:noFill/>
          </a:ln>
        </p:spPr>
        <p:style>
          <a:lnRef idx="0"/>
          <a:fillRef idx="0"/>
          <a:effectRef idx="0"/>
          <a:fontRef idx="minor"/>
        </p:style>
      </p:sp>
      <p:sp>
        <p:nvSpPr>
          <p:cNvPr id="268" name=""/>
          <p:cNvSpPr/>
          <p:nvPr/>
        </p:nvSpPr>
        <p:spPr>
          <a:xfrm>
            <a:off x="3200400" y="731520"/>
            <a:ext cx="1684800" cy="1645920"/>
          </a:xfrm>
          <a:prstGeom prst="ellipse">
            <a:avLst/>
          </a:prstGeom>
          <a:solidFill>
            <a:srgbClr val="8d99ae">
              <a:alpha val="10000"/>
            </a:srgbClr>
          </a:solidFill>
          <a:ln w="0">
            <a:noFill/>
          </a:ln>
        </p:spPr>
        <p:style>
          <a:lnRef idx="0"/>
          <a:fillRef idx="0"/>
          <a:effectRef idx="0"/>
          <a:fontRef idx="minor"/>
        </p:style>
      </p:sp>
      <p:sp>
        <p:nvSpPr>
          <p:cNvPr id="269" name=""/>
          <p:cNvSpPr/>
          <p:nvPr/>
        </p:nvSpPr>
        <p:spPr>
          <a:xfrm>
            <a:off x="1424160" y="3489120"/>
            <a:ext cx="1684800" cy="1645920"/>
          </a:xfrm>
          <a:prstGeom prst="ellipse">
            <a:avLst/>
          </a:prstGeom>
          <a:solidFill>
            <a:srgbClr val="8d99ae">
              <a:alpha val="10000"/>
            </a:srgbClr>
          </a:solidFill>
          <a:ln w="0">
            <a:noFill/>
          </a:ln>
        </p:spPr>
        <p:style>
          <a:lnRef idx="0"/>
          <a:fillRef idx="0"/>
          <a:effectRef idx="0"/>
          <a:fontRef idx="minor"/>
        </p:style>
      </p:sp>
      <p:sp>
        <p:nvSpPr>
          <p:cNvPr id="270" name=""/>
          <p:cNvSpPr/>
          <p:nvPr/>
        </p:nvSpPr>
        <p:spPr>
          <a:xfrm>
            <a:off x="700920" y="1900080"/>
            <a:ext cx="1402200" cy="1848960"/>
          </a:xfrm>
          <a:custGeom>
            <a:avLst/>
            <a:gdLst/>
            <a:ahLst/>
            <a:rect l="0" t="0" r="r" b="b"/>
            <a:pathLst>
              <a:path w="4827" h="5589">
                <a:moveTo>
                  <a:pt x="1270" y="0"/>
                </a:moveTo>
                <a:cubicBezTo>
                  <a:pt x="0" y="2540"/>
                  <a:pt x="2540" y="5588"/>
                  <a:pt x="4826" y="5080"/>
                </a:cubicBezTo>
              </a:path>
            </a:pathLst>
          </a:custGeom>
          <a:ln w="36720">
            <a:solidFill>
              <a:srgbClr val="666666"/>
            </a:solidFill>
            <a:custDash>
              <a:ds d="600000" sp="300000"/>
            </a:custDash>
            <a:round/>
            <a:headEnd len="med" type="triangle" w="med"/>
            <a:tailEnd len="med" type="triangle" w="med"/>
          </a:ln>
        </p:spPr>
      </p:sp>
      <p:sp>
        <p:nvSpPr>
          <p:cNvPr id="271" name=""/>
          <p:cNvSpPr/>
          <p:nvPr/>
        </p:nvSpPr>
        <p:spPr>
          <a:xfrm>
            <a:off x="3931920" y="2011680"/>
            <a:ext cx="975960" cy="1371600"/>
          </a:xfrm>
          <a:custGeom>
            <a:avLst/>
            <a:gdLst/>
            <a:ahLst/>
            <a:rect l="0" t="0" r="r" b="b"/>
            <a:pathLst>
              <a:path w="3302" h="3811">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med" type="triangle" w="med"/>
            <a:tailEnd len="med" type="triangle" w="med"/>
          </a:ln>
        </p:spPr>
      </p:sp>
      <p:sp>
        <p:nvSpPr>
          <p:cNvPr id="272" name=""/>
          <p:cNvSpPr/>
          <p:nvPr/>
        </p:nvSpPr>
        <p:spPr>
          <a:xfrm>
            <a:off x="7724880" y="2103120"/>
            <a:ext cx="779040" cy="1463040"/>
          </a:xfrm>
          <a:custGeom>
            <a:avLst/>
            <a:gdLst/>
            <a:ahLst/>
            <a:rect l="0" t="0" r="r" b="b"/>
            <a:pathLst>
              <a:path w="2795" h="4065">
                <a:moveTo>
                  <a:pt x="762" y="4064"/>
                </a:moveTo>
                <a:cubicBezTo>
                  <a:pt x="0" y="3301"/>
                  <a:pt x="2794" y="3555"/>
                  <a:pt x="2794" y="2794"/>
                </a:cubicBezTo>
                <a:cubicBezTo>
                  <a:pt x="2794" y="2032"/>
                  <a:pt x="0" y="1778"/>
                  <a:pt x="762" y="2540"/>
                </a:cubicBezTo>
                <a:cubicBezTo>
                  <a:pt x="1524" y="3302"/>
                  <a:pt x="2540" y="508"/>
                  <a:pt x="1524" y="0"/>
                </a:cubicBezTo>
              </a:path>
            </a:pathLst>
          </a:custGeom>
          <a:ln w="36720">
            <a:solidFill>
              <a:srgbClr val="666666"/>
            </a:solidFill>
            <a:custDash>
              <a:ds d="600000" sp="300000"/>
            </a:custDash>
            <a:round/>
            <a:headEnd len="med" type="triangle" w="med"/>
            <a:tailEnd len="med" type="triangle" w="med"/>
          </a:ln>
        </p:spPr>
      </p:sp>
      <p:sp>
        <p:nvSpPr>
          <p:cNvPr id="273" name=""/>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
        <p:nvSpPr>
          <p:cNvPr id="274" name=""/>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312"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grpSp>
        <p:nvGrpSpPr>
          <p:cNvPr id="313" name=""/>
          <p:cNvGrpSpPr/>
          <p:nvPr/>
        </p:nvGrpSpPr>
        <p:grpSpPr>
          <a:xfrm>
            <a:off x="3570480" y="1225440"/>
            <a:ext cx="5120640" cy="2926080"/>
            <a:chOff x="3570480" y="1225440"/>
            <a:chExt cx="5120640" cy="2926080"/>
          </a:xfrm>
        </p:grpSpPr>
        <p:sp>
          <p:nvSpPr>
            <p:cNvPr id="314" name=""/>
            <p:cNvSpPr/>
            <p:nvPr/>
          </p:nvSpPr>
          <p:spPr>
            <a:xfrm>
              <a:off x="3570480" y="1528200"/>
              <a:ext cx="4927320" cy="2623320"/>
            </a:xfrm>
            <a:prstGeom prst="rect">
              <a:avLst/>
            </a:prstGeom>
            <a:solidFill>
              <a:srgbClr val="e9ecef"/>
            </a:solidFill>
            <a:ln w="0">
              <a:noFill/>
            </a:ln>
          </p:spPr>
          <p:style>
            <a:lnRef idx="0"/>
            <a:fillRef idx="0"/>
            <a:effectRef idx="0"/>
            <a:fontRef idx="minor"/>
          </p:style>
        </p:sp>
        <p:sp>
          <p:nvSpPr>
            <p:cNvPr id="315" name=""/>
            <p:cNvSpPr/>
            <p:nvPr/>
          </p:nvSpPr>
          <p:spPr>
            <a:xfrm>
              <a:off x="3763800" y="1225440"/>
              <a:ext cx="4927320" cy="2623320"/>
            </a:xfrm>
            <a:prstGeom prst="rect">
              <a:avLst/>
            </a:prstGeom>
            <a:noFill/>
            <a:ln w="18360">
              <a:solidFill>
                <a:srgbClr val="000000"/>
              </a:solidFill>
              <a:round/>
            </a:ln>
          </p:spPr>
          <p:style>
            <a:lnRef idx="0"/>
            <a:fillRef idx="0"/>
            <a:effectRef idx="0"/>
            <a:fontRef idx="minor"/>
          </p:style>
        </p:sp>
      </p:grpSp>
      <p:grpSp>
        <p:nvGrpSpPr>
          <p:cNvPr id="316" name=""/>
          <p:cNvGrpSpPr/>
          <p:nvPr/>
        </p:nvGrpSpPr>
        <p:grpSpPr>
          <a:xfrm>
            <a:off x="-2094120" y="-402480"/>
            <a:ext cx="4946760" cy="8521920"/>
            <a:chOff x="-2094120" y="-402480"/>
            <a:chExt cx="4946760" cy="8521920"/>
          </a:xfrm>
        </p:grpSpPr>
        <p:sp>
          <p:nvSpPr>
            <p:cNvPr id="317" name=""/>
            <p:cNvSpPr/>
            <p:nvPr/>
          </p:nvSpPr>
          <p:spPr>
            <a:xfrm>
              <a:off x="-893160" y="448668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18" name=""/>
            <p:cNvSpPr/>
            <p:nvPr/>
          </p:nvSpPr>
          <p:spPr>
            <a:xfrm rot="5358000">
              <a:off x="-897480" y="515340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19" name=""/>
            <p:cNvSpPr/>
            <p:nvPr/>
          </p:nvSpPr>
          <p:spPr>
            <a:xfrm>
              <a:off x="-228960" y="516168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0" name=""/>
            <p:cNvSpPr/>
            <p:nvPr/>
          </p:nvSpPr>
          <p:spPr>
            <a:xfrm rot="5358000">
              <a:off x="-219960" y="4488840"/>
              <a:ext cx="106848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1" name=""/>
            <p:cNvSpPr/>
            <p:nvPr/>
          </p:nvSpPr>
          <p:spPr>
            <a:xfrm>
              <a:off x="-228960" y="382608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2" name=""/>
            <p:cNvSpPr/>
            <p:nvPr/>
          </p:nvSpPr>
          <p:spPr>
            <a:xfrm rot="5358000">
              <a:off x="-1586160" y="449460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3" name=""/>
            <p:cNvSpPr/>
            <p:nvPr/>
          </p:nvSpPr>
          <p:spPr>
            <a:xfrm rot="5358000">
              <a:off x="-2238480" y="517068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4" name=""/>
            <p:cNvSpPr/>
            <p:nvPr/>
          </p:nvSpPr>
          <p:spPr>
            <a:xfrm rot="5358000">
              <a:off x="-897120" y="382140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5" name=""/>
            <p:cNvSpPr/>
            <p:nvPr/>
          </p:nvSpPr>
          <p:spPr>
            <a:xfrm rot="5358000">
              <a:off x="-222120" y="315468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6" name=""/>
            <p:cNvSpPr/>
            <p:nvPr/>
          </p:nvSpPr>
          <p:spPr>
            <a:xfrm>
              <a:off x="455040" y="447768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7" name=""/>
            <p:cNvSpPr/>
            <p:nvPr/>
          </p:nvSpPr>
          <p:spPr>
            <a:xfrm rot="5358000">
              <a:off x="470520" y="382140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8" name=""/>
            <p:cNvSpPr/>
            <p:nvPr/>
          </p:nvSpPr>
          <p:spPr>
            <a:xfrm>
              <a:off x="1158840" y="517068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9" name=""/>
            <p:cNvSpPr/>
            <p:nvPr/>
          </p:nvSpPr>
          <p:spPr>
            <a:xfrm>
              <a:off x="-1561680" y="516276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0" name=""/>
            <p:cNvSpPr/>
            <p:nvPr/>
          </p:nvSpPr>
          <p:spPr>
            <a:xfrm rot="5358000">
              <a:off x="461520" y="517068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1" name=""/>
            <p:cNvSpPr/>
            <p:nvPr/>
          </p:nvSpPr>
          <p:spPr>
            <a:xfrm flipH="1" rot="16242000">
              <a:off x="-232200" y="179388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2" name=""/>
            <p:cNvSpPr/>
            <p:nvPr/>
          </p:nvSpPr>
          <p:spPr>
            <a:xfrm flipH="1" rot="16242000">
              <a:off x="419760" y="246996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3" name=""/>
            <p:cNvSpPr/>
            <p:nvPr/>
          </p:nvSpPr>
          <p:spPr>
            <a:xfrm flipH="1">
              <a:off x="-246600" y="246204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4" name=""/>
            <p:cNvSpPr/>
            <p:nvPr/>
          </p:nvSpPr>
          <p:spPr>
            <a:xfrm>
              <a:off x="1107720" y="113508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5" name=""/>
            <p:cNvSpPr/>
            <p:nvPr/>
          </p:nvSpPr>
          <p:spPr>
            <a:xfrm rot="5358000">
              <a:off x="1103040" y="180180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6" name=""/>
            <p:cNvSpPr/>
            <p:nvPr/>
          </p:nvSpPr>
          <p:spPr>
            <a:xfrm rot="5358000">
              <a:off x="414360" y="114300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7" name=""/>
            <p:cNvSpPr/>
            <p:nvPr/>
          </p:nvSpPr>
          <p:spPr>
            <a:xfrm>
              <a:off x="439200" y="181116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8" name=""/>
            <p:cNvSpPr/>
            <p:nvPr/>
          </p:nvSpPr>
          <p:spPr>
            <a:xfrm>
              <a:off x="423720" y="45108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9" name=""/>
            <p:cNvSpPr/>
            <p:nvPr/>
          </p:nvSpPr>
          <p:spPr>
            <a:xfrm rot="5358000">
              <a:off x="-246600" y="43884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0" name=""/>
            <p:cNvSpPr/>
            <p:nvPr/>
          </p:nvSpPr>
          <p:spPr>
            <a:xfrm rot="5358000">
              <a:off x="434880" y="-24624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1" name=""/>
            <p:cNvSpPr/>
            <p:nvPr/>
          </p:nvSpPr>
          <p:spPr>
            <a:xfrm>
              <a:off x="1779480" y="179460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2" name=""/>
            <p:cNvSpPr/>
            <p:nvPr/>
          </p:nvSpPr>
          <p:spPr>
            <a:xfrm>
              <a:off x="1106280" y="-25704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3" name=""/>
            <p:cNvSpPr/>
            <p:nvPr/>
          </p:nvSpPr>
          <p:spPr>
            <a:xfrm>
              <a:off x="-908280" y="179064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4" name=""/>
            <p:cNvSpPr/>
            <p:nvPr/>
          </p:nvSpPr>
          <p:spPr>
            <a:xfrm rot="5358000">
              <a:off x="-245880" y="582516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5" name=""/>
            <p:cNvSpPr/>
            <p:nvPr/>
          </p:nvSpPr>
          <p:spPr>
            <a:xfrm>
              <a:off x="427320" y="585396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6" name=""/>
            <p:cNvSpPr/>
            <p:nvPr/>
          </p:nvSpPr>
          <p:spPr>
            <a:xfrm>
              <a:off x="-236880" y="649404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7" name=""/>
            <p:cNvSpPr/>
            <p:nvPr/>
          </p:nvSpPr>
          <p:spPr>
            <a:xfrm rot="5358000">
              <a:off x="-929880" y="650196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8" name=""/>
            <p:cNvSpPr/>
            <p:nvPr/>
          </p:nvSpPr>
          <p:spPr>
            <a:xfrm rot="5358000">
              <a:off x="-246600" y="7197120"/>
              <a:ext cx="106848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9" name=""/>
            <p:cNvSpPr/>
            <p:nvPr/>
          </p:nvSpPr>
          <p:spPr>
            <a:xfrm rot="5358000">
              <a:off x="426600" y="6518520"/>
              <a:ext cx="106884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50" name=""/>
            <p:cNvSpPr/>
            <p:nvPr/>
          </p:nvSpPr>
          <p:spPr>
            <a:xfrm>
              <a:off x="1103400" y="6530040"/>
              <a:ext cx="1073160" cy="766440"/>
            </a:xfrm>
            <a:custGeom>
              <a:avLst/>
              <a:gdLst/>
              <a:ah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grpSp>
      <p:sp>
        <p:nvSpPr>
          <p:cNvPr id="351" name=""/>
          <p:cNvSpPr txBox="1"/>
          <p:nvPr/>
        </p:nvSpPr>
        <p:spPr>
          <a:xfrm>
            <a:off x="3844800" y="1408320"/>
            <a:ext cx="1097280" cy="1225800"/>
          </a:xfrm>
          <a:prstGeom prst="rect">
            <a:avLst/>
          </a:prstGeom>
          <a:noFill/>
          <a:ln w="0">
            <a:noFill/>
          </a:ln>
        </p:spPr>
        <p:txBody>
          <a:bodyPr lIns="90000" rIns="90000" tIns="45000" bIns="45000" anchor="t">
            <a:noAutofit/>
          </a:bodyPr>
          <a:p>
            <a:r>
              <a:rPr b="0" lang="ru-RU" sz="8000" spc="-1" strike="noStrike">
                <a:latin typeface="Arial"/>
              </a:rPr>
              <a:t>“</a:t>
            </a:r>
            <a:endParaRPr b="0" lang="ru-RU" sz="8000" spc="-1" strike="noStrike">
              <a:latin typeface="Arial"/>
            </a:endParaRPr>
          </a:p>
        </p:txBody>
      </p:sp>
      <p:sp>
        <p:nvSpPr>
          <p:cNvPr id="352" name=""/>
          <p:cNvSpPr txBox="1"/>
          <p:nvPr/>
        </p:nvSpPr>
        <p:spPr>
          <a:xfrm>
            <a:off x="7868160" y="3039840"/>
            <a:ext cx="1097280" cy="1111680"/>
          </a:xfrm>
          <a:prstGeom prst="rect">
            <a:avLst/>
          </a:prstGeom>
          <a:noFill/>
          <a:ln w="0">
            <a:noFill/>
          </a:ln>
        </p:spPr>
        <p:txBody>
          <a:bodyPr lIns="90000" rIns="90000" tIns="45000" bIns="45000" anchor="t">
            <a:noAutofit/>
          </a:bodyPr>
          <a:p>
            <a:r>
              <a:rPr b="0" lang="ru-RU" sz="7200" spc="-1" strike="noStrike">
                <a:latin typeface="Arial"/>
              </a:rPr>
              <a:t>”</a:t>
            </a:r>
            <a:endParaRPr b="0" lang="ru-RU" sz="7200" spc="-1" strike="noStrike">
              <a:latin typeface="Arial"/>
            </a:endParaRPr>
          </a:p>
        </p:txBody>
      </p:sp>
      <p:sp>
        <p:nvSpPr>
          <p:cNvPr id="353" name=""/>
          <p:cNvSpPr/>
          <p:nvPr/>
        </p:nvSpPr>
        <p:spPr>
          <a:xfrm>
            <a:off x="8538120" y="3877200"/>
            <a:ext cx="975960" cy="1371600"/>
          </a:xfrm>
          <a:custGeom>
            <a:avLst/>
            <a:gdLst/>
            <a:ahLst/>
            <a:rect l="0" t="0" r="r" b="b"/>
            <a:pathLst>
              <a:path w="3302" h="3811">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sm" type="oval" w="lg"/>
            <a:tailEnd len="sm" type="oval" w="lg"/>
          </a:ln>
        </p:spPr>
      </p:sp>
      <p:sp>
        <p:nvSpPr>
          <p:cNvPr id="354" name=""/>
          <p:cNvSpPr/>
          <p:nvPr/>
        </p:nvSpPr>
        <p:spPr>
          <a:xfrm>
            <a:off x="7372080" y="4974480"/>
            <a:ext cx="1684800" cy="1645920"/>
          </a:xfrm>
          <a:prstGeom prst="ellipse">
            <a:avLst/>
          </a:prstGeom>
          <a:solidFill>
            <a:srgbClr val="8d99ae">
              <a:alpha val="10000"/>
            </a:srgbClr>
          </a:solidFill>
          <a:ln w="0">
            <a:noFill/>
          </a:ln>
        </p:spPr>
        <p:style>
          <a:lnRef idx="0"/>
          <a:fillRef idx="0"/>
          <a:effectRef idx="0"/>
          <a:fontRef idx="minor"/>
        </p:style>
      </p:sp>
      <p:sp>
        <p:nvSpPr>
          <p:cNvPr id="355" name=""/>
          <p:cNvSpPr/>
          <p:nvPr/>
        </p:nvSpPr>
        <p:spPr>
          <a:xfrm>
            <a:off x="7868160" y="-329040"/>
            <a:ext cx="2011680" cy="2011680"/>
          </a:xfrm>
          <a:prstGeom prst="ellipse">
            <a:avLst/>
          </a:prstGeom>
          <a:solidFill>
            <a:srgbClr val="8d99ae">
              <a:alpha val="10000"/>
            </a:srgbClr>
          </a:solidFill>
          <a:ln w="0">
            <a:noFill/>
          </a:ln>
        </p:spPr>
        <p:style>
          <a:lnRef idx="0"/>
          <a:fillRef idx="0"/>
          <a:effectRef idx="0"/>
          <a:fontRef idx="minor"/>
        </p:style>
      </p:sp>
      <p:sp>
        <p:nvSpPr>
          <p:cNvPr id="356" name=""/>
          <p:cNvSpPr/>
          <p:nvPr/>
        </p:nvSpPr>
        <p:spPr>
          <a:xfrm>
            <a:off x="2982960" y="3757320"/>
            <a:ext cx="1044720" cy="302760"/>
          </a:xfrm>
          <a:prstGeom prst="rect">
            <a:avLst/>
          </a:prstGeom>
          <a:pattFill prst="wdUpDiag">
            <a:fgClr>
              <a:srgbClr val="000000"/>
            </a:fgClr>
            <a:bgClr>
              <a:srgbClr val="ffffff">
                <a:alpha val="0"/>
              </a:srgbClr>
            </a:bgClr>
          </a:patt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394"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
        <p:nvSpPr>
          <p:cNvPr id="395" name=""/>
          <p:cNvSpPr/>
          <p:nvPr/>
        </p:nvSpPr>
        <p:spPr>
          <a:xfrm>
            <a:off x="8266320" y="4115520"/>
            <a:ext cx="1920240" cy="1920240"/>
          </a:xfrm>
          <a:prstGeom prst="ellipse">
            <a:avLst/>
          </a:prstGeom>
          <a:solidFill>
            <a:srgbClr val="8d99ae">
              <a:alpha val="10000"/>
            </a:srgbClr>
          </a:solidFill>
          <a:ln w="0">
            <a:noFill/>
          </a:ln>
        </p:spPr>
        <p:style>
          <a:lnRef idx="0"/>
          <a:fillRef idx="0"/>
          <a:effectRef idx="0"/>
          <a:fontRef idx="minor"/>
        </p:style>
      </p:sp>
      <p:sp>
        <p:nvSpPr>
          <p:cNvPr id="396" name=""/>
          <p:cNvSpPr/>
          <p:nvPr/>
        </p:nvSpPr>
        <p:spPr>
          <a:xfrm>
            <a:off x="7717680" y="-548280"/>
            <a:ext cx="1920240" cy="1920240"/>
          </a:xfrm>
          <a:prstGeom prst="ellipse">
            <a:avLst/>
          </a:prstGeom>
          <a:solidFill>
            <a:srgbClr val="8d99ae">
              <a:alpha val="10000"/>
            </a:srgbClr>
          </a:solidFill>
          <a:ln w="0">
            <a:noFill/>
          </a:ln>
        </p:spPr>
        <p:style>
          <a:lnRef idx="0"/>
          <a:fillRef idx="0"/>
          <a:effectRef idx="0"/>
          <a:fontRef idx="minor"/>
        </p:style>
      </p:sp>
      <p:grpSp>
        <p:nvGrpSpPr>
          <p:cNvPr id="397" name=""/>
          <p:cNvGrpSpPr/>
          <p:nvPr/>
        </p:nvGrpSpPr>
        <p:grpSpPr>
          <a:xfrm>
            <a:off x="-147600" y="-296280"/>
            <a:ext cx="915840" cy="1281240"/>
            <a:chOff x="-147600" y="-296280"/>
            <a:chExt cx="915840" cy="1281240"/>
          </a:xfrm>
        </p:grpSpPr>
        <p:sp>
          <p:nvSpPr>
            <p:cNvPr id="398" name=""/>
            <p:cNvSpPr/>
            <p:nvPr/>
          </p:nvSpPr>
          <p:spPr>
            <a:xfrm flipV="1" rot="5395800">
              <a:off x="219240" y="801000"/>
              <a:ext cx="182880" cy="182880"/>
            </a:xfrm>
            <a:prstGeom prst="ellipse">
              <a:avLst/>
            </a:prstGeom>
            <a:blipFill rotWithShape="0">
              <a:blip r:embed="rId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399" name=""/>
            <p:cNvSpPr/>
            <p:nvPr/>
          </p:nvSpPr>
          <p:spPr>
            <a:xfrm flipV="1" rot="5395800">
              <a:off x="218880" y="435240"/>
              <a:ext cx="182880" cy="182880"/>
            </a:xfrm>
            <a:prstGeom prst="ellipse">
              <a:avLst/>
            </a:prstGeom>
            <a:blipFill rotWithShape="0">
              <a:blip r:embed="rId3"/>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0" name=""/>
            <p:cNvSpPr/>
            <p:nvPr/>
          </p:nvSpPr>
          <p:spPr>
            <a:xfrm flipV="1" rot="5395800">
              <a:off x="218520" y="69840"/>
              <a:ext cx="182880" cy="182880"/>
            </a:xfrm>
            <a:prstGeom prst="ellipse">
              <a:avLst/>
            </a:prstGeom>
            <a:blipFill rotWithShape="0">
              <a:blip r:embed="rId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1" name=""/>
            <p:cNvSpPr/>
            <p:nvPr/>
          </p:nvSpPr>
          <p:spPr>
            <a:xfrm flipV="1" rot="5395800">
              <a:off x="217800" y="-295920"/>
              <a:ext cx="182880" cy="182880"/>
            </a:xfrm>
            <a:prstGeom prst="ellipse">
              <a:avLst/>
            </a:prstGeom>
            <a:blipFill rotWithShape="0">
              <a:blip r:embed="rId5"/>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2" name=""/>
            <p:cNvSpPr/>
            <p:nvPr/>
          </p:nvSpPr>
          <p:spPr>
            <a:xfrm flipV="1" rot="5395800">
              <a:off x="583920" y="-296280"/>
              <a:ext cx="182880" cy="182880"/>
            </a:xfrm>
            <a:prstGeom prst="ellipse">
              <a:avLst/>
            </a:prstGeom>
            <a:blipFill rotWithShape="0">
              <a:blip r:embed="rId6"/>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3" name=""/>
            <p:cNvSpPr/>
            <p:nvPr/>
          </p:nvSpPr>
          <p:spPr>
            <a:xfrm flipV="1" rot="5395800">
              <a:off x="584280" y="69120"/>
              <a:ext cx="182880" cy="182880"/>
            </a:xfrm>
            <a:prstGeom prst="ellipse">
              <a:avLst/>
            </a:prstGeom>
            <a:blipFill rotWithShape="0">
              <a:blip r:embed="rId7"/>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4" name=""/>
            <p:cNvSpPr/>
            <p:nvPr/>
          </p:nvSpPr>
          <p:spPr>
            <a:xfrm flipV="1" rot="5395800">
              <a:off x="584280" y="434880"/>
              <a:ext cx="182880" cy="182880"/>
            </a:xfrm>
            <a:prstGeom prst="ellipse">
              <a:avLst/>
            </a:prstGeom>
            <a:blipFill rotWithShape="0">
              <a:blip r:embed="rId8"/>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5" name=""/>
            <p:cNvSpPr/>
            <p:nvPr/>
          </p:nvSpPr>
          <p:spPr>
            <a:xfrm flipV="1" rot="5395800">
              <a:off x="585000" y="801000"/>
              <a:ext cx="182880" cy="182880"/>
            </a:xfrm>
            <a:prstGeom prst="ellipse">
              <a:avLst/>
            </a:prstGeom>
            <a:blipFill rotWithShape="0">
              <a:blip r:embed="rId9"/>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6" name=""/>
            <p:cNvSpPr/>
            <p:nvPr/>
          </p:nvSpPr>
          <p:spPr>
            <a:xfrm flipV="1" rot="5395800">
              <a:off x="-146160" y="801360"/>
              <a:ext cx="182880" cy="182880"/>
            </a:xfrm>
            <a:prstGeom prst="ellipse">
              <a:avLst/>
            </a:prstGeom>
            <a:blipFill rotWithShape="0">
              <a:blip r:embed="rId10"/>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7" name=""/>
            <p:cNvSpPr/>
            <p:nvPr/>
          </p:nvSpPr>
          <p:spPr>
            <a:xfrm flipV="1" rot="5395800">
              <a:off x="-146880" y="435960"/>
              <a:ext cx="182880" cy="182880"/>
            </a:xfrm>
            <a:prstGeom prst="ellipse">
              <a:avLst/>
            </a:prstGeom>
            <a:blipFill rotWithShape="0">
              <a:blip r:embed="rId11"/>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8" name=""/>
            <p:cNvSpPr/>
            <p:nvPr/>
          </p:nvSpPr>
          <p:spPr>
            <a:xfrm flipV="1" rot="5395800">
              <a:off x="-146880" y="69840"/>
              <a:ext cx="182880" cy="182880"/>
            </a:xfrm>
            <a:prstGeom prst="ellipse">
              <a:avLst/>
            </a:prstGeom>
            <a:blipFill rotWithShape="0">
              <a:blip r:embed="rId1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9" name=""/>
            <p:cNvSpPr/>
            <p:nvPr/>
          </p:nvSpPr>
          <p:spPr>
            <a:xfrm flipV="1" rot="5395800">
              <a:off x="-147240" y="-295560"/>
              <a:ext cx="182880" cy="182880"/>
            </a:xfrm>
            <a:prstGeom prst="ellipse">
              <a:avLst/>
            </a:prstGeom>
            <a:blipFill rotWithShape="0">
              <a:blip r:embed="rId13"/>
              <a:srcRect/>
              <a:tile/>
            </a:blipFill>
            <a:ln w="0">
              <a:noFill/>
            </a:ln>
            <a:effectLst>
              <a:outerShdw dist="103350" dir="2700000" blurRad="0" rotWithShape="0">
                <a:srgbClr val="808080">
                  <a:alpha val="65000"/>
                </a:srgbClr>
              </a:outerShdw>
            </a:effectLst>
          </p:spPr>
          <p:style>
            <a:lnRef idx="0"/>
            <a:fillRef idx="0"/>
            <a:effectRef idx="0"/>
            <a:fontRef idx="minor"/>
          </p:style>
        </p:sp>
      </p:grpSp>
      <p:grpSp>
        <p:nvGrpSpPr>
          <p:cNvPr id="410" name=""/>
          <p:cNvGrpSpPr/>
          <p:nvPr/>
        </p:nvGrpSpPr>
        <p:grpSpPr>
          <a:xfrm>
            <a:off x="9545040" y="4645800"/>
            <a:ext cx="915840" cy="1281240"/>
            <a:chOff x="9545040" y="4645800"/>
            <a:chExt cx="915840" cy="1281240"/>
          </a:xfrm>
        </p:grpSpPr>
        <p:sp>
          <p:nvSpPr>
            <p:cNvPr id="411" name=""/>
            <p:cNvSpPr/>
            <p:nvPr/>
          </p:nvSpPr>
          <p:spPr>
            <a:xfrm flipV="1" rot="5395800">
              <a:off x="9911880" y="5743080"/>
              <a:ext cx="182880" cy="182880"/>
            </a:xfrm>
            <a:prstGeom prst="ellipse">
              <a:avLst/>
            </a:prstGeom>
            <a:blipFill rotWithShape="0">
              <a:blip r:embed="rId1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2" name=""/>
            <p:cNvSpPr/>
            <p:nvPr/>
          </p:nvSpPr>
          <p:spPr>
            <a:xfrm flipV="1" rot="5395800">
              <a:off x="9911520" y="5377320"/>
              <a:ext cx="182880" cy="182880"/>
            </a:xfrm>
            <a:prstGeom prst="ellipse">
              <a:avLst/>
            </a:prstGeom>
            <a:blipFill rotWithShape="0">
              <a:blip r:embed="rId15"/>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3" name=""/>
            <p:cNvSpPr/>
            <p:nvPr/>
          </p:nvSpPr>
          <p:spPr>
            <a:xfrm flipV="1" rot="5395800">
              <a:off x="9911160" y="5011920"/>
              <a:ext cx="182880" cy="182880"/>
            </a:xfrm>
            <a:prstGeom prst="ellipse">
              <a:avLst/>
            </a:prstGeom>
            <a:blipFill rotWithShape="0">
              <a:blip r:embed="rId16"/>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4" name=""/>
            <p:cNvSpPr/>
            <p:nvPr/>
          </p:nvSpPr>
          <p:spPr>
            <a:xfrm flipV="1" rot="5395800">
              <a:off x="9910440" y="4645800"/>
              <a:ext cx="182880" cy="182880"/>
            </a:xfrm>
            <a:prstGeom prst="ellipse">
              <a:avLst/>
            </a:prstGeom>
            <a:blipFill rotWithShape="0">
              <a:blip r:embed="rId17"/>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5" name=""/>
            <p:cNvSpPr/>
            <p:nvPr/>
          </p:nvSpPr>
          <p:spPr>
            <a:xfrm flipV="1" rot="5395800">
              <a:off x="10276560" y="4645440"/>
              <a:ext cx="182880" cy="182880"/>
            </a:xfrm>
            <a:prstGeom prst="ellipse">
              <a:avLst/>
            </a:prstGeom>
            <a:blipFill rotWithShape="0">
              <a:blip r:embed="rId18"/>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6" name=""/>
            <p:cNvSpPr/>
            <p:nvPr/>
          </p:nvSpPr>
          <p:spPr>
            <a:xfrm flipV="1" rot="5395800">
              <a:off x="10276920" y="5011200"/>
              <a:ext cx="182880" cy="182880"/>
            </a:xfrm>
            <a:prstGeom prst="ellipse">
              <a:avLst/>
            </a:prstGeom>
            <a:blipFill rotWithShape="0">
              <a:blip r:embed="rId19"/>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7" name=""/>
            <p:cNvSpPr/>
            <p:nvPr/>
          </p:nvSpPr>
          <p:spPr>
            <a:xfrm flipV="1" rot="5395800">
              <a:off x="10276920" y="5376960"/>
              <a:ext cx="182880" cy="182880"/>
            </a:xfrm>
            <a:prstGeom prst="ellipse">
              <a:avLst/>
            </a:prstGeom>
            <a:blipFill rotWithShape="0">
              <a:blip r:embed="rId20"/>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8" name=""/>
            <p:cNvSpPr/>
            <p:nvPr/>
          </p:nvSpPr>
          <p:spPr>
            <a:xfrm flipV="1" rot="5395800">
              <a:off x="10277640" y="5743080"/>
              <a:ext cx="182880" cy="182880"/>
            </a:xfrm>
            <a:prstGeom prst="ellipse">
              <a:avLst/>
            </a:prstGeom>
            <a:blipFill rotWithShape="0">
              <a:blip r:embed="rId21"/>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9" name=""/>
            <p:cNvSpPr/>
            <p:nvPr/>
          </p:nvSpPr>
          <p:spPr>
            <a:xfrm flipV="1" rot="5395800">
              <a:off x="9546120" y="5743440"/>
              <a:ext cx="182880" cy="182880"/>
            </a:xfrm>
            <a:prstGeom prst="ellipse">
              <a:avLst/>
            </a:prstGeom>
            <a:blipFill rotWithShape="0">
              <a:blip r:embed="rId2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20" name=""/>
            <p:cNvSpPr/>
            <p:nvPr/>
          </p:nvSpPr>
          <p:spPr>
            <a:xfrm flipV="1" rot="5395800">
              <a:off x="9545400" y="5378040"/>
              <a:ext cx="182880" cy="182880"/>
            </a:xfrm>
            <a:prstGeom prst="ellipse">
              <a:avLst/>
            </a:prstGeom>
            <a:blipFill rotWithShape="0">
              <a:blip r:embed="rId23"/>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21" name=""/>
            <p:cNvSpPr/>
            <p:nvPr/>
          </p:nvSpPr>
          <p:spPr>
            <a:xfrm flipV="1" rot="5395800">
              <a:off x="9545400" y="5011920"/>
              <a:ext cx="182880" cy="182880"/>
            </a:xfrm>
            <a:prstGeom prst="ellipse">
              <a:avLst/>
            </a:prstGeom>
            <a:blipFill rotWithShape="0">
              <a:blip r:embed="rId2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22" name=""/>
            <p:cNvSpPr/>
            <p:nvPr/>
          </p:nvSpPr>
          <p:spPr>
            <a:xfrm flipV="1" rot="5395800">
              <a:off x="9545040" y="4646160"/>
              <a:ext cx="182880" cy="182880"/>
            </a:xfrm>
            <a:prstGeom prst="ellipse">
              <a:avLst/>
            </a:prstGeom>
            <a:blipFill rotWithShape="0">
              <a:blip r:embed="rId25"/>
              <a:srcRect/>
              <a:tile/>
            </a:blipFill>
            <a:ln w="0">
              <a:noFill/>
            </a:ln>
            <a:effectLst>
              <a:outerShdw dist="103350" dir="2700000" blurRad="0" rotWithShape="0">
                <a:srgbClr val="808080">
                  <a:alpha val="65000"/>
                </a:srgbClr>
              </a:outerShdw>
            </a:effectLst>
          </p:spPr>
          <p:style>
            <a:lnRef idx="0"/>
            <a:fillRef idx="0"/>
            <a:effectRef idx="0"/>
            <a:fontRef idx="minor"/>
          </p:style>
        </p:sp>
      </p:grpSp>
      <p:sp>
        <p:nvSpPr>
          <p:cNvPr id="423" name=""/>
          <p:cNvSpPr/>
          <p:nvPr/>
        </p:nvSpPr>
        <p:spPr>
          <a:xfrm>
            <a:off x="-146160" y="3109320"/>
            <a:ext cx="1920240" cy="192024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461"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
        <p:nvSpPr>
          <p:cNvPr id="462" name=""/>
          <p:cNvSpPr/>
          <p:nvPr/>
        </p:nvSpPr>
        <p:spPr>
          <a:xfrm rot="18876000">
            <a:off x="8646120" y="-405720"/>
            <a:ext cx="2895480" cy="2895480"/>
          </a:xfrm>
          <a:prstGeom prst="rect">
            <a:avLst/>
          </a:prstGeom>
          <a:solidFill>
            <a:srgbClr val="ced4da"/>
          </a:solidFill>
          <a:ln w="0">
            <a:noFill/>
          </a:ln>
        </p:spPr>
        <p:style>
          <a:lnRef idx="0"/>
          <a:fillRef idx="0"/>
          <a:effectRef idx="0"/>
          <a:fontRef idx="minor"/>
        </p:style>
      </p:sp>
      <p:sp>
        <p:nvSpPr>
          <p:cNvPr id="463" name=""/>
          <p:cNvSpPr/>
          <p:nvPr/>
        </p:nvSpPr>
        <p:spPr>
          <a:xfrm rot="18876000">
            <a:off x="8666280" y="3983040"/>
            <a:ext cx="2895480" cy="2895480"/>
          </a:xfrm>
          <a:prstGeom prst="rect">
            <a:avLst/>
          </a:prstGeom>
          <a:solidFill>
            <a:srgbClr val="ced4da"/>
          </a:solidFill>
          <a:ln w="0">
            <a:noFill/>
          </a:ln>
        </p:spPr>
        <p:style>
          <a:lnRef idx="0"/>
          <a:fillRef idx="0"/>
          <a:effectRef idx="0"/>
          <a:fontRef idx="minor"/>
        </p:style>
      </p:sp>
      <p:sp>
        <p:nvSpPr>
          <p:cNvPr id="464" name=""/>
          <p:cNvSpPr/>
          <p:nvPr/>
        </p:nvSpPr>
        <p:spPr>
          <a:xfrm rot="18964800">
            <a:off x="994320" y="5915880"/>
            <a:ext cx="2588760" cy="731520"/>
          </a:xfrm>
          <a:prstGeom prst="rect">
            <a:avLst/>
          </a:prstGeom>
          <a:solidFill>
            <a:srgbClr val="8d99ae">
              <a:alpha val="10000"/>
            </a:srgbClr>
          </a:solidFill>
          <a:ln w="0">
            <a:noFill/>
          </a:ln>
        </p:spPr>
        <p:style>
          <a:lnRef idx="0"/>
          <a:fillRef idx="0"/>
          <a:effectRef idx="0"/>
          <a:fontRef idx="minor"/>
        </p:style>
      </p:sp>
      <p:sp>
        <p:nvSpPr>
          <p:cNvPr id="465" name=""/>
          <p:cNvSpPr/>
          <p:nvPr/>
        </p:nvSpPr>
        <p:spPr>
          <a:xfrm rot="18964800">
            <a:off x="-1296720" y="5513760"/>
            <a:ext cx="2588760" cy="731520"/>
          </a:xfrm>
          <a:prstGeom prst="rect">
            <a:avLst/>
          </a:prstGeom>
          <a:solidFill>
            <a:srgbClr val="8d99ae">
              <a:alpha val="10000"/>
            </a:srgbClr>
          </a:solidFill>
          <a:ln w="0">
            <a:noFill/>
          </a:ln>
        </p:spPr>
        <p:style>
          <a:lnRef idx="0"/>
          <a:fillRef idx="0"/>
          <a:effectRef idx="0"/>
          <a:fontRef idx="minor"/>
        </p:style>
      </p:sp>
      <p:sp>
        <p:nvSpPr>
          <p:cNvPr id="466" name=""/>
          <p:cNvSpPr/>
          <p:nvPr/>
        </p:nvSpPr>
        <p:spPr>
          <a:xfrm rot="18964800">
            <a:off x="3682080" y="339480"/>
            <a:ext cx="3457800" cy="922320"/>
          </a:xfrm>
          <a:prstGeom prst="rect">
            <a:avLst/>
          </a:prstGeom>
          <a:solidFill>
            <a:srgbClr val="8d99ae">
              <a:alpha val="10000"/>
            </a:srgbClr>
          </a:solidFill>
          <a:ln w="0">
            <a:noFill/>
          </a:ln>
        </p:spPr>
        <p:style>
          <a:lnRef idx="0"/>
          <a:fillRef idx="0"/>
          <a:effectRef idx="0"/>
          <a:fontRef idx="minor"/>
        </p:style>
      </p:sp>
      <p:sp>
        <p:nvSpPr>
          <p:cNvPr id="467" name=""/>
          <p:cNvSpPr/>
          <p:nvPr/>
        </p:nvSpPr>
        <p:spPr>
          <a:xfrm rot="18964800">
            <a:off x="1446120" y="-758520"/>
            <a:ext cx="2588760" cy="731520"/>
          </a:xfrm>
          <a:prstGeom prst="rect">
            <a:avLst/>
          </a:prstGeom>
          <a:solidFill>
            <a:srgbClr val="8d99ae">
              <a:alpha val="10000"/>
            </a:srgbClr>
          </a:solidFill>
          <a:ln w="0">
            <a:noFill/>
          </a:ln>
        </p:spPr>
        <p:style>
          <a:lnRef idx="0"/>
          <a:fillRef idx="0"/>
          <a:effectRef idx="0"/>
          <a:fontRef idx="minor"/>
        </p:style>
      </p:sp>
      <p:sp>
        <p:nvSpPr>
          <p:cNvPr id="468" name=""/>
          <p:cNvSpPr/>
          <p:nvPr/>
        </p:nvSpPr>
        <p:spPr>
          <a:xfrm rot="18964800">
            <a:off x="-727200" y="3295080"/>
            <a:ext cx="2588760" cy="513000"/>
          </a:xfrm>
          <a:prstGeom prst="rect">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slideLayout" Target="../slideLayouts/slideLayout85.xml"/>
</Relationships>
</file>

<file path=ppt/slides/_rels/slide28.xml.rels><?xml version="1.0" encoding="UTF-8"?>
<Relationships xmlns="http://schemas.openxmlformats.org/package/2006/relationships"><Relationship Id="rId1" Type="http://schemas.openxmlformats.org/officeDocument/2006/relationships/hyperlink" Target="https://unsplash.com/@johnwestrock?utm_source=unsplash&amp;utm_medium=referral&amp;utm_content=creditCopyText" TargetMode="External"/><Relationship Id="rId2" Type="http://schemas.openxmlformats.org/officeDocument/2006/relationships/hyperlink" Target="https://unsplash.com/s/photos/landscape?utm_source=unsplash&amp;utm_medium=referral&amp;utm_content=creditCopyText" TargetMode="External"/><Relationship Id="rId3" Type="http://schemas.openxmlformats.org/officeDocument/2006/relationships/image" Target="../media/image53.jpeg"/><Relationship Id="rId4" Type="http://schemas.openxmlformats.org/officeDocument/2006/relationships/slideLayout" Target="../slideLayouts/slideLayout9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
          <p:cNvSpPr txBox="1"/>
          <p:nvPr/>
        </p:nvSpPr>
        <p:spPr>
          <a:xfrm>
            <a:off x="-180000" y="900000"/>
            <a:ext cx="10440000" cy="3512160"/>
          </a:xfrm>
          <a:prstGeom prst="rect">
            <a:avLst/>
          </a:prstGeom>
          <a:noFill/>
          <a:ln w="0">
            <a:noFill/>
          </a:ln>
        </p:spPr>
        <p:txBody>
          <a:bodyPr lIns="90000" rIns="90000" tIns="45000" bIns="45000" anchor="t">
            <a:noAutofit/>
          </a:bodyPr>
          <a:p>
            <a:pPr algn="ctr">
              <a:buNone/>
            </a:pPr>
            <a:r>
              <a:rPr b="1" lang="ru-RU" sz="4400" spc="-1" strike="noStrike">
                <a:solidFill>
                  <a:srgbClr val="000000"/>
                </a:solidFill>
                <a:highlight>
                  <a:srgbClr val="999999"/>
                </a:highlight>
                <a:latin typeface="Noto Sans"/>
              </a:rPr>
              <a:t>Алгори</a:t>
            </a:r>
            <a:r>
              <a:rPr b="1" lang="ru-RU" sz="4400" spc="-1" strike="noStrike">
                <a:solidFill>
                  <a:srgbClr val="000000"/>
                </a:solidFill>
                <a:highlight>
                  <a:srgbClr val="999999"/>
                </a:highlight>
                <a:latin typeface="Noto Sans"/>
              </a:rPr>
              <a:t>тм </a:t>
            </a:r>
            <a:r>
              <a:rPr b="1" lang="ru-RU" sz="4400" spc="-1" strike="noStrike">
                <a:solidFill>
                  <a:srgbClr val="000000"/>
                </a:solidFill>
                <a:highlight>
                  <a:srgbClr val="999999"/>
                </a:highlight>
                <a:latin typeface="Noto Sans"/>
              </a:rPr>
              <a:t>кэширо</a:t>
            </a:r>
            <a:r>
              <a:rPr b="1" lang="ru-RU" sz="4400" spc="-1" strike="noStrike">
                <a:solidFill>
                  <a:srgbClr val="000000"/>
                </a:solidFill>
                <a:highlight>
                  <a:srgbClr val="999999"/>
                </a:highlight>
                <a:latin typeface="Noto Sans"/>
              </a:rPr>
              <a:t>вания </a:t>
            </a:r>
            <a:endParaRPr b="1" lang="ru-RU" sz="4400" spc="-1" strike="noStrike">
              <a:solidFill>
                <a:srgbClr val="000000"/>
              </a:solidFill>
              <a:highlight>
                <a:srgbClr val="999999"/>
              </a:highlight>
              <a:latin typeface="Arial"/>
            </a:endParaRPr>
          </a:p>
          <a:p>
            <a:pPr algn="ctr">
              <a:buNone/>
            </a:pPr>
            <a:endParaRPr b="1" lang="ru-RU" sz="4400" spc="-1" strike="noStrike">
              <a:solidFill>
                <a:srgbClr val="000000"/>
              </a:solidFill>
              <a:highlight>
                <a:srgbClr val="999999"/>
              </a:highlight>
              <a:latin typeface="Arial"/>
            </a:endParaRPr>
          </a:p>
          <a:p>
            <a:pPr algn="ctr">
              <a:buNone/>
            </a:pPr>
            <a:r>
              <a:rPr b="0" lang="ru-RU" sz="9600" spc="-1" strike="noStrike">
                <a:solidFill>
                  <a:srgbClr val="000000"/>
                </a:solidFill>
                <a:highlight>
                  <a:srgbClr val="999999"/>
                </a:highlight>
                <a:latin typeface="Noto Sans"/>
              </a:rPr>
              <a:t>LRU</a:t>
            </a:r>
            <a:r>
              <a:rPr b="0" lang="ru-RU" sz="9600" spc="-1" strike="noStrike">
                <a:solidFill>
                  <a:srgbClr val="000000"/>
                </a:solidFill>
                <a:highlight>
                  <a:srgbClr val="999999"/>
                </a:highlight>
                <a:latin typeface="Noto Sans"/>
              </a:rPr>
              <a:t>-K</a:t>
            </a:r>
            <a:endParaRPr b="1" lang="ru-RU" sz="9600" spc="-1" strike="noStrike">
              <a:solidFill>
                <a:srgbClr val="000000"/>
              </a:solidFill>
              <a:highlight>
                <a:srgbClr val="999999"/>
              </a:highlight>
              <a:latin typeface="Arial"/>
            </a:endParaRPr>
          </a:p>
        </p:txBody>
      </p:sp>
      <p:sp>
        <p:nvSpPr>
          <p:cNvPr id="506" name=""/>
          <p:cNvSpPr txBox="1"/>
          <p:nvPr/>
        </p:nvSpPr>
        <p:spPr>
          <a:xfrm>
            <a:off x="7200000" y="4320000"/>
            <a:ext cx="7020000" cy="1980000"/>
          </a:xfrm>
          <a:prstGeom prst="rect">
            <a:avLst/>
          </a:prstGeom>
          <a:noFill/>
          <a:ln w="0">
            <a:noFill/>
          </a:ln>
        </p:spPr>
        <p:txBody>
          <a:bodyPr lIns="90000" rIns="90000" tIns="45000" bIns="45000" anchor="t">
            <a:noAutofit/>
          </a:bodyPr>
          <a:p>
            <a:r>
              <a:rPr b="0" i="1" lang="ru-RU" sz="1600" spc="-1" strike="noStrike">
                <a:latin typeface="Noto Sans"/>
              </a:rPr>
              <a:t>Над проектом работали:</a:t>
            </a:r>
            <a:endParaRPr b="0" i="1" lang="ru-RU" sz="1600" spc="-1" strike="noStrike">
              <a:latin typeface="Arial"/>
            </a:endParaRPr>
          </a:p>
          <a:p>
            <a:r>
              <a:rPr b="0" i="1" lang="ru-RU" sz="1600" spc="-1" strike="noStrike">
                <a:latin typeface="Noto Sans"/>
              </a:rPr>
              <a:t>Березин Олег</a:t>
            </a:r>
            <a:endParaRPr b="0" i="1" lang="ru-RU" sz="1600" spc="-1" strike="noStrike">
              <a:latin typeface="Arial"/>
            </a:endParaRPr>
          </a:p>
          <a:p>
            <a:r>
              <a:rPr b="0" i="1" lang="ru-RU" sz="1600" spc="-1" strike="noStrike">
                <a:latin typeface="Noto Sans"/>
              </a:rPr>
              <a:t>Строчук Андрей</a:t>
            </a:r>
            <a:endParaRPr b="0" i="1" lang="ru-RU" sz="1600" spc="-1" strike="noStrike">
              <a:latin typeface="Arial"/>
            </a:endParaRPr>
          </a:p>
          <a:p>
            <a:r>
              <a:rPr b="0" i="1" lang="ru-RU" sz="1600" spc="-1" strike="noStrike">
                <a:latin typeface="Noto Sans"/>
              </a:rPr>
              <a:t>Крутиков Дмитрий</a:t>
            </a:r>
            <a:endParaRPr b="0" i="1" lang="ru-RU" sz="1600" spc="-1" strike="noStrike">
              <a:latin typeface="Arial"/>
            </a:endParaRPr>
          </a:p>
          <a:p>
            <a:r>
              <a:rPr b="0" i="1" lang="ru-RU" sz="1600" spc="-1" strike="noStrike">
                <a:latin typeface="Noto Sans"/>
              </a:rPr>
              <a:t>Добровольская Ксения</a:t>
            </a:r>
            <a:endParaRPr b="0" i="1" lang="ru-RU" sz="1600" spc="-1" strike="noStrike">
              <a:latin typeface="Arial"/>
            </a:endParaRPr>
          </a:p>
        </p:txBody>
      </p:sp>
      <p:sp>
        <p:nvSpPr>
          <p:cNvPr id="507" name=""/>
          <p:cNvSpPr/>
          <p:nvPr/>
        </p:nvSpPr>
        <p:spPr>
          <a:xfrm>
            <a:off x="7020000" y="4412160"/>
            <a:ext cx="0" cy="1005840"/>
          </a:xfrm>
          <a:prstGeom prst="line">
            <a:avLst/>
          </a:prstGeom>
          <a:ln w="54720">
            <a:solidFill>
              <a:srgbClr val="999999"/>
            </a:solidFill>
            <a:round/>
          </a:ln>
        </p:spPr>
        <p:style>
          <a:lnRef idx="0"/>
          <a:fillRef idx="0"/>
          <a:effectRef idx="0"/>
          <a:fontRef idx="minor"/>
        </p:style>
      </p:sp>
    </p:spTree>
  </p:cSld>
  <mc:AlternateContent>
    <mc:Choice Requires="p14">
      <p:transition spd="slow" p14:dur="2000">
        <p:checker dir="vert"/>
      </p:transition>
    </mc:Choice>
    <mc:Fallback>
      <p:transition spd="slow">
        <p:checker dir="vert"/>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
          <p:cNvSpPr txBox="1"/>
          <p:nvPr/>
        </p:nvSpPr>
        <p:spPr>
          <a:xfrm>
            <a:off x="2560320" y="285840"/>
            <a:ext cx="4937760" cy="517320"/>
          </a:xfrm>
          <a:prstGeom prst="rect">
            <a:avLst/>
          </a:prstGeom>
          <a:noFill/>
          <a:ln w="0">
            <a:noFill/>
          </a:ln>
        </p:spPr>
        <p:txBody>
          <a:bodyPr lIns="90000" rIns="90000" tIns="45000" bIns="45000" anchor="t">
            <a:noAutofit/>
          </a:bodyPr>
          <a:p>
            <a:pPr algn="ctr">
              <a:buNone/>
            </a:pPr>
            <a:r>
              <a:rPr b="0" lang="ru-RU" sz="2800" spc="-1" strike="noStrike">
                <a:solidFill>
                  <a:srgbClr val="000000"/>
                </a:solidFill>
                <a:latin typeface="Lato Black"/>
              </a:rPr>
              <a:t>Реализация алгоритма</a:t>
            </a:r>
            <a:endParaRPr b="0" lang="ru-RU" sz="2800" spc="-1" strike="noStrike">
              <a:latin typeface="Arial"/>
            </a:endParaRPr>
          </a:p>
        </p:txBody>
      </p:sp>
      <p:grpSp>
        <p:nvGrpSpPr>
          <p:cNvPr id="667" name=""/>
          <p:cNvGrpSpPr/>
          <p:nvPr/>
        </p:nvGrpSpPr>
        <p:grpSpPr>
          <a:xfrm>
            <a:off x="194400" y="1293840"/>
            <a:ext cx="1785600" cy="1766160"/>
            <a:chOff x="194400" y="1293840"/>
            <a:chExt cx="1785600" cy="1766160"/>
          </a:xfrm>
        </p:grpSpPr>
        <p:sp>
          <p:nvSpPr>
            <p:cNvPr id="668" name=""/>
            <p:cNvSpPr/>
            <p:nvPr/>
          </p:nvSpPr>
          <p:spPr>
            <a:xfrm>
              <a:off x="194400" y="1293840"/>
              <a:ext cx="1785600" cy="1766160"/>
            </a:xfrm>
            <a:prstGeom prst="ellipse">
              <a:avLst/>
            </a:prstGeom>
            <a:solidFill>
              <a:srgbClr val="b8dbd9"/>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pPr algn="ctr">
                <a:buNone/>
              </a:pPr>
              <a:r>
                <a:rPr b="0" lang="ru-RU" sz="1800" spc="-1" strike="noStrike">
                  <a:latin typeface="Arial"/>
                </a:rPr>
                <a:t>H</a:t>
              </a:r>
              <a:r>
                <a:rPr b="0" lang="ru-RU" sz="1800" spc="-1" strike="noStrike">
                  <a:latin typeface="Arial"/>
                </a:rPr>
                <a:t>a</a:t>
              </a:r>
              <a:r>
                <a:rPr b="0" lang="ru-RU" sz="1800" spc="-1" strike="noStrike">
                  <a:latin typeface="Arial"/>
                </a:rPr>
                <a:t>s</a:t>
              </a:r>
              <a:r>
                <a:rPr b="0" lang="ru-RU" sz="1800" spc="-1" strike="noStrike">
                  <a:latin typeface="Arial"/>
                </a:rPr>
                <a:t>h</a:t>
              </a:r>
              <a:r>
                <a:rPr b="0" lang="ru-RU" sz="1800" spc="-1" strike="noStrike">
                  <a:latin typeface="Arial"/>
                </a:rPr>
                <a:t>-</a:t>
              </a:r>
              <a:endParaRPr b="0" lang="ru-RU" sz="1800" spc="-1" strike="noStrike">
                <a:latin typeface="Arial"/>
              </a:endParaRPr>
            </a:p>
            <a:p>
              <a:pPr algn="ctr">
                <a:buNone/>
              </a:pPr>
              <a:r>
                <a:rPr b="0" lang="ru-RU" sz="1800" spc="-1" strike="noStrike">
                  <a:latin typeface="Arial"/>
                </a:rPr>
                <a:t>Т</a:t>
              </a:r>
              <a:r>
                <a:rPr b="0" lang="ru-RU" sz="1800" spc="-1" strike="noStrike">
                  <a:latin typeface="Arial"/>
                </a:rPr>
                <a:t>а</a:t>
              </a:r>
              <a:r>
                <a:rPr b="0" lang="ru-RU" sz="1800" spc="-1" strike="noStrike">
                  <a:latin typeface="Arial"/>
                </a:rPr>
                <a:t>б</a:t>
              </a:r>
              <a:r>
                <a:rPr b="0" lang="ru-RU" sz="1800" spc="-1" strike="noStrike">
                  <a:latin typeface="Arial"/>
                </a:rPr>
                <a:t>л</a:t>
              </a:r>
              <a:r>
                <a:rPr b="0" lang="ru-RU" sz="1800" spc="-1" strike="noStrike">
                  <a:latin typeface="Arial"/>
                </a:rPr>
                <a:t>и</a:t>
              </a:r>
              <a:r>
                <a:rPr b="0" lang="ru-RU" sz="1800" spc="-1" strike="noStrike">
                  <a:latin typeface="Arial"/>
                </a:rPr>
                <a:t>ц</a:t>
              </a:r>
              <a:r>
                <a:rPr b="0" lang="ru-RU" sz="1800" spc="-1" strike="noStrike">
                  <a:latin typeface="Arial"/>
                </a:rPr>
                <a:t>а</a:t>
              </a:r>
              <a:endParaRPr b="0" lang="ru-RU" sz="1800" spc="-1" strike="noStrike">
                <a:latin typeface="Arial"/>
              </a:endParaRPr>
            </a:p>
            <a:p>
              <a:pPr algn="ctr">
                <a:buNone/>
              </a:pPr>
              <a:r>
                <a:rPr b="0" lang="ru-RU" sz="1800" spc="-1" strike="noStrike">
                  <a:latin typeface="Arial"/>
                </a:rPr>
                <a:t>(</a:t>
              </a:r>
              <a:r>
                <a:rPr b="0" lang="ru-RU" sz="1800" spc="-1" strike="noStrike">
                  <a:latin typeface="Arial"/>
                </a:rPr>
                <a:t>и</a:t>
              </a:r>
              <a:r>
                <a:rPr b="0" lang="ru-RU" sz="1800" spc="-1" strike="noStrike">
                  <a:latin typeface="Arial"/>
                </a:rPr>
                <a:t>н</a:t>
              </a:r>
              <a:r>
                <a:rPr b="0" lang="ru-RU" sz="1800" spc="-1" strike="noStrike">
                  <a:latin typeface="Arial"/>
                </a:rPr>
                <a:t>ф</a:t>
              </a:r>
              <a:r>
                <a:rPr b="0" lang="ru-RU" sz="1800" spc="-1" strike="noStrike">
                  <a:latin typeface="Arial"/>
                </a:rPr>
                <a:t>о</a:t>
              </a:r>
              <a:r>
                <a:rPr b="0" lang="ru-RU" sz="1800" spc="-1" strike="noStrike">
                  <a:latin typeface="Arial"/>
                </a:rPr>
                <a:t>р</a:t>
              </a:r>
              <a:r>
                <a:rPr b="0" lang="ru-RU" sz="1800" spc="-1" strike="noStrike">
                  <a:latin typeface="Arial"/>
                </a:rPr>
                <a:t>м</a:t>
              </a:r>
              <a:r>
                <a:rPr b="0" lang="ru-RU" sz="1800" spc="-1" strike="noStrike">
                  <a:latin typeface="Arial"/>
                </a:rPr>
                <a:t>а</a:t>
              </a:r>
              <a:r>
                <a:rPr b="0" lang="ru-RU" sz="1800" spc="-1" strike="noStrike">
                  <a:latin typeface="Arial"/>
                </a:rPr>
                <a:t>ц</a:t>
              </a:r>
              <a:r>
                <a:rPr b="0" lang="ru-RU" sz="1800" spc="-1" strike="noStrike">
                  <a:latin typeface="Arial"/>
                </a:rPr>
                <a:t>и</a:t>
              </a:r>
              <a:r>
                <a:rPr b="0" lang="ru-RU" sz="1800" spc="-1" strike="noStrike">
                  <a:latin typeface="Arial"/>
                </a:rPr>
                <a:t>я</a:t>
              </a:r>
              <a:endParaRPr b="0" lang="ru-RU" sz="1800" spc="-1" strike="noStrike">
                <a:latin typeface="Arial"/>
              </a:endParaRPr>
            </a:p>
            <a:p>
              <a:pPr algn="ctr">
                <a:buNone/>
              </a:pPr>
              <a:r>
                <a:rPr b="0" lang="ru-RU" sz="1800" spc="-1" strike="noStrike">
                  <a:latin typeface="Arial"/>
                </a:rPr>
                <a:t>о</a:t>
              </a:r>
              <a:r>
                <a:rPr b="0" lang="ru-RU" sz="1800" spc="-1" strike="noStrike">
                  <a:latin typeface="Arial"/>
                </a:rPr>
                <a:t>б</a:t>
              </a:r>
              <a:endParaRPr b="0" lang="ru-RU" sz="1800" spc="-1" strike="noStrike">
                <a:latin typeface="Arial"/>
              </a:endParaRPr>
            </a:p>
            <a:p>
              <a:pPr algn="ctr">
                <a:buNone/>
              </a:pPr>
              <a:r>
                <a:rPr b="0" lang="ru-RU" sz="1800" spc="-1" strike="noStrike">
                  <a:latin typeface="Arial"/>
                </a:rPr>
                <a:t>э</a:t>
              </a:r>
              <a:r>
                <a:rPr b="0" lang="ru-RU" sz="1800" spc="-1" strike="noStrike">
                  <a:latin typeface="Arial"/>
                </a:rPr>
                <a:t>л</a:t>
              </a:r>
              <a:r>
                <a:rPr b="0" lang="ru-RU" sz="1800" spc="-1" strike="noStrike">
                  <a:latin typeface="Arial"/>
                </a:rPr>
                <a:t>е</a:t>
              </a:r>
              <a:r>
                <a:rPr b="0" lang="ru-RU" sz="1800" spc="-1" strike="noStrike">
                  <a:latin typeface="Arial"/>
                </a:rPr>
                <a:t>м</a:t>
              </a:r>
              <a:r>
                <a:rPr b="0" lang="ru-RU" sz="1800" spc="-1" strike="noStrike">
                  <a:latin typeface="Arial"/>
                </a:rPr>
                <a:t>е</a:t>
              </a:r>
              <a:r>
                <a:rPr b="0" lang="ru-RU" sz="1800" spc="-1" strike="noStrike">
                  <a:latin typeface="Arial"/>
                </a:rPr>
                <a:t>н</a:t>
              </a:r>
              <a:r>
                <a:rPr b="0" lang="ru-RU" sz="1800" spc="-1" strike="noStrike">
                  <a:latin typeface="Arial"/>
                </a:rPr>
                <a:t>т</a:t>
              </a:r>
              <a:r>
                <a:rPr b="0" lang="ru-RU" sz="1800" spc="-1" strike="noStrike">
                  <a:latin typeface="Arial"/>
                </a:rPr>
                <a:t>а</a:t>
              </a:r>
              <a:r>
                <a:rPr b="0" lang="ru-RU" sz="1800" spc="-1" strike="noStrike">
                  <a:latin typeface="Arial"/>
                </a:rPr>
                <a:t>х</a:t>
              </a:r>
              <a:r>
                <a:rPr b="0" lang="ru-RU" sz="1800" spc="-1" strike="noStrike">
                  <a:latin typeface="Arial"/>
                </a:rPr>
                <a:t>)</a:t>
              </a:r>
              <a:endParaRPr b="0" lang="ru-RU" sz="1800" spc="-1" strike="noStrike">
                <a:latin typeface="Arial"/>
              </a:endParaRPr>
            </a:p>
          </p:txBody>
        </p:sp>
      </p:grpSp>
      <p:sp>
        <p:nvSpPr>
          <p:cNvPr id="669" name=""/>
          <p:cNvSpPr/>
          <p:nvPr/>
        </p:nvSpPr>
        <p:spPr>
          <a:xfrm>
            <a:off x="4445640" y="822960"/>
            <a:ext cx="274320" cy="274320"/>
          </a:xfrm>
          <a:prstGeom prst="ellipse">
            <a:avLst/>
          </a:prstGeom>
          <a:solidFill>
            <a:srgbClr val="b8dbd9"/>
          </a:solidFill>
          <a:ln w="0">
            <a:noFill/>
          </a:ln>
        </p:spPr>
        <p:style>
          <a:lnRef idx="0"/>
          <a:fillRef idx="0"/>
          <a:effectRef idx="0"/>
          <a:fontRef idx="minor"/>
        </p:style>
      </p:sp>
      <p:sp>
        <p:nvSpPr>
          <p:cNvPr id="670" name=""/>
          <p:cNvSpPr/>
          <p:nvPr/>
        </p:nvSpPr>
        <p:spPr>
          <a:xfrm>
            <a:off x="4902840" y="822960"/>
            <a:ext cx="274320" cy="274320"/>
          </a:xfrm>
          <a:prstGeom prst="ellipse">
            <a:avLst/>
          </a:prstGeom>
          <a:solidFill>
            <a:srgbClr val="586f7c"/>
          </a:solidFill>
          <a:ln w="0">
            <a:noFill/>
          </a:ln>
        </p:spPr>
        <p:style>
          <a:lnRef idx="0"/>
          <a:fillRef idx="0"/>
          <a:effectRef idx="0"/>
          <a:fontRef idx="minor"/>
        </p:style>
      </p:sp>
      <p:sp>
        <p:nvSpPr>
          <p:cNvPr id="671" name=""/>
          <p:cNvSpPr/>
          <p:nvPr/>
        </p:nvSpPr>
        <p:spPr>
          <a:xfrm>
            <a:off x="2520000" y="1800000"/>
            <a:ext cx="900000" cy="90000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a:p>
            <a:pPr algn="ctr">
              <a:buNone/>
            </a:pPr>
            <a:r>
              <a:rPr b="0" lang="ru-RU" sz="1800" spc="-1" strike="noStrike">
                <a:latin typeface="Arial"/>
              </a:rPr>
              <a:t>.</a:t>
            </a:r>
            <a:r>
              <a:rPr b="0" lang="ru-RU" sz="1800" spc="-1" strike="noStrike">
                <a:latin typeface="Arial"/>
              </a:rPr>
              <a:t>.</a:t>
            </a:r>
            <a:r>
              <a:rPr b="0" lang="ru-RU" sz="1800" spc="-1" strike="noStrike">
                <a:latin typeface="Arial"/>
              </a:rPr>
              <a:t>.</a:t>
            </a:r>
            <a:endParaRPr b="0" lang="ru-RU" sz="1800" spc="-1" strike="noStrike">
              <a:latin typeface="Arial"/>
            </a:endParaRPr>
          </a:p>
        </p:txBody>
      </p:sp>
      <p:sp>
        <p:nvSpPr>
          <p:cNvPr id="672" name=""/>
          <p:cNvSpPr/>
          <p:nvPr/>
        </p:nvSpPr>
        <p:spPr>
          <a:xfrm>
            <a:off x="3420000" y="1800000"/>
            <a:ext cx="900000" cy="900000"/>
          </a:xfrm>
          <a:prstGeom prst="flowChartProcess">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a:p>
            <a:pPr algn="ctr">
              <a:buNone/>
            </a:pPr>
            <a:r>
              <a:rPr b="0" lang="ru-RU" sz="1800" spc="-1" strike="noStrike">
                <a:latin typeface="Arial"/>
              </a:rPr>
              <a:t>.</a:t>
            </a:r>
            <a:r>
              <a:rPr b="0" lang="ru-RU" sz="1800" spc="-1" strike="noStrike">
                <a:latin typeface="Arial"/>
              </a:rPr>
              <a:t>.</a:t>
            </a:r>
            <a:r>
              <a:rPr b="0" lang="ru-RU" sz="1800" spc="-1" strike="noStrike">
                <a:latin typeface="Arial"/>
              </a:rPr>
              <a:t>.</a:t>
            </a:r>
            <a:endParaRPr b="0" lang="ru-RU" sz="1800" spc="-1" strike="noStrike">
              <a:latin typeface="Arial"/>
            </a:endParaRPr>
          </a:p>
        </p:txBody>
      </p:sp>
      <p:sp>
        <p:nvSpPr>
          <p:cNvPr id="673" name=""/>
          <p:cNvSpPr/>
          <p:nvPr/>
        </p:nvSpPr>
        <p:spPr>
          <a:xfrm>
            <a:off x="4320000" y="1800000"/>
            <a:ext cx="900000" cy="90000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3</a:t>
            </a:r>
            <a:endParaRPr b="0" lang="ru-RU" sz="1800" spc="-1" strike="noStrike">
              <a:latin typeface="Arial"/>
            </a:endParaRPr>
          </a:p>
          <a:p>
            <a:pPr algn="ctr">
              <a:buNone/>
            </a:pPr>
            <a:r>
              <a:rPr b="0" lang="ru-RU" sz="1800" spc="-1" strike="noStrike">
                <a:latin typeface="Arial"/>
              </a:rPr>
              <a:t>...</a:t>
            </a:r>
            <a:endParaRPr b="0" lang="ru-RU" sz="1800" spc="-1" strike="noStrike">
              <a:latin typeface="Arial"/>
            </a:endParaRPr>
          </a:p>
        </p:txBody>
      </p:sp>
      <p:sp>
        <p:nvSpPr>
          <p:cNvPr id="674" name=""/>
          <p:cNvSpPr/>
          <p:nvPr/>
        </p:nvSpPr>
        <p:spPr>
          <a:xfrm>
            <a:off x="5220000" y="1800000"/>
            <a:ext cx="900000" cy="90000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4</a:t>
            </a:r>
            <a:endParaRPr b="0" lang="ru-RU" sz="1800" spc="-1" strike="noStrike">
              <a:latin typeface="Arial"/>
            </a:endParaRPr>
          </a:p>
          <a:p>
            <a:pPr algn="ctr">
              <a:buNone/>
            </a:pPr>
            <a:r>
              <a:rPr b="0" lang="ru-RU" sz="1800" spc="-1" strike="noStrike">
                <a:latin typeface="Arial"/>
              </a:rPr>
              <a:t>...</a:t>
            </a:r>
            <a:endParaRPr b="0" lang="ru-RU" sz="1800" spc="-1" strike="noStrike">
              <a:latin typeface="Arial"/>
            </a:endParaRPr>
          </a:p>
        </p:txBody>
      </p:sp>
      <p:sp>
        <p:nvSpPr>
          <p:cNvPr id="675" name=""/>
          <p:cNvSpPr/>
          <p:nvPr/>
        </p:nvSpPr>
        <p:spPr>
          <a:xfrm>
            <a:off x="6480000" y="1800000"/>
            <a:ext cx="900000" cy="90000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N</a:t>
            </a:r>
            <a:endParaRPr b="0" lang="ru-RU" sz="1800" spc="-1" strike="noStrike">
              <a:latin typeface="Arial"/>
            </a:endParaRPr>
          </a:p>
          <a:p>
            <a:pPr algn="ctr">
              <a:buNone/>
            </a:pPr>
            <a:r>
              <a:rPr b="0" lang="ru-RU" sz="1800" spc="-1" strike="noStrike">
                <a:latin typeface="Arial"/>
              </a:rPr>
              <a:t>...</a:t>
            </a:r>
            <a:endParaRPr b="0" lang="ru-RU" sz="1800" spc="-1" strike="noStrike">
              <a:latin typeface="Arial"/>
            </a:endParaRPr>
          </a:p>
        </p:txBody>
      </p:sp>
      <p:sp>
        <p:nvSpPr>
          <p:cNvPr id="676" name=""/>
          <p:cNvSpPr txBox="1"/>
          <p:nvPr/>
        </p:nvSpPr>
        <p:spPr>
          <a:xfrm>
            <a:off x="6132240" y="1980000"/>
            <a:ext cx="527760" cy="602280"/>
          </a:xfrm>
          <a:prstGeom prst="rect">
            <a:avLst/>
          </a:prstGeom>
          <a:noFill/>
          <a:ln w="0">
            <a:noFill/>
          </a:ln>
        </p:spPr>
        <p:txBody>
          <a:bodyPr lIns="90000" rIns="90000" tIns="45000" bIns="45000" anchor="t">
            <a:noAutofit/>
          </a:bodyPr>
          <a:p>
            <a:r>
              <a:rPr b="0" lang="ru-RU" sz="1800" spc="-1" strike="noStrike">
                <a:latin typeface="Arial"/>
              </a:rPr>
              <a:t>...</a:t>
            </a:r>
            <a:endParaRPr b="0" lang="ru-RU" sz="1800" spc="-1" strike="noStrike">
              <a:latin typeface="Arial"/>
            </a:endParaRPr>
          </a:p>
        </p:txBody>
      </p:sp>
      <p:sp>
        <p:nvSpPr>
          <p:cNvPr id="677" name=""/>
          <p:cNvSpPr/>
          <p:nvPr/>
        </p:nvSpPr>
        <p:spPr>
          <a:xfrm flipH="1">
            <a:off x="3420000" y="2520000"/>
            <a:ext cx="1260000" cy="720000"/>
          </a:xfrm>
          <a:prstGeom prst="line">
            <a:avLst/>
          </a:prstGeom>
          <a:ln w="0">
            <a:solidFill>
              <a:srgbClr val="3465a4"/>
            </a:solidFill>
            <a:tailEnd len="med" type="triangle" w="med"/>
          </a:ln>
        </p:spPr>
        <p:style>
          <a:lnRef idx="0"/>
          <a:fillRef idx="0"/>
          <a:effectRef idx="0"/>
          <a:fontRef idx="minor"/>
        </p:style>
      </p:sp>
      <p:sp>
        <p:nvSpPr>
          <p:cNvPr id="678" name=""/>
          <p:cNvSpPr/>
          <p:nvPr/>
        </p:nvSpPr>
        <p:spPr>
          <a:xfrm>
            <a:off x="1800000" y="3060000"/>
            <a:ext cx="1440000" cy="216000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Статус</a:t>
            </a:r>
            <a:endParaRPr b="0" lang="ru-RU" sz="1800" spc="-1" strike="noStrike">
              <a:latin typeface="Arial"/>
            </a:endParaRPr>
          </a:p>
          <a:p>
            <a:pPr algn="ctr">
              <a:buNone/>
            </a:pPr>
            <a:r>
              <a:rPr b="0" lang="ru-RU" sz="1800" spc="-1" strike="noStrike">
                <a:latin typeface="Arial"/>
              </a:rPr>
              <a:t>(on/off)</a:t>
            </a:r>
            <a:endParaRPr b="0" lang="ru-RU" sz="1800" spc="-1" strike="noStrike">
              <a:latin typeface="Arial"/>
            </a:endParaRPr>
          </a:p>
          <a:p>
            <a:pPr algn="ctr">
              <a:buNone/>
            </a:pPr>
            <a:endParaRPr b="0" lang="ru-RU" sz="1800" spc="-1" strike="noStrike">
              <a:latin typeface="Arial"/>
            </a:endParaRPr>
          </a:p>
          <a:p>
            <a:pPr algn="ctr">
              <a:buNone/>
            </a:pPr>
            <a:r>
              <a:rPr b="0" lang="ru-RU" sz="1800" spc="-1" strike="noStrike">
                <a:latin typeface="Arial"/>
              </a:rPr>
              <a:t>История</a:t>
            </a:r>
            <a:endParaRPr b="0" lang="ru-RU" sz="1800" spc="-1" strike="noStrike">
              <a:latin typeface="Arial"/>
            </a:endParaRPr>
          </a:p>
          <a:p>
            <a:pPr algn="ctr">
              <a:buNone/>
            </a:pPr>
            <a:endParaRPr b="0" lang="ru-RU" sz="1800" spc="-1" strike="noStrike">
              <a:latin typeface="Arial"/>
            </a:endParaRPr>
          </a:p>
          <a:p>
            <a:pPr algn="ctr">
              <a:buNone/>
            </a:pPr>
            <a:r>
              <a:rPr b="0" lang="ru-RU" sz="1800" spc="-1" strike="noStrike">
                <a:latin typeface="Arial"/>
              </a:rPr>
              <a:t>Указатель </a:t>
            </a:r>
            <a:endParaRPr b="0" lang="ru-RU" sz="1800" spc="-1" strike="noStrike">
              <a:latin typeface="Arial"/>
            </a:endParaRPr>
          </a:p>
          <a:p>
            <a:pPr algn="ctr">
              <a:buNone/>
            </a:pPr>
            <a:r>
              <a:rPr b="0" lang="ru-RU" sz="1800" spc="-1" strike="noStrike">
                <a:latin typeface="Arial"/>
              </a:rPr>
              <a:t>на элемент </a:t>
            </a:r>
            <a:endParaRPr b="0" lang="ru-RU" sz="1800" spc="-1" strike="noStrike">
              <a:latin typeface="Arial"/>
            </a:endParaRPr>
          </a:p>
        </p:txBody>
      </p:sp>
      <p:sp>
        <p:nvSpPr>
          <p:cNvPr id="679" name=""/>
          <p:cNvSpPr/>
          <p:nvPr/>
        </p:nvSpPr>
        <p:spPr>
          <a:xfrm>
            <a:off x="3240000" y="4860000"/>
            <a:ext cx="4680000" cy="0"/>
          </a:xfrm>
          <a:prstGeom prst="line">
            <a:avLst/>
          </a:prstGeom>
          <a:ln w="0">
            <a:solidFill>
              <a:srgbClr val="3465a4"/>
            </a:solidFill>
            <a:tailEnd len="med" type="triangle" w="med"/>
          </a:ln>
        </p:spPr>
        <p:style>
          <a:lnRef idx="0"/>
          <a:fillRef idx="0"/>
          <a:effectRef idx="0"/>
          <a:fontRef idx="minor"/>
        </p:style>
      </p:sp>
      <p:sp>
        <p:nvSpPr>
          <p:cNvPr id="680" name=""/>
          <p:cNvSpPr/>
          <p:nvPr/>
        </p:nvSpPr>
        <p:spPr>
          <a:xfrm>
            <a:off x="3780000" y="39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12</a:t>
            </a:r>
            <a:endParaRPr b="0" lang="ru-RU" sz="1800" spc="-1" strike="noStrike">
              <a:latin typeface="Arial"/>
            </a:endParaRPr>
          </a:p>
        </p:txBody>
      </p:sp>
      <p:sp>
        <p:nvSpPr>
          <p:cNvPr id="681" name=""/>
          <p:cNvSpPr/>
          <p:nvPr/>
        </p:nvSpPr>
        <p:spPr>
          <a:xfrm>
            <a:off x="4680000" y="39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4</a:t>
            </a:r>
            <a:endParaRPr b="0" lang="ru-RU" sz="1800" spc="-1" strike="noStrike">
              <a:latin typeface="Arial"/>
            </a:endParaRPr>
          </a:p>
        </p:txBody>
      </p:sp>
      <p:sp>
        <p:nvSpPr>
          <p:cNvPr id="682" name=""/>
          <p:cNvSpPr/>
          <p:nvPr/>
        </p:nvSpPr>
        <p:spPr>
          <a:xfrm>
            <a:off x="5580000" y="39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683" name=""/>
          <p:cNvSpPr/>
          <p:nvPr/>
        </p:nvSpPr>
        <p:spPr>
          <a:xfrm>
            <a:off x="5220000" y="4140000"/>
            <a:ext cx="360000" cy="0"/>
          </a:xfrm>
          <a:prstGeom prst="line">
            <a:avLst/>
          </a:prstGeom>
          <a:ln w="0">
            <a:solidFill>
              <a:srgbClr val="3465a4"/>
            </a:solidFill>
            <a:headEnd len="med" type="triangle" w="med"/>
            <a:tailEnd len="med" type="triangle" w="med"/>
          </a:ln>
        </p:spPr>
        <p:style>
          <a:lnRef idx="0"/>
          <a:fillRef idx="0"/>
          <a:effectRef idx="0"/>
          <a:fontRef idx="minor"/>
        </p:style>
      </p:sp>
      <p:sp>
        <p:nvSpPr>
          <p:cNvPr id="684" name=""/>
          <p:cNvSpPr/>
          <p:nvPr/>
        </p:nvSpPr>
        <p:spPr>
          <a:xfrm>
            <a:off x="4320000" y="4140000"/>
            <a:ext cx="360000" cy="0"/>
          </a:xfrm>
          <a:prstGeom prst="line">
            <a:avLst/>
          </a:prstGeom>
          <a:ln w="0">
            <a:solidFill>
              <a:srgbClr val="3465a4"/>
            </a:solidFill>
            <a:headEnd len="med" type="triangle" w="med"/>
            <a:tailEnd len="med" type="triangle" w="med"/>
          </a:ln>
        </p:spPr>
        <p:style>
          <a:lnRef idx="0"/>
          <a:fillRef idx="0"/>
          <a:effectRef idx="0"/>
          <a:fontRef idx="minor"/>
        </p:style>
      </p:sp>
      <p:sp>
        <p:nvSpPr>
          <p:cNvPr id="685" name=""/>
          <p:cNvSpPr/>
          <p:nvPr/>
        </p:nvSpPr>
        <p:spPr>
          <a:xfrm>
            <a:off x="3240000" y="4140000"/>
            <a:ext cx="540000" cy="0"/>
          </a:xfrm>
          <a:prstGeom prst="line">
            <a:avLst/>
          </a:prstGeom>
          <a:ln w="0">
            <a:solidFill>
              <a:srgbClr val="3465a4"/>
            </a:solidFill>
            <a:headEnd len="med" type="triangle" w="med"/>
            <a:tailEnd len="med" type="triangle" w="med"/>
          </a:ln>
        </p:spPr>
        <p:style>
          <a:lnRef idx="0"/>
          <a:fillRef idx="0"/>
          <a:effectRef idx="0"/>
          <a:fontRef idx="minor"/>
        </p:style>
      </p:sp>
      <p:grpSp>
        <p:nvGrpSpPr>
          <p:cNvPr id="686" name=""/>
          <p:cNvGrpSpPr/>
          <p:nvPr/>
        </p:nvGrpSpPr>
        <p:grpSpPr>
          <a:xfrm>
            <a:off x="7560000" y="3060000"/>
            <a:ext cx="1800000" cy="1800000"/>
            <a:chOff x="7560000" y="3060000"/>
            <a:chExt cx="1800000" cy="1800000"/>
          </a:xfrm>
        </p:grpSpPr>
        <p:sp>
          <p:nvSpPr>
            <p:cNvPr id="687" name=""/>
            <p:cNvSpPr/>
            <p:nvPr/>
          </p:nvSpPr>
          <p:spPr>
            <a:xfrm>
              <a:off x="7560000" y="3060000"/>
              <a:ext cx="1800000" cy="180000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pPr algn="ctr">
                <a:buNone/>
              </a:pPr>
              <a:r>
                <a:rPr b="0" lang="ru-RU" sz="1800" spc="-1" strike="noStrike">
                  <a:solidFill>
                    <a:srgbClr val="ffffff"/>
                  </a:solidFill>
                  <a:latin typeface="Arial"/>
                </a:rPr>
                <a:t>Двусвязный</a:t>
              </a:r>
              <a:endParaRPr b="0" lang="ru-RU" sz="1800" spc="-1" strike="noStrike">
                <a:solidFill>
                  <a:srgbClr val="ffffff"/>
                </a:solidFill>
                <a:latin typeface="Arial"/>
              </a:endParaRPr>
            </a:p>
            <a:p>
              <a:pPr algn="ctr">
                <a:buNone/>
              </a:pPr>
              <a:r>
                <a:rPr b="0" lang="ru-RU" sz="1800" spc="-1" strike="noStrike">
                  <a:solidFill>
                    <a:srgbClr val="ffffff"/>
                  </a:solidFill>
                  <a:latin typeface="Arial"/>
                </a:rPr>
                <a:t>список</a:t>
              </a:r>
              <a:endParaRPr b="0" lang="ru-RU" sz="1800" spc="-1" strike="noStrike">
                <a:solidFill>
                  <a:srgbClr val="ffffff"/>
                </a:solidFill>
                <a:latin typeface="Arial"/>
              </a:endParaRPr>
            </a:p>
            <a:p>
              <a:pPr algn="ctr">
                <a:buNone/>
              </a:pPr>
              <a:r>
                <a:rPr b="0" lang="ru-RU" sz="1800" spc="-1" strike="noStrike">
                  <a:solidFill>
                    <a:srgbClr val="ffffff"/>
                  </a:solidFill>
                  <a:latin typeface="Arial"/>
                </a:rPr>
                <a:t>(очередь)</a:t>
              </a:r>
              <a:endParaRPr b="0" lang="ru-RU" sz="1800" spc="-1" strike="noStrike">
                <a:solidFill>
                  <a:srgbClr val="ffffff"/>
                </a:solidFill>
                <a:latin typeface="Arial"/>
              </a:endParaRPr>
            </a:p>
          </p:txBody>
        </p:sp>
      </p:grpSp>
      <p:sp>
        <p:nvSpPr>
          <p:cNvPr id="688" name=""/>
          <p:cNvSpPr/>
          <p:nvPr/>
        </p:nvSpPr>
        <p:spPr>
          <a:xfrm>
            <a:off x="7740000" y="180000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     51</a:t>
            </a:r>
            <a:endParaRPr b="0" lang="ru-RU" sz="1800" spc="-1" strike="noStrike">
              <a:latin typeface="Arial"/>
            </a:endParaRPr>
          </a:p>
        </p:txBody>
      </p:sp>
      <p:sp>
        <p:nvSpPr>
          <p:cNvPr id="689" name=""/>
          <p:cNvSpPr/>
          <p:nvPr/>
        </p:nvSpPr>
        <p:spPr>
          <a:xfrm rot="16229400">
            <a:off x="4770360" y="2490840"/>
            <a:ext cx="360000" cy="2334240"/>
          </a:xfrm>
          <a:custGeom>
            <a:avLst/>
            <a:gdLst/>
            <a:ahLst/>
            <a:rect l="0" t="0" r="r" b="b"/>
            <a:pathLst>
              <a:path w="1002" h="6487">
                <a:moveTo>
                  <a:pt x="0" y="0"/>
                </a:moveTo>
                <a:cubicBezTo>
                  <a:pt x="250" y="0"/>
                  <a:pt x="499" y="270"/>
                  <a:pt x="500" y="540"/>
                </a:cubicBezTo>
                <a:lnTo>
                  <a:pt x="501" y="2702"/>
                </a:lnTo>
                <a:cubicBezTo>
                  <a:pt x="500" y="2972"/>
                  <a:pt x="750" y="3242"/>
                  <a:pt x="1001" y="3242"/>
                </a:cubicBezTo>
                <a:cubicBezTo>
                  <a:pt x="750" y="3242"/>
                  <a:pt x="501" y="3512"/>
                  <a:pt x="500" y="3782"/>
                </a:cubicBezTo>
                <a:lnTo>
                  <a:pt x="501" y="5944"/>
                </a:lnTo>
                <a:cubicBezTo>
                  <a:pt x="501" y="6214"/>
                  <a:pt x="251" y="6485"/>
                  <a:pt x="1" y="6486"/>
                </a:cubicBezTo>
              </a:path>
            </a:pathLst>
          </a:custGeom>
          <a:noFill/>
          <a:ln w="0">
            <a:solidFill>
              <a:srgbClr val="3465a4"/>
            </a:solidFill>
          </a:ln>
        </p:spPr>
        <p:style>
          <a:lnRef idx="0"/>
          <a:fillRef idx="0"/>
          <a:effectRef idx="0"/>
          <a:fontRef idx="minor"/>
        </p:style>
      </p:sp>
      <p:sp>
        <p:nvSpPr>
          <p:cNvPr id="690" name=""/>
          <p:cNvSpPr txBox="1"/>
          <p:nvPr/>
        </p:nvSpPr>
        <p:spPr>
          <a:xfrm>
            <a:off x="4140000" y="2880000"/>
            <a:ext cx="2493000" cy="775440"/>
          </a:xfrm>
          <a:prstGeom prst="rect">
            <a:avLst/>
          </a:prstGeom>
          <a:noFill/>
          <a:ln w="0">
            <a:noFill/>
          </a:ln>
        </p:spPr>
        <p:txBody>
          <a:bodyPr lIns="90000" rIns="90000" tIns="45000" bIns="45000" anchor="t">
            <a:noAutofit/>
          </a:bodyPr>
          <a:p>
            <a:r>
              <a:rPr b="0" lang="ru-RU" sz="1400" spc="-1" strike="noStrike">
                <a:latin typeface="Arial"/>
              </a:rPr>
              <a:t>В общем случае К элементов (пример для LRU-3)</a:t>
            </a:r>
            <a:endParaRPr b="0" lang="ru-RU" sz="1400" spc="-1" strike="noStrike">
              <a:latin typeface="Arial"/>
            </a:endParaRPr>
          </a:p>
        </p:txBody>
      </p:sp>
    </p:spTree>
  </p:cSld>
  <mc:AlternateContent>
    <mc:Choice Requires="p14">
      <p:transition spd="slow" p14:dur="2000">
        <p:pull dir="d"/>
      </p:transition>
    </mc:Choice>
    <mc:Fallback>
      <p:transition spd="slow">
        <p:pull dir="d"/>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
          <p:cNvSpPr txBox="1"/>
          <p:nvPr/>
        </p:nvSpPr>
        <p:spPr>
          <a:xfrm>
            <a:off x="220320" y="180000"/>
            <a:ext cx="9679680" cy="916200"/>
          </a:xfrm>
          <a:prstGeom prst="rect">
            <a:avLst/>
          </a:prstGeom>
          <a:noFill/>
          <a:ln w="0">
            <a:noFill/>
          </a:ln>
        </p:spPr>
        <p:txBody>
          <a:bodyPr lIns="90000" rIns="90000" tIns="45000" bIns="45000" anchor="t">
            <a:noAutofit/>
          </a:bodyPr>
          <a:p>
            <a:pPr algn="ctr">
              <a:buNone/>
            </a:pPr>
            <a:r>
              <a:rPr b="0" lang="ru-RU" sz="2800" spc="-1" strike="noStrike">
                <a:solidFill>
                  <a:srgbClr val="000000"/>
                </a:solidFill>
                <a:latin typeface="Lato Black"/>
              </a:rPr>
              <a:t>В</a:t>
            </a:r>
            <a:r>
              <a:rPr b="0" lang="ru-RU" sz="2800" spc="-1" strike="noStrike">
                <a:solidFill>
                  <a:srgbClr val="000000"/>
                </a:solidFill>
                <a:latin typeface="Lato Black"/>
              </a:rPr>
              <a:t>с</a:t>
            </a:r>
            <a:r>
              <a:rPr b="0" lang="ru-RU" sz="2800" spc="-1" strike="noStrike">
                <a:solidFill>
                  <a:srgbClr val="000000"/>
                </a:solidFill>
                <a:latin typeface="Lato Black"/>
              </a:rPr>
              <a:t>т</a:t>
            </a:r>
            <a:r>
              <a:rPr b="0" lang="ru-RU" sz="2800" spc="-1" strike="noStrike">
                <a:solidFill>
                  <a:srgbClr val="000000"/>
                </a:solidFill>
                <a:latin typeface="Lato Black"/>
              </a:rPr>
              <a:t>а</a:t>
            </a:r>
            <a:r>
              <a:rPr b="0" lang="ru-RU" sz="2800" spc="-1" strike="noStrike">
                <a:solidFill>
                  <a:srgbClr val="000000"/>
                </a:solidFill>
                <a:latin typeface="Lato Black"/>
              </a:rPr>
              <a:t>в</a:t>
            </a:r>
            <a:r>
              <a:rPr b="0" lang="ru-RU" sz="2800" spc="-1" strike="noStrike">
                <a:solidFill>
                  <a:srgbClr val="000000"/>
                </a:solidFill>
                <a:latin typeface="Lato Black"/>
              </a:rPr>
              <a:t>к</a:t>
            </a:r>
            <a:r>
              <a:rPr b="0" lang="ru-RU" sz="2800" spc="-1" strike="noStrike">
                <a:solidFill>
                  <a:srgbClr val="000000"/>
                </a:solidFill>
                <a:latin typeface="Lato Black"/>
              </a:rPr>
              <a:t>а </a:t>
            </a:r>
            <a:r>
              <a:rPr b="0" lang="ru-RU" sz="2800" spc="-1" strike="noStrike">
                <a:solidFill>
                  <a:srgbClr val="000000"/>
                </a:solidFill>
                <a:latin typeface="Lato Black"/>
              </a:rPr>
              <a:t>э</a:t>
            </a:r>
            <a:r>
              <a:rPr b="0" lang="ru-RU" sz="2800" spc="-1" strike="noStrike">
                <a:solidFill>
                  <a:srgbClr val="000000"/>
                </a:solidFill>
                <a:latin typeface="Lato Black"/>
              </a:rPr>
              <a:t>л</a:t>
            </a:r>
            <a:r>
              <a:rPr b="0" lang="ru-RU" sz="2800" spc="-1" strike="noStrike">
                <a:solidFill>
                  <a:srgbClr val="000000"/>
                </a:solidFill>
                <a:latin typeface="Lato Black"/>
              </a:rPr>
              <a:t>е</a:t>
            </a:r>
            <a:r>
              <a:rPr b="0" lang="ru-RU" sz="2800" spc="-1" strike="noStrike">
                <a:solidFill>
                  <a:srgbClr val="000000"/>
                </a:solidFill>
                <a:latin typeface="Lato Black"/>
              </a:rPr>
              <a:t>м</a:t>
            </a:r>
            <a:r>
              <a:rPr b="0" lang="ru-RU" sz="2800" spc="-1" strike="noStrike">
                <a:solidFill>
                  <a:srgbClr val="000000"/>
                </a:solidFill>
                <a:latin typeface="Lato Black"/>
              </a:rPr>
              <a:t>е</a:t>
            </a:r>
            <a:r>
              <a:rPr b="0" lang="ru-RU" sz="2800" spc="-1" strike="noStrike">
                <a:solidFill>
                  <a:srgbClr val="000000"/>
                </a:solidFill>
                <a:latin typeface="Lato Black"/>
              </a:rPr>
              <a:t>н</a:t>
            </a:r>
            <a:r>
              <a:rPr b="0" lang="ru-RU" sz="2800" spc="-1" strike="noStrike">
                <a:solidFill>
                  <a:srgbClr val="000000"/>
                </a:solidFill>
                <a:latin typeface="Lato Black"/>
              </a:rPr>
              <a:t>т</a:t>
            </a:r>
            <a:r>
              <a:rPr b="0" lang="ru-RU" sz="2800" spc="-1" strike="noStrike">
                <a:solidFill>
                  <a:srgbClr val="000000"/>
                </a:solidFill>
                <a:latin typeface="Lato Black"/>
              </a:rPr>
              <a:t>о</a:t>
            </a:r>
            <a:r>
              <a:rPr b="0" lang="ru-RU" sz="2800" spc="-1" strike="noStrike">
                <a:solidFill>
                  <a:srgbClr val="000000"/>
                </a:solidFill>
                <a:latin typeface="Lato Black"/>
              </a:rPr>
              <a:t>в </a:t>
            </a:r>
            <a:r>
              <a:rPr b="0" lang="ru-RU" sz="2800" spc="-1" strike="noStrike">
                <a:solidFill>
                  <a:srgbClr val="000000"/>
                </a:solidFill>
                <a:latin typeface="Lato Black"/>
              </a:rPr>
              <a:t>в </a:t>
            </a:r>
            <a:r>
              <a:rPr b="0" lang="ru-RU" sz="2800" spc="-1" strike="noStrike">
                <a:solidFill>
                  <a:srgbClr val="000000"/>
                </a:solidFill>
                <a:latin typeface="Lato Black"/>
              </a:rPr>
              <a:t>к</a:t>
            </a:r>
            <a:r>
              <a:rPr b="0" lang="ru-RU" sz="2800" spc="-1" strike="noStrike">
                <a:solidFill>
                  <a:srgbClr val="000000"/>
                </a:solidFill>
                <a:latin typeface="Lato Black"/>
              </a:rPr>
              <a:t>э</a:t>
            </a:r>
            <a:r>
              <a:rPr b="0" lang="ru-RU" sz="2800" spc="-1" strike="noStrike">
                <a:solidFill>
                  <a:srgbClr val="000000"/>
                </a:solidFill>
                <a:latin typeface="Lato Black"/>
              </a:rPr>
              <a:t>ш </a:t>
            </a:r>
            <a:r>
              <a:rPr b="0" lang="ru-RU" sz="2800" spc="-1" strike="noStrike">
                <a:solidFill>
                  <a:srgbClr val="000000"/>
                </a:solidFill>
                <a:latin typeface="Lato Black"/>
              </a:rPr>
              <a:t>(</a:t>
            </a:r>
            <a:r>
              <a:rPr b="0" lang="ru-RU" sz="2800" spc="-1" strike="noStrike">
                <a:solidFill>
                  <a:srgbClr val="000000"/>
                </a:solidFill>
                <a:latin typeface="Lato Black"/>
              </a:rPr>
              <a:t>ё</a:t>
            </a:r>
            <a:r>
              <a:rPr b="0" lang="ru-RU" sz="2800" spc="-1" strike="noStrike">
                <a:solidFill>
                  <a:srgbClr val="000000"/>
                </a:solidFill>
                <a:latin typeface="Lato Black"/>
              </a:rPr>
              <a:t>м</a:t>
            </a:r>
            <a:r>
              <a:rPr b="0" lang="ru-RU" sz="2800" spc="-1" strike="noStrike">
                <a:solidFill>
                  <a:srgbClr val="000000"/>
                </a:solidFill>
                <a:latin typeface="Lato Black"/>
              </a:rPr>
              <a:t>к</a:t>
            </a:r>
            <a:r>
              <a:rPr b="0" lang="ru-RU" sz="2800" spc="-1" strike="noStrike">
                <a:solidFill>
                  <a:srgbClr val="000000"/>
                </a:solidFill>
                <a:latin typeface="Lato Black"/>
              </a:rPr>
              <a:t>о</a:t>
            </a:r>
            <a:r>
              <a:rPr b="0" lang="ru-RU" sz="2800" spc="-1" strike="noStrike">
                <a:solidFill>
                  <a:srgbClr val="000000"/>
                </a:solidFill>
                <a:latin typeface="Lato Black"/>
              </a:rPr>
              <a:t>с</a:t>
            </a:r>
            <a:r>
              <a:rPr b="0" lang="ru-RU" sz="2800" spc="-1" strike="noStrike">
                <a:solidFill>
                  <a:srgbClr val="000000"/>
                </a:solidFill>
                <a:latin typeface="Lato Black"/>
              </a:rPr>
              <a:t>т</a:t>
            </a:r>
            <a:r>
              <a:rPr b="0" lang="ru-RU" sz="2800" spc="-1" strike="noStrike">
                <a:solidFill>
                  <a:srgbClr val="000000"/>
                </a:solidFill>
                <a:latin typeface="Lato Black"/>
              </a:rPr>
              <a:t>ь </a:t>
            </a:r>
            <a:r>
              <a:rPr b="0" lang="ru-RU" sz="2800" spc="-1" strike="noStrike">
                <a:solidFill>
                  <a:srgbClr val="000000"/>
                </a:solidFill>
                <a:latin typeface="Lato Black"/>
              </a:rPr>
              <a:t>4</a:t>
            </a:r>
            <a:r>
              <a:rPr b="0" lang="ru-RU" sz="2800" spc="-1" strike="noStrike">
                <a:solidFill>
                  <a:srgbClr val="000000"/>
                </a:solidFill>
                <a:latin typeface="Lato Black"/>
              </a:rPr>
              <a:t>, </a:t>
            </a:r>
            <a:r>
              <a:rPr b="0" lang="ru-RU" sz="2800" spc="-1" strike="noStrike">
                <a:solidFill>
                  <a:srgbClr val="000000"/>
                </a:solidFill>
                <a:latin typeface="Lato Black"/>
              </a:rPr>
              <a:t>L</a:t>
            </a:r>
            <a:r>
              <a:rPr b="0" lang="ru-RU" sz="2800" spc="-1" strike="noStrike">
                <a:solidFill>
                  <a:srgbClr val="000000"/>
                </a:solidFill>
                <a:latin typeface="Lato Black"/>
              </a:rPr>
              <a:t>R</a:t>
            </a:r>
            <a:r>
              <a:rPr b="0" lang="ru-RU" sz="2800" spc="-1" strike="noStrike">
                <a:solidFill>
                  <a:srgbClr val="000000"/>
                </a:solidFill>
                <a:latin typeface="Lato Black"/>
              </a:rPr>
              <a:t>U</a:t>
            </a:r>
            <a:r>
              <a:rPr b="0" lang="ru-RU" sz="2800" spc="-1" strike="noStrike">
                <a:solidFill>
                  <a:srgbClr val="000000"/>
                </a:solidFill>
                <a:latin typeface="Lato Black"/>
              </a:rPr>
              <a:t>-</a:t>
            </a:r>
            <a:r>
              <a:rPr b="0" lang="ru-RU" sz="2800" spc="-1" strike="noStrike">
                <a:solidFill>
                  <a:srgbClr val="000000"/>
                </a:solidFill>
                <a:latin typeface="Lato Black"/>
              </a:rPr>
              <a:t>2</a:t>
            </a:r>
            <a:r>
              <a:rPr b="0" lang="ru-RU" sz="2800" spc="-1" strike="noStrike">
                <a:solidFill>
                  <a:srgbClr val="000000"/>
                </a:solidFill>
                <a:latin typeface="Lato Black"/>
              </a:rPr>
              <a:t>)</a:t>
            </a:r>
            <a:endParaRPr b="0" lang="ru-RU" sz="2800" spc="-1" strike="noStrike">
              <a:latin typeface="Arial"/>
            </a:endParaRPr>
          </a:p>
        </p:txBody>
      </p:sp>
      <p:grpSp>
        <p:nvGrpSpPr>
          <p:cNvPr id="692" name=""/>
          <p:cNvGrpSpPr/>
          <p:nvPr/>
        </p:nvGrpSpPr>
        <p:grpSpPr>
          <a:xfrm>
            <a:off x="360000" y="1260000"/>
            <a:ext cx="1800000" cy="1800000"/>
            <a:chOff x="360000" y="1260000"/>
            <a:chExt cx="1800000" cy="1800000"/>
          </a:xfrm>
        </p:grpSpPr>
        <p:sp>
          <p:nvSpPr>
            <p:cNvPr id="693" name=""/>
            <p:cNvSpPr/>
            <p:nvPr/>
          </p:nvSpPr>
          <p:spPr>
            <a:xfrm>
              <a:off x="360000" y="1260000"/>
              <a:ext cx="1800000" cy="180000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pPr algn="ctr">
                <a:buNone/>
              </a:pPr>
              <a:r>
                <a:rPr b="0" lang="ru-RU" sz="1800" spc="-1" strike="noStrike">
                  <a:solidFill>
                    <a:srgbClr val="ffffff"/>
                  </a:solidFill>
                  <a:latin typeface="Arial"/>
                </a:rPr>
                <a:t>Двусвязный</a:t>
              </a:r>
              <a:endParaRPr b="0" lang="ru-RU" sz="1800" spc="-1" strike="noStrike">
                <a:solidFill>
                  <a:srgbClr val="ffffff"/>
                </a:solidFill>
                <a:latin typeface="Arial"/>
              </a:endParaRPr>
            </a:p>
            <a:p>
              <a:pPr algn="ctr">
                <a:buNone/>
              </a:pPr>
              <a:r>
                <a:rPr b="0" lang="ru-RU" sz="1800" spc="-1" strike="noStrike">
                  <a:solidFill>
                    <a:srgbClr val="ffffff"/>
                  </a:solidFill>
                  <a:latin typeface="Arial"/>
                </a:rPr>
                <a:t>список</a:t>
              </a:r>
              <a:endParaRPr b="0" lang="ru-RU" sz="1800" spc="-1" strike="noStrike">
                <a:solidFill>
                  <a:srgbClr val="ffffff"/>
                </a:solidFill>
                <a:latin typeface="Arial"/>
              </a:endParaRPr>
            </a:p>
            <a:p>
              <a:pPr algn="ctr">
                <a:buNone/>
              </a:pPr>
              <a:r>
                <a:rPr b="0" lang="ru-RU" sz="1800" spc="-1" strike="noStrike">
                  <a:solidFill>
                    <a:srgbClr val="ffffff"/>
                  </a:solidFill>
                  <a:latin typeface="Arial"/>
                </a:rPr>
                <a:t>(очередь)</a:t>
              </a:r>
              <a:endParaRPr b="0" lang="ru-RU" sz="1800" spc="-1" strike="noStrike">
                <a:solidFill>
                  <a:srgbClr val="ffffff"/>
                </a:solidFill>
                <a:latin typeface="Arial"/>
              </a:endParaRPr>
            </a:p>
          </p:txBody>
        </p:sp>
      </p:grpSp>
      <p:sp>
        <p:nvSpPr>
          <p:cNvPr id="694" name=""/>
          <p:cNvSpPr/>
          <p:nvPr/>
        </p:nvSpPr>
        <p:spPr>
          <a:xfrm>
            <a:off x="4445640" y="822960"/>
            <a:ext cx="274320" cy="274320"/>
          </a:xfrm>
          <a:prstGeom prst="ellipse">
            <a:avLst/>
          </a:prstGeom>
          <a:solidFill>
            <a:srgbClr val="b8dbd9"/>
          </a:solidFill>
          <a:ln w="0">
            <a:noFill/>
          </a:ln>
        </p:spPr>
        <p:style>
          <a:lnRef idx="0"/>
          <a:fillRef idx="0"/>
          <a:effectRef idx="0"/>
          <a:fontRef idx="minor"/>
        </p:style>
      </p:sp>
      <p:sp>
        <p:nvSpPr>
          <p:cNvPr id="695" name=""/>
          <p:cNvSpPr/>
          <p:nvPr/>
        </p:nvSpPr>
        <p:spPr>
          <a:xfrm>
            <a:off x="4902840" y="822960"/>
            <a:ext cx="274320" cy="274320"/>
          </a:xfrm>
          <a:prstGeom prst="ellipse">
            <a:avLst/>
          </a:prstGeom>
          <a:solidFill>
            <a:srgbClr val="586f7c"/>
          </a:solidFill>
          <a:ln w="0">
            <a:noFill/>
          </a:ln>
        </p:spPr>
        <p:style>
          <a:lnRef idx="0"/>
          <a:fillRef idx="0"/>
          <a:effectRef idx="0"/>
          <a:fontRef idx="minor"/>
        </p:style>
      </p:sp>
      <p:sp>
        <p:nvSpPr>
          <p:cNvPr id="696" name=""/>
          <p:cNvSpPr/>
          <p:nvPr/>
        </p:nvSpPr>
        <p:spPr>
          <a:xfrm flipH="1">
            <a:off x="360000" y="3060000"/>
            <a:ext cx="540000" cy="720000"/>
          </a:xfrm>
          <a:prstGeom prst="line">
            <a:avLst/>
          </a:prstGeom>
          <a:ln w="0">
            <a:solidFill>
              <a:srgbClr val="3465a4"/>
            </a:solidFill>
            <a:tailEnd len="med" type="triangle" w="med"/>
          </a:ln>
        </p:spPr>
        <p:style>
          <a:lnRef idx="0"/>
          <a:fillRef idx="0"/>
          <a:effectRef idx="0"/>
          <a:fontRef idx="minor"/>
        </p:style>
      </p:sp>
      <p:sp>
        <p:nvSpPr>
          <p:cNvPr id="697" name=""/>
          <p:cNvSpPr/>
          <p:nvPr/>
        </p:nvSpPr>
        <p:spPr>
          <a:xfrm>
            <a:off x="360000" y="3780000"/>
            <a:ext cx="1440000" cy="162000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400" spc="-1" strike="noStrike">
                <a:latin typeface="Arial"/>
              </a:rPr>
              <a:t>Указатель на</a:t>
            </a:r>
            <a:endParaRPr b="0" lang="ru-RU" sz="1400" spc="-1" strike="noStrike">
              <a:latin typeface="Arial"/>
            </a:endParaRPr>
          </a:p>
          <a:p>
            <a:pPr algn="ctr">
              <a:buNone/>
            </a:pPr>
            <a:r>
              <a:rPr b="0" lang="ru-RU" sz="1400" spc="-1" strike="noStrike">
                <a:latin typeface="Arial"/>
              </a:rPr>
              <a:t> </a:t>
            </a:r>
            <a:r>
              <a:rPr b="0" lang="ru-RU" sz="1400" spc="-1" strike="noStrike">
                <a:latin typeface="Arial"/>
              </a:rPr>
              <a:t>«бесконечности»</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на </a:t>
            </a:r>
            <a:endParaRPr b="0" lang="ru-RU" sz="1400" spc="-1" strike="noStrike">
              <a:latin typeface="Arial"/>
            </a:endParaRPr>
          </a:p>
          <a:p>
            <a:pPr algn="ctr">
              <a:buNone/>
            </a:pPr>
            <a:r>
              <a:rPr b="0" lang="ru-RU" sz="1400" spc="-1" strike="noStrike">
                <a:latin typeface="Arial"/>
              </a:rPr>
              <a:t>конец</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a:t>
            </a:r>
            <a:endParaRPr b="0" lang="ru-RU" sz="1400" spc="-1" strike="noStrike">
              <a:latin typeface="Arial"/>
            </a:endParaRPr>
          </a:p>
          <a:p>
            <a:pPr algn="ctr">
              <a:buNone/>
            </a:pPr>
            <a:r>
              <a:rPr b="0" lang="ru-RU" sz="1400" spc="-1" strike="noStrike">
                <a:latin typeface="Arial"/>
              </a:rPr>
              <a:t>на начало </a:t>
            </a:r>
            <a:endParaRPr b="0" lang="ru-RU" sz="1400" spc="-1" strike="noStrike">
              <a:latin typeface="Arial"/>
            </a:endParaRPr>
          </a:p>
        </p:txBody>
      </p:sp>
      <p:sp>
        <p:nvSpPr>
          <p:cNvPr id="698" name=""/>
          <p:cNvSpPr txBox="1"/>
          <p:nvPr/>
        </p:nvSpPr>
        <p:spPr>
          <a:xfrm>
            <a:off x="2160000" y="1382040"/>
            <a:ext cx="3060000" cy="417960"/>
          </a:xfrm>
          <a:prstGeom prst="rect">
            <a:avLst/>
          </a:prstGeom>
          <a:noFill/>
          <a:ln w="0">
            <a:noFill/>
          </a:ln>
        </p:spPr>
        <p:txBody>
          <a:bodyPr lIns="90000" rIns="90000" tIns="45000" bIns="45000" anchor="t">
            <a:noAutofit/>
          </a:bodyPr>
          <a:p>
            <a:r>
              <a:rPr b="0" lang="ru-RU" sz="1800" spc="-1" strike="noStrike">
                <a:latin typeface="Arial"/>
              </a:rPr>
              <a:t>Приходящие элементы:</a:t>
            </a:r>
            <a:endParaRPr b="0" lang="ru-RU" sz="1800" spc="-1" strike="noStrike">
              <a:latin typeface="Arial"/>
            </a:endParaRPr>
          </a:p>
        </p:txBody>
      </p:sp>
      <p:sp>
        <p:nvSpPr>
          <p:cNvPr id="699" name=""/>
          <p:cNvSpPr/>
          <p:nvPr/>
        </p:nvSpPr>
        <p:spPr>
          <a:xfrm>
            <a:off x="486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00" name=""/>
          <p:cNvSpPr/>
          <p:nvPr/>
        </p:nvSpPr>
        <p:spPr>
          <a:xfrm>
            <a:off x="252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01" name=""/>
          <p:cNvSpPr/>
          <p:nvPr/>
        </p:nvSpPr>
        <p:spPr>
          <a:xfrm>
            <a:off x="3060000" y="3780360"/>
            <a:ext cx="0" cy="359640"/>
          </a:xfrm>
          <a:prstGeom prst="line">
            <a:avLst/>
          </a:prstGeom>
          <a:ln w="0">
            <a:solidFill>
              <a:srgbClr val="3465a4"/>
            </a:solidFill>
            <a:tailEnd len="med" type="triangle" w="med"/>
          </a:ln>
        </p:spPr>
        <p:style>
          <a:lnRef idx="0"/>
          <a:fillRef idx="0"/>
          <a:effectRef idx="0"/>
          <a:fontRef idx="minor"/>
        </p:style>
      </p:sp>
      <p:cxnSp>
        <p:nvCxnSpPr>
          <p:cNvPr id="702" name=""/>
          <p:cNvCxnSpPr/>
          <p:nvPr/>
        </p:nvCxnSpPr>
        <p:spPr>
          <a:xfrm>
            <a:off x="0" y="0"/>
            <a:ext cx="360" cy="360"/>
          </a:xfrm>
          <a:prstGeom prst="line">
            <a:avLst/>
          </a:prstGeom>
          <a:ln w="0">
            <a:solidFill>
              <a:srgbClr val="3465a4"/>
            </a:solidFill>
            <a:tailEnd len="med" type="triangle" w="med"/>
          </a:ln>
        </p:spPr>
      </p:cxnSp>
      <p:sp>
        <p:nvSpPr>
          <p:cNvPr id="703" name=""/>
          <p:cNvSpPr/>
          <p:nvPr/>
        </p:nvSpPr>
        <p:spPr>
          <a:xfrm>
            <a:off x="270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inf(1)</a:t>
            </a:r>
            <a:endParaRPr b="0" lang="ru-RU" sz="1800" spc="-1" strike="noStrike">
              <a:latin typeface="Arial"/>
            </a:endParaRPr>
          </a:p>
        </p:txBody>
      </p:sp>
      <p:sp>
        <p:nvSpPr>
          <p:cNvPr id="704" name=""/>
          <p:cNvSpPr/>
          <p:nvPr/>
        </p:nvSpPr>
        <p:spPr>
          <a:xfrm>
            <a:off x="7560000" y="109620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     0</a:t>
            </a:r>
            <a:endParaRPr b="0" lang="ru-RU" sz="1800" spc="-1" strike="noStrike">
              <a:latin typeface="Arial"/>
            </a:endParaRPr>
          </a:p>
        </p:txBody>
      </p:sp>
      <p:sp>
        <p:nvSpPr>
          <p:cNvPr id="705" name=""/>
          <p:cNvSpPr/>
          <p:nvPr/>
        </p:nvSpPr>
        <p:spPr>
          <a:xfrm>
            <a:off x="7560360" y="109656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a:t>
            </a:r>
            <a:r>
              <a:rPr b="0" lang="ru-RU" sz="1800" spc="-1" strike="noStrike">
                <a:latin typeface="Arial"/>
              </a:rPr>
              <a:t>:     1</a:t>
            </a:r>
            <a:endParaRPr b="0" lang="ru-RU" sz="1800" spc="-1" strike="noStrike">
              <a:latin typeface="Arial"/>
            </a:endParaRPr>
          </a:p>
        </p:txBody>
      </p:sp>
    </p:spTree>
  </p:cSld>
  <mc:AlternateContent>
    <mc:Choice Requires="p14">
      <p:transition spd="slow" p14:dur="2000">
        <p:pull dir="d"/>
      </p:transition>
    </mc:Choice>
    <mc:Fallback>
      <p:transition spd="slow">
        <p:pull dir="d"/>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dur="1" fill="hold">
                                          <p:stCondLst>
                                            <p:cond delay="0"/>
                                          </p:stCondLst>
                                        </p:cTn>
                                        <p:tgtEl>
                                          <p:spTgt spid="7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699"/>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701"/>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703"/>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702"/>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7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
          <p:cNvSpPr txBox="1"/>
          <p:nvPr/>
        </p:nvSpPr>
        <p:spPr>
          <a:xfrm>
            <a:off x="220320" y="180000"/>
            <a:ext cx="9679680" cy="916200"/>
          </a:xfrm>
          <a:prstGeom prst="rect">
            <a:avLst/>
          </a:prstGeom>
          <a:noFill/>
          <a:ln w="0">
            <a:noFill/>
          </a:ln>
        </p:spPr>
        <p:txBody>
          <a:bodyPr lIns="90000" rIns="90000" tIns="45000" bIns="45000" anchor="t">
            <a:noAutofit/>
          </a:bodyPr>
          <a:p>
            <a:pPr algn="ctr">
              <a:buNone/>
            </a:pPr>
            <a:r>
              <a:rPr b="0" lang="ru-RU" sz="2800" spc="-1" strike="noStrike">
                <a:solidFill>
                  <a:srgbClr val="000000"/>
                </a:solidFill>
                <a:latin typeface="Lato Black"/>
              </a:rPr>
              <a:t>Вставка элементов в кэш (ёмкость 4, LRU-2)</a:t>
            </a:r>
            <a:endParaRPr b="0" lang="ru-RU" sz="2800" spc="-1" strike="noStrike">
              <a:latin typeface="Arial"/>
            </a:endParaRPr>
          </a:p>
        </p:txBody>
      </p:sp>
      <p:grpSp>
        <p:nvGrpSpPr>
          <p:cNvPr id="707" name=""/>
          <p:cNvGrpSpPr/>
          <p:nvPr/>
        </p:nvGrpSpPr>
        <p:grpSpPr>
          <a:xfrm>
            <a:off x="360000" y="1260000"/>
            <a:ext cx="1800000" cy="1800000"/>
            <a:chOff x="360000" y="1260000"/>
            <a:chExt cx="1800000" cy="1800000"/>
          </a:xfrm>
        </p:grpSpPr>
        <p:sp>
          <p:nvSpPr>
            <p:cNvPr id="708" name=""/>
            <p:cNvSpPr/>
            <p:nvPr/>
          </p:nvSpPr>
          <p:spPr>
            <a:xfrm>
              <a:off x="360000" y="1260000"/>
              <a:ext cx="1800000" cy="180000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pPr algn="ctr">
                <a:buNone/>
              </a:pPr>
              <a:r>
                <a:rPr b="0" lang="ru-RU" sz="1800" spc="-1" strike="noStrike">
                  <a:solidFill>
                    <a:srgbClr val="ffffff"/>
                  </a:solidFill>
                  <a:latin typeface="Arial"/>
                </a:rPr>
                <a:t>Двусвязный</a:t>
              </a:r>
              <a:endParaRPr b="0" lang="ru-RU" sz="1800" spc="-1" strike="noStrike">
                <a:solidFill>
                  <a:srgbClr val="ffffff"/>
                </a:solidFill>
                <a:latin typeface="Arial"/>
              </a:endParaRPr>
            </a:p>
            <a:p>
              <a:pPr algn="ctr">
                <a:buNone/>
              </a:pPr>
              <a:r>
                <a:rPr b="0" lang="ru-RU" sz="1800" spc="-1" strike="noStrike">
                  <a:solidFill>
                    <a:srgbClr val="ffffff"/>
                  </a:solidFill>
                  <a:latin typeface="Arial"/>
                </a:rPr>
                <a:t>список</a:t>
              </a:r>
              <a:endParaRPr b="0" lang="ru-RU" sz="1800" spc="-1" strike="noStrike">
                <a:solidFill>
                  <a:srgbClr val="ffffff"/>
                </a:solidFill>
                <a:latin typeface="Arial"/>
              </a:endParaRPr>
            </a:p>
            <a:p>
              <a:pPr algn="ctr">
                <a:buNone/>
              </a:pPr>
              <a:r>
                <a:rPr b="0" lang="ru-RU" sz="1800" spc="-1" strike="noStrike">
                  <a:solidFill>
                    <a:srgbClr val="ffffff"/>
                  </a:solidFill>
                  <a:latin typeface="Arial"/>
                </a:rPr>
                <a:t>(очередь)</a:t>
              </a:r>
              <a:endParaRPr b="0" lang="ru-RU" sz="1800" spc="-1" strike="noStrike">
                <a:solidFill>
                  <a:srgbClr val="ffffff"/>
                </a:solidFill>
                <a:latin typeface="Arial"/>
              </a:endParaRPr>
            </a:p>
          </p:txBody>
        </p:sp>
      </p:grpSp>
      <p:sp>
        <p:nvSpPr>
          <p:cNvPr id="709" name=""/>
          <p:cNvSpPr/>
          <p:nvPr/>
        </p:nvSpPr>
        <p:spPr>
          <a:xfrm>
            <a:off x="4445640" y="822960"/>
            <a:ext cx="274320" cy="274320"/>
          </a:xfrm>
          <a:prstGeom prst="ellipse">
            <a:avLst/>
          </a:prstGeom>
          <a:solidFill>
            <a:srgbClr val="b8dbd9"/>
          </a:solidFill>
          <a:ln w="0">
            <a:noFill/>
          </a:ln>
        </p:spPr>
        <p:style>
          <a:lnRef idx="0"/>
          <a:fillRef idx="0"/>
          <a:effectRef idx="0"/>
          <a:fontRef idx="minor"/>
        </p:style>
      </p:sp>
      <p:sp>
        <p:nvSpPr>
          <p:cNvPr id="710" name=""/>
          <p:cNvSpPr/>
          <p:nvPr/>
        </p:nvSpPr>
        <p:spPr>
          <a:xfrm>
            <a:off x="4902840" y="822960"/>
            <a:ext cx="274320" cy="274320"/>
          </a:xfrm>
          <a:prstGeom prst="ellipse">
            <a:avLst/>
          </a:prstGeom>
          <a:solidFill>
            <a:srgbClr val="586f7c"/>
          </a:solidFill>
          <a:ln w="0">
            <a:noFill/>
          </a:ln>
        </p:spPr>
        <p:style>
          <a:lnRef idx="0"/>
          <a:fillRef idx="0"/>
          <a:effectRef idx="0"/>
          <a:fontRef idx="minor"/>
        </p:style>
      </p:sp>
      <p:sp>
        <p:nvSpPr>
          <p:cNvPr id="711" name=""/>
          <p:cNvSpPr/>
          <p:nvPr/>
        </p:nvSpPr>
        <p:spPr>
          <a:xfrm flipH="1">
            <a:off x="360000" y="3060000"/>
            <a:ext cx="540000" cy="720000"/>
          </a:xfrm>
          <a:prstGeom prst="line">
            <a:avLst/>
          </a:prstGeom>
          <a:ln w="0">
            <a:solidFill>
              <a:srgbClr val="3465a4"/>
            </a:solidFill>
            <a:tailEnd len="med" type="triangle" w="med"/>
          </a:ln>
        </p:spPr>
        <p:style>
          <a:lnRef idx="0"/>
          <a:fillRef idx="0"/>
          <a:effectRef idx="0"/>
          <a:fontRef idx="minor"/>
        </p:style>
      </p:sp>
      <p:sp>
        <p:nvSpPr>
          <p:cNvPr id="712" name=""/>
          <p:cNvSpPr/>
          <p:nvPr/>
        </p:nvSpPr>
        <p:spPr>
          <a:xfrm>
            <a:off x="360000" y="3780000"/>
            <a:ext cx="1440000" cy="162000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400" spc="-1" strike="noStrike">
                <a:latin typeface="Arial"/>
              </a:rPr>
              <a:t>Указатель на</a:t>
            </a:r>
            <a:endParaRPr b="0" lang="ru-RU" sz="1400" spc="-1" strike="noStrike">
              <a:latin typeface="Arial"/>
            </a:endParaRPr>
          </a:p>
          <a:p>
            <a:pPr algn="ctr">
              <a:buNone/>
            </a:pPr>
            <a:r>
              <a:rPr b="0" lang="ru-RU" sz="1400" spc="-1" strike="noStrike">
                <a:latin typeface="Arial"/>
              </a:rPr>
              <a:t> </a:t>
            </a:r>
            <a:r>
              <a:rPr b="0" lang="ru-RU" sz="1400" spc="-1" strike="noStrike">
                <a:latin typeface="Arial"/>
              </a:rPr>
              <a:t>«бесконечности»</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на </a:t>
            </a:r>
            <a:endParaRPr b="0" lang="ru-RU" sz="1400" spc="-1" strike="noStrike">
              <a:latin typeface="Arial"/>
            </a:endParaRPr>
          </a:p>
          <a:p>
            <a:pPr algn="ctr">
              <a:buNone/>
            </a:pPr>
            <a:r>
              <a:rPr b="0" lang="ru-RU" sz="1400" spc="-1" strike="noStrike">
                <a:latin typeface="Arial"/>
              </a:rPr>
              <a:t>конец</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a:t>
            </a:r>
            <a:endParaRPr b="0" lang="ru-RU" sz="1400" spc="-1" strike="noStrike">
              <a:latin typeface="Arial"/>
            </a:endParaRPr>
          </a:p>
          <a:p>
            <a:pPr algn="ctr">
              <a:buNone/>
            </a:pPr>
            <a:r>
              <a:rPr b="0" lang="ru-RU" sz="1400" spc="-1" strike="noStrike">
                <a:latin typeface="Arial"/>
              </a:rPr>
              <a:t>на начало </a:t>
            </a:r>
            <a:endParaRPr b="0" lang="ru-RU" sz="1400" spc="-1" strike="noStrike">
              <a:latin typeface="Arial"/>
            </a:endParaRPr>
          </a:p>
        </p:txBody>
      </p:sp>
      <p:sp>
        <p:nvSpPr>
          <p:cNvPr id="713" name=""/>
          <p:cNvSpPr txBox="1"/>
          <p:nvPr/>
        </p:nvSpPr>
        <p:spPr>
          <a:xfrm>
            <a:off x="2160000" y="1382040"/>
            <a:ext cx="3060000" cy="417960"/>
          </a:xfrm>
          <a:prstGeom prst="rect">
            <a:avLst/>
          </a:prstGeom>
          <a:noFill/>
          <a:ln w="0">
            <a:noFill/>
          </a:ln>
        </p:spPr>
        <p:txBody>
          <a:bodyPr lIns="90000" rIns="90000" tIns="45000" bIns="45000" anchor="t">
            <a:noAutofit/>
          </a:bodyPr>
          <a:p>
            <a:r>
              <a:rPr b="0" lang="ru-RU" sz="1800" spc="-1" strike="noStrike">
                <a:latin typeface="Arial"/>
              </a:rPr>
              <a:t>Приходящие элементы:</a:t>
            </a:r>
            <a:endParaRPr b="0" lang="ru-RU" sz="1800" spc="-1" strike="noStrike">
              <a:latin typeface="Arial"/>
            </a:endParaRPr>
          </a:p>
        </p:txBody>
      </p:sp>
      <p:sp>
        <p:nvSpPr>
          <p:cNvPr id="714" name=""/>
          <p:cNvSpPr/>
          <p:nvPr/>
        </p:nvSpPr>
        <p:spPr>
          <a:xfrm>
            <a:off x="540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15" name=""/>
          <p:cNvSpPr/>
          <p:nvPr/>
        </p:nvSpPr>
        <p:spPr>
          <a:xfrm>
            <a:off x="252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716" name=""/>
          <p:cNvSpPr/>
          <p:nvPr/>
        </p:nvSpPr>
        <p:spPr>
          <a:xfrm>
            <a:off x="3060000" y="3780360"/>
            <a:ext cx="0" cy="359640"/>
          </a:xfrm>
          <a:prstGeom prst="line">
            <a:avLst/>
          </a:prstGeom>
          <a:ln w="0">
            <a:solidFill>
              <a:srgbClr val="3465a4"/>
            </a:solidFill>
            <a:tailEnd len="med" type="triangle" w="med"/>
          </a:ln>
        </p:spPr>
        <p:style>
          <a:lnRef idx="0"/>
          <a:fillRef idx="0"/>
          <a:effectRef idx="0"/>
          <a:fontRef idx="minor"/>
        </p:style>
      </p:sp>
      <p:cxnSp>
        <p:nvCxnSpPr>
          <p:cNvPr id="717" name=""/>
          <p:cNvCxnSpPr/>
          <p:nvPr/>
        </p:nvCxnSpPr>
        <p:spPr>
          <a:xfrm>
            <a:off x="0" y="0"/>
            <a:ext cx="360" cy="360"/>
          </a:xfrm>
          <a:prstGeom prst="line">
            <a:avLst/>
          </a:prstGeom>
          <a:ln w="0">
            <a:solidFill>
              <a:srgbClr val="3465a4"/>
            </a:solidFill>
            <a:tailEnd len="med" type="triangle" w="med"/>
          </a:ln>
        </p:spPr>
      </p:cxnSp>
      <p:sp>
        <p:nvSpPr>
          <p:cNvPr id="718" name=""/>
          <p:cNvSpPr/>
          <p:nvPr/>
        </p:nvSpPr>
        <p:spPr>
          <a:xfrm>
            <a:off x="270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inf(2)</a:t>
            </a:r>
            <a:endParaRPr b="0" lang="ru-RU" sz="1800" spc="-1" strike="noStrike">
              <a:latin typeface="Arial"/>
            </a:endParaRPr>
          </a:p>
        </p:txBody>
      </p:sp>
      <p:sp>
        <p:nvSpPr>
          <p:cNvPr id="719" name=""/>
          <p:cNvSpPr/>
          <p:nvPr/>
        </p:nvSpPr>
        <p:spPr>
          <a:xfrm>
            <a:off x="486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720" name=""/>
          <p:cNvSpPr/>
          <p:nvPr/>
        </p:nvSpPr>
        <p:spPr>
          <a:xfrm>
            <a:off x="3960000" y="288000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21" name=""/>
          <p:cNvSpPr/>
          <p:nvPr/>
        </p:nvSpPr>
        <p:spPr>
          <a:xfrm>
            <a:off x="4500000" y="3780360"/>
            <a:ext cx="0" cy="359640"/>
          </a:xfrm>
          <a:prstGeom prst="line">
            <a:avLst/>
          </a:prstGeom>
          <a:ln w="0">
            <a:solidFill>
              <a:srgbClr val="3465a4"/>
            </a:solidFill>
            <a:tailEnd len="med" type="triangle" w="med"/>
          </a:ln>
        </p:spPr>
        <p:style>
          <a:lnRef idx="0"/>
          <a:fillRef idx="0"/>
          <a:effectRef idx="0"/>
          <a:fontRef idx="minor"/>
        </p:style>
      </p:sp>
      <p:sp>
        <p:nvSpPr>
          <p:cNvPr id="722" name=""/>
          <p:cNvSpPr/>
          <p:nvPr/>
        </p:nvSpPr>
        <p:spPr>
          <a:xfrm>
            <a:off x="360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723" name=""/>
          <p:cNvSpPr/>
          <p:nvPr/>
        </p:nvSpPr>
        <p:spPr>
          <a:xfrm>
            <a:off x="414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inf(1)</a:t>
            </a:r>
            <a:endParaRPr b="0" lang="ru-RU" sz="1800" spc="-1" strike="noStrike">
              <a:latin typeface="Arial"/>
            </a:endParaRPr>
          </a:p>
        </p:txBody>
      </p:sp>
      <p:sp>
        <p:nvSpPr>
          <p:cNvPr id="724" name=""/>
          <p:cNvSpPr/>
          <p:nvPr/>
        </p:nvSpPr>
        <p:spPr>
          <a:xfrm>
            <a:off x="7560000" y="109620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     2</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
          <p:cNvSpPr txBox="1"/>
          <p:nvPr/>
        </p:nvSpPr>
        <p:spPr>
          <a:xfrm>
            <a:off x="220320" y="180000"/>
            <a:ext cx="9679680" cy="916200"/>
          </a:xfrm>
          <a:prstGeom prst="rect">
            <a:avLst/>
          </a:prstGeom>
          <a:noFill/>
          <a:ln w="0">
            <a:noFill/>
          </a:ln>
        </p:spPr>
        <p:txBody>
          <a:bodyPr lIns="90000" rIns="90000" tIns="45000" bIns="45000" anchor="t">
            <a:noAutofit/>
          </a:bodyPr>
          <a:p>
            <a:pPr algn="ctr">
              <a:buNone/>
            </a:pPr>
            <a:r>
              <a:rPr b="0" lang="ru-RU" sz="2800" spc="-1" strike="noStrike">
                <a:solidFill>
                  <a:srgbClr val="000000"/>
                </a:solidFill>
                <a:latin typeface="Lato Black"/>
              </a:rPr>
              <a:t>Вставка элементов в кэш (ёмкость 4, LRU-2)</a:t>
            </a:r>
            <a:endParaRPr b="0" lang="ru-RU" sz="2800" spc="-1" strike="noStrike">
              <a:latin typeface="Arial"/>
            </a:endParaRPr>
          </a:p>
        </p:txBody>
      </p:sp>
      <p:grpSp>
        <p:nvGrpSpPr>
          <p:cNvPr id="726" name=""/>
          <p:cNvGrpSpPr/>
          <p:nvPr/>
        </p:nvGrpSpPr>
        <p:grpSpPr>
          <a:xfrm>
            <a:off x="360000" y="1260000"/>
            <a:ext cx="1800000" cy="1800000"/>
            <a:chOff x="360000" y="1260000"/>
            <a:chExt cx="1800000" cy="1800000"/>
          </a:xfrm>
        </p:grpSpPr>
        <p:sp>
          <p:nvSpPr>
            <p:cNvPr id="727" name=""/>
            <p:cNvSpPr/>
            <p:nvPr/>
          </p:nvSpPr>
          <p:spPr>
            <a:xfrm>
              <a:off x="360000" y="1260000"/>
              <a:ext cx="1800000" cy="180000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pPr algn="ctr">
                <a:buNone/>
              </a:pPr>
              <a:r>
                <a:rPr b="0" lang="ru-RU" sz="1800" spc="-1" strike="noStrike">
                  <a:solidFill>
                    <a:srgbClr val="ffffff"/>
                  </a:solidFill>
                  <a:latin typeface="Arial"/>
                </a:rPr>
                <a:t>Д</a:t>
              </a:r>
              <a:r>
                <a:rPr b="0" lang="ru-RU" sz="1800" spc="-1" strike="noStrike">
                  <a:solidFill>
                    <a:srgbClr val="ffffff"/>
                  </a:solidFill>
                  <a:latin typeface="Arial"/>
                </a:rPr>
                <a:t>в</a:t>
              </a:r>
              <a:r>
                <a:rPr b="0" lang="ru-RU" sz="1800" spc="-1" strike="noStrike">
                  <a:solidFill>
                    <a:srgbClr val="ffffff"/>
                  </a:solidFill>
                  <a:latin typeface="Arial"/>
                </a:rPr>
                <a:t>у</a:t>
              </a:r>
              <a:r>
                <a:rPr b="0" lang="ru-RU" sz="1800" spc="-1" strike="noStrike">
                  <a:solidFill>
                    <a:srgbClr val="ffffff"/>
                  </a:solidFill>
                  <a:latin typeface="Arial"/>
                </a:rPr>
                <a:t>с</a:t>
              </a:r>
              <a:r>
                <a:rPr b="0" lang="ru-RU" sz="1800" spc="-1" strike="noStrike">
                  <a:solidFill>
                    <a:srgbClr val="ffffff"/>
                  </a:solidFill>
                  <a:latin typeface="Arial"/>
                </a:rPr>
                <a:t>в</a:t>
              </a:r>
              <a:r>
                <a:rPr b="0" lang="ru-RU" sz="1800" spc="-1" strike="noStrike">
                  <a:solidFill>
                    <a:srgbClr val="ffffff"/>
                  </a:solidFill>
                  <a:latin typeface="Arial"/>
                </a:rPr>
                <a:t>я</a:t>
              </a:r>
              <a:r>
                <a:rPr b="0" lang="ru-RU" sz="1800" spc="-1" strike="noStrike">
                  <a:solidFill>
                    <a:srgbClr val="ffffff"/>
                  </a:solidFill>
                  <a:latin typeface="Arial"/>
                </a:rPr>
                <a:t>з</a:t>
              </a:r>
              <a:r>
                <a:rPr b="0" lang="ru-RU" sz="1800" spc="-1" strike="noStrike">
                  <a:solidFill>
                    <a:srgbClr val="ffffff"/>
                  </a:solidFill>
                  <a:latin typeface="Arial"/>
                </a:rPr>
                <a:t>н</a:t>
              </a:r>
              <a:r>
                <a:rPr b="0" lang="ru-RU" sz="1800" spc="-1" strike="noStrike">
                  <a:solidFill>
                    <a:srgbClr val="ffffff"/>
                  </a:solidFill>
                  <a:latin typeface="Arial"/>
                </a:rPr>
                <a:t>ы</a:t>
              </a:r>
              <a:r>
                <a:rPr b="0" lang="ru-RU" sz="1800" spc="-1" strike="noStrike">
                  <a:solidFill>
                    <a:srgbClr val="ffffff"/>
                  </a:solidFill>
                  <a:latin typeface="Arial"/>
                </a:rPr>
                <a:t>й</a:t>
              </a:r>
              <a:endParaRPr b="0" lang="ru-RU" sz="1800" spc="-1" strike="noStrike">
                <a:solidFill>
                  <a:srgbClr val="ffffff"/>
                </a:solidFill>
                <a:latin typeface="Arial"/>
              </a:endParaRPr>
            </a:p>
            <a:p>
              <a:pPr algn="ctr">
                <a:buNone/>
              </a:pPr>
              <a:r>
                <a:rPr b="0" lang="ru-RU" sz="1800" spc="-1" strike="noStrike">
                  <a:solidFill>
                    <a:srgbClr val="ffffff"/>
                  </a:solidFill>
                  <a:latin typeface="Arial"/>
                </a:rPr>
                <a:t>с</a:t>
              </a:r>
              <a:r>
                <a:rPr b="0" lang="ru-RU" sz="1800" spc="-1" strike="noStrike">
                  <a:solidFill>
                    <a:srgbClr val="ffffff"/>
                  </a:solidFill>
                  <a:latin typeface="Arial"/>
                </a:rPr>
                <a:t>п</a:t>
              </a:r>
              <a:r>
                <a:rPr b="0" lang="ru-RU" sz="1800" spc="-1" strike="noStrike">
                  <a:solidFill>
                    <a:srgbClr val="ffffff"/>
                  </a:solidFill>
                  <a:latin typeface="Arial"/>
                </a:rPr>
                <a:t>и</a:t>
              </a:r>
              <a:r>
                <a:rPr b="0" lang="ru-RU" sz="1800" spc="-1" strike="noStrike">
                  <a:solidFill>
                    <a:srgbClr val="ffffff"/>
                  </a:solidFill>
                  <a:latin typeface="Arial"/>
                </a:rPr>
                <a:t>с</a:t>
              </a:r>
              <a:r>
                <a:rPr b="0" lang="ru-RU" sz="1800" spc="-1" strike="noStrike">
                  <a:solidFill>
                    <a:srgbClr val="ffffff"/>
                  </a:solidFill>
                  <a:latin typeface="Arial"/>
                </a:rPr>
                <a:t>о</a:t>
              </a:r>
              <a:r>
                <a:rPr b="0" lang="ru-RU" sz="1800" spc="-1" strike="noStrike">
                  <a:solidFill>
                    <a:srgbClr val="ffffff"/>
                  </a:solidFill>
                  <a:latin typeface="Arial"/>
                </a:rPr>
                <a:t>к</a:t>
              </a:r>
              <a:endParaRPr b="0" lang="ru-RU" sz="1800" spc="-1" strike="noStrike">
                <a:solidFill>
                  <a:srgbClr val="ffffff"/>
                </a:solidFill>
                <a:latin typeface="Arial"/>
              </a:endParaRPr>
            </a:p>
            <a:p>
              <a:pPr algn="ctr">
                <a:buNone/>
              </a:pPr>
              <a:r>
                <a:rPr b="0" lang="ru-RU" sz="1800" spc="-1" strike="noStrike">
                  <a:solidFill>
                    <a:srgbClr val="ffffff"/>
                  </a:solidFill>
                  <a:latin typeface="Arial"/>
                </a:rPr>
                <a:t>(</a:t>
              </a:r>
              <a:r>
                <a:rPr b="0" lang="ru-RU" sz="1800" spc="-1" strike="noStrike">
                  <a:solidFill>
                    <a:srgbClr val="ffffff"/>
                  </a:solidFill>
                  <a:latin typeface="Arial"/>
                </a:rPr>
                <a:t>о</a:t>
              </a:r>
              <a:r>
                <a:rPr b="0" lang="ru-RU" sz="1800" spc="-1" strike="noStrike">
                  <a:solidFill>
                    <a:srgbClr val="ffffff"/>
                  </a:solidFill>
                  <a:latin typeface="Arial"/>
                </a:rPr>
                <a:t>ч</a:t>
              </a:r>
              <a:r>
                <a:rPr b="0" lang="ru-RU" sz="1800" spc="-1" strike="noStrike">
                  <a:solidFill>
                    <a:srgbClr val="ffffff"/>
                  </a:solidFill>
                  <a:latin typeface="Arial"/>
                </a:rPr>
                <a:t>е</a:t>
              </a:r>
              <a:r>
                <a:rPr b="0" lang="ru-RU" sz="1800" spc="-1" strike="noStrike">
                  <a:solidFill>
                    <a:srgbClr val="ffffff"/>
                  </a:solidFill>
                  <a:latin typeface="Arial"/>
                </a:rPr>
                <a:t>р</a:t>
              </a:r>
              <a:r>
                <a:rPr b="0" lang="ru-RU" sz="1800" spc="-1" strike="noStrike">
                  <a:solidFill>
                    <a:srgbClr val="ffffff"/>
                  </a:solidFill>
                  <a:latin typeface="Arial"/>
                </a:rPr>
                <a:t>е</a:t>
              </a:r>
              <a:r>
                <a:rPr b="0" lang="ru-RU" sz="1800" spc="-1" strike="noStrike">
                  <a:solidFill>
                    <a:srgbClr val="ffffff"/>
                  </a:solidFill>
                  <a:latin typeface="Arial"/>
                </a:rPr>
                <a:t>д</a:t>
              </a:r>
              <a:r>
                <a:rPr b="0" lang="ru-RU" sz="1800" spc="-1" strike="noStrike">
                  <a:solidFill>
                    <a:srgbClr val="ffffff"/>
                  </a:solidFill>
                  <a:latin typeface="Arial"/>
                </a:rPr>
                <a:t>ь</a:t>
              </a:r>
              <a:r>
                <a:rPr b="0" lang="ru-RU" sz="1800" spc="-1" strike="noStrike">
                  <a:solidFill>
                    <a:srgbClr val="ffffff"/>
                  </a:solidFill>
                  <a:latin typeface="Arial"/>
                </a:rPr>
                <a:t>)</a:t>
              </a:r>
              <a:endParaRPr b="0" lang="ru-RU" sz="1800" spc="-1" strike="noStrike">
                <a:solidFill>
                  <a:srgbClr val="ffffff"/>
                </a:solidFill>
                <a:latin typeface="Arial"/>
              </a:endParaRPr>
            </a:p>
          </p:txBody>
        </p:sp>
      </p:grpSp>
      <p:sp>
        <p:nvSpPr>
          <p:cNvPr id="728" name=""/>
          <p:cNvSpPr/>
          <p:nvPr/>
        </p:nvSpPr>
        <p:spPr>
          <a:xfrm>
            <a:off x="4445640" y="822960"/>
            <a:ext cx="274320" cy="274320"/>
          </a:xfrm>
          <a:prstGeom prst="ellipse">
            <a:avLst/>
          </a:prstGeom>
          <a:solidFill>
            <a:srgbClr val="b8dbd9"/>
          </a:solidFill>
          <a:ln w="0">
            <a:noFill/>
          </a:ln>
        </p:spPr>
        <p:style>
          <a:lnRef idx="0"/>
          <a:fillRef idx="0"/>
          <a:effectRef idx="0"/>
          <a:fontRef idx="minor"/>
        </p:style>
      </p:sp>
      <p:sp>
        <p:nvSpPr>
          <p:cNvPr id="729" name=""/>
          <p:cNvSpPr/>
          <p:nvPr/>
        </p:nvSpPr>
        <p:spPr>
          <a:xfrm>
            <a:off x="4902840" y="822960"/>
            <a:ext cx="274320" cy="274320"/>
          </a:xfrm>
          <a:prstGeom prst="ellipse">
            <a:avLst/>
          </a:prstGeom>
          <a:solidFill>
            <a:srgbClr val="586f7c"/>
          </a:solidFill>
          <a:ln w="0">
            <a:noFill/>
          </a:ln>
        </p:spPr>
        <p:style>
          <a:lnRef idx="0"/>
          <a:fillRef idx="0"/>
          <a:effectRef idx="0"/>
          <a:fontRef idx="minor"/>
        </p:style>
      </p:sp>
      <p:sp>
        <p:nvSpPr>
          <p:cNvPr id="730" name=""/>
          <p:cNvSpPr/>
          <p:nvPr/>
        </p:nvSpPr>
        <p:spPr>
          <a:xfrm flipH="1">
            <a:off x="360000" y="3060000"/>
            <a:ext cx="540000" cy="720000"/>
          </a:xfrm>
          <a:prstGeom prst="line">
            <a:avLst/>
          </a:prstGeom>
          <a:ln w="0">
            <a:solidFill>
              <a:srgbClr val="3465a4"/>
            </a:solidFill>
            <a:tailEnd len="med" type="triangle" w="med"/>
          </a:ln>
        </p:spPr>
        <p:style>
          <a:lnRef idx="0"/>
          <a:fillRef idx="0"/>
          <a:effectRef idx="0"/>
          <a:fontRef idx="minor"/>
        </p:style>
      </p:sp>
      <p:sp>
        <p:nvSpPr>
          <p:cNvPr id="731" name=""/>
          <p:cNvSpPr/>
          <p:nvPr/>
        </p:nvSpPr>
        <p:spPr>
          <a:xfrm>
            <a:off x="360000" y="3780000"/>
            <a:ext cx="1440000" cy="162000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400" spc="-1" strike="noStrike">
                <a:latin typeface="Arial"/>
              </a:rPr>
              <a:t>У</a:t>
            </a:r>
            <a:r>
              <a:rPr b="0" lang="ru-RU" sz="1400" spc="-1" strike="noStrike">
                <a:latin typeface="Arial"/>
              </a:rPr>
              <a:t>к</a:t>
            </a:r>
            <a:r>
              <a:rPr b="0" lang="ru-RU" sz="1400" spc="-1" strike="noStrike">
                <a:latin typeface="Arial"/>
              </a:rPr>
              <a:t>а</a:t>
            </a:r>
            <a:r>
              <a:rPr b="0" lang="ru-RU" sz="1400" spc="-1" strike="noStrike">
                <a:latin typeface="Arial"/>
              </a:rPr>
              <a:t>з</a:t>
            </a:r>
            <a:r>
              <a:rPr b="0" lang="ru-RU" sz="1400" spc="-1" strike="noStrike">
                <a:latin typeface="Arial"/>
              </a:rPr>
              <a:t>ат</a:t>
            </a:r>
            <a:r>
              <a:rPr b="0" lang="ru-RU" sz="1400" spc="-1" strike="noStrike">
                <a:latin typeface="Arial"/>
              </a:rPr>
              <a:t>е</a:t>
            </a:r>
            <a:r>
              <a:rPr b="0" lang="ru-RU" sz="1400" spc="-1" strike="noStrike">
                <a:latin typeface="Arial"/>
              </a:rPr>
              <a:t>л</a:t>
            </a:r>
            <a:r>
              <a:rPr b="0" lang="ru-RU" sz="1400" spc="-1" strike="noStrike">
                <a:latin typeface="Arial"/>
              </a:rPr>
              <a:t>ь </a:t>
            </a:r>
            <a:r>
              <a:rPr b="0" lang="ru-RU" sz="1400" spc="-1" strike="noStrike">
                <a:latin typeface="Arial"/>
              </a:rPr>
              <a:t>н</a:t>
            </a:r>
            <a:r>
              <a:rPr b="0" lang="ru-RU" sz="1400" spc="-1" strike="noStrike">
                <a:latin typeface="Arial"/>
              </a:rPr>
              <a:t>а</a:t>
            </a:r>
            <a:endParaRPr b="0" lang="ru-RU" sz="1400" spc="-1" strike="noStrike">
              <a:latin typeface="Arial"/>
            </a:endParaRPr>
          </a:p>
          <a:p>
            <a:pPr algn="ctr">
              <a:buNone/>
            </a:pPr>
            <a:r>
              <a:rPr b="0" lang="ru-RU" sz="1400" spc="-1" strike="noStrike">
                <a:latin typeface="Arial"/>
              </a:rPr>
              <a:t> </a:t>
            </a:r>
            <a:r>
              <a:rPr b="0" lang="ru-RU" sz="1400" spc="-1" strike="noStrike">
                <a:latin typeface="Arial"/>
              </a:rPr>
              <a:t>«</a:t>
            </a:r>
            <a:r>
              <a:rPr b="0" lang="ru-RU" sz="1400" spc="-1" strike="noStrike">
                <a:latin typeface="Arial"/>
              </a:rPr>
              <a:t>б</a:t>
            </a:r>
            <a:r>
              <a:rPr b="0" lang="ru-RU" sz="1400" spc="-1" strike="noStrike">
                <a:latin typeface="Arial"/>
              </a:rPr>
              <a:t>е</a:t>
            </a:r>
            <a:r>
              <a:rPr b="0" lang="ru-RU" sz="1400" spc="-1" strike="noStrike">
                <a:latin typeface="Arial"/>
              </a:rPr>
              <a:t>с</a:t>
            </a:r>
            <a:r>
              <a:rPr b="0" lang="ru-RU" sz="1400" spc="-1" strike="noStrike">
                <a:latin typeface="Arial"/>
              </a:rPr>
              <a:t>к</a:t>
            </a:r>
            <a:r>
              <a:rPr b="0" lang="ru-RU" sz="1400" spc="-1" strike="noStrike">
                <a:latin typeface="Arial"/>
              </a:rPr>
              <a:t>о</a:t>
            </a:r>
            <a:r>
              <a:rPr b="0" lang="ru-RU" sz="1400" spc="-1" strike="noStrike">
                <a:latin typeface="Arial"/>
              </a:rPr>
              <a:t>н</a:t>
            </a:r>
            <a:r>
              <a:rPr b="0" lang="ru-RU" sz="1400" spc="-1" strike="noStrike">
                <a:latin typeface="Arial"/>
              </a:rPr>
              <a:t>е</a:t>
            </a:r>
            <a:r>
              <a:rPr b="0" lang="ru-RU" sz="1400" spc="-1" strike="noStrike">
                <a:latin typeface="Arial"/>
              </a:rPr>
              <a:t>ч</a:t>
            </a:r>
            <a:r>
              <a:rPr b="0" lang="ru-RU" sz="1400" spc="-1" strike="noStrike">
                <a:latin typeface="Arial"/>
              </a:rPr>
              <a:t>н</a:t>
            </a:r>
            <a:r>
              <a:rPr b="0" lang="ru-RU" sz="1400" spc="-1" strike="noStrike">
                <a:latin typeface="Arial"/>
              </a:rPr>
              <a:t>о</a:t>
            </a:r>
            <a:r>
              <a:rPr b="0" lang="ru-RU" sz="1400" spc="-1" strike="noStrike">
                <a:latin typeface="Arial"/>
              </a:rPr>
              <a:t>с</a:t>
            </a:r>
            <a:r>
              <a:rPr b="0" lang="ru-RU" sz="1400" spc="-1" strike="noStrike">
                <a:latin typeface="Arial"/>
              </a:rPr>
              <a:t>т</a:t>
            </a:r>
            <a:r>
              <a:rPr b="0" lang="ru-RU" sz="1400" spc="-1" strike="noStrike">
                <a:latin typeface="Arial"/>
              </a:rPr>
              <a:t>и</a:t>
            </a:r>
            <a:r>
              <a:rPr b="0" lang="ru-RU" sz="1400" spc="-1" strike="noStrike">
                <a:latin typeface="Arial"/>
              </a:rPr>
              <a:t>»</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a:t>
            </a:r>
            <a:r>
              <a:rPr b="0" lang="ru-RU" sz="1400" spc="-1" strike="noStrike">
                <a:latin typeface="Arial"/>
              </a:rPr>
              <a:t>к</a:t>
            </a:r>
            <a:r>
              <a:rPr b="0" lang="ru-RU" sz="1400" spc="-1" strike="noStrike">
                <a:latin typeface="Arial"/>
              </a:rPr>
              <a:t>а</a:t>
            </a:r>
            <a:r>
              <a:rPr b="0" lang="ru-RU" sz="1400" spc="-1" strike="noStrike">
                <a:latin typeface="Arial"/>
              </a:rPr>
              <a:t>з</a:t>
            </a:r>
            <a:r>
              <a:rPr b="0" lang="ru-RU" sz="1400" spc="-1" strike="noStrike">
                <a:latin typeface="Arial"/>
              </a:rPr>
              <a:t>ат</a:t>
            </a:r>
            <a:r>
              <a:rPr b="0" lang="ru-RU" sz="1400" spc="-1" strike="noStrike">
                <a:latin typeface="Arial"/>
              </a:rPr>
              <a:t>е</a:t>
            </a:r>
            <a:r>
              <a:rPr b="0" lang="ru-RU" sz="1400" spc="-1" strike="noStrike">
                <a:latin typeface="Arial"/>
              </a:rPr>
              <a:t>л</a:t>
            </a:r>
            <a:r>
              <a:rPr b="0" lang="ru-RU" sz="1400" spc="-1" strike="noStrike">
                <a:latin typeface="Arial"/>
              </a:rPr>
              <a:t>ь </a:t>
            </a:r>
            <a:r>
              <a:rPr b="0" lang="ru-RU" sz="1400" spc="-1" strike="noStrike">
                <a:latin typeface="Arial"/>
              </a:rPr>
              <a:t>н</a:t>
            </a:r>
            <a:r>
              <a:rPr b="0" lang="ru-RU" sz="1400" spc="-1" strike="noStrike">
                <a:latin typeface="Arial"/>
              </a:rPr>
              <a:t>а </a:t>
            </a:r>
            <a:endParaRPr b="0" lang="ru-RU" sz="1400" spc="-1" strike="noStrike">
              <a:latin typeface="Arial"/>
            </a:endParaRPr>
          </a:p>
          <a:p>
            <a:pPr algn="ctr">
              <a:buNone/>
            </a:pPr>
            <a:r>
              <a:rPr b="0" lang="ru-RU" sz="1400" spc="-1" strike="noStrike">
                <a:latin typeface="Arial"/>
              </a:rPr>
              <a:t>к</a:t>
            </a:r>
            <a:r>
              <a:rPr b="0" lang="ru-RU" sz="1400" spc="-1" strike="noStrike">
                <a:latin typeface="Arial"/>
              </a:rPr>
              <a:t>о</a:t>
            </a:r>
            <a:r>
              <a:rPr b="0" lang="ru-RU" sz="1400" spc="-1" strike="noStrike">
                <a:latin typeface="Arial"/>
              </a:rPr>
              <a:t>н</a:t>
            </a:r>
            <a:r>
              <a:rPr b="0" lang="ru-RU" sz="1400" spc="-1" strike="noStrike">
                <a:latin typeface="Arial"/>
              </a:rPr>
              <a:t>е</a:t>
            </a:r>
            <a:r>
              <a:rPr b="0" lang="ru-RU" sz="1400" spc="-1" strike="noStrike">
                <a:latin typeface="Arial"/>
              </a:rPr>
              <a:t>ц</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a:t>
            </a:r>
            <a:r>
              <a:rPr b="0" lang="ru-RU" sz="1400" spc="-1" strike="noStrike">
                <a:latin typeface="Arial"/>
              </a:rPr>
              <a:t>к</a:t>
            </a:r>
            <a:r>
              <a:rPr b="0" lang="ru-RU" sz="1400" spc="-1" strike="noStrike">
                <a:latin typeface="Arial"/>
              </a:rPr>
              <a:t>а</a:t>
            </a:r>
            <a:r>
              <a:rPr b="0" lang="ru-RU" sz="1400" spc="-1" strike="noStrike">
                <a:latin typeface="Arial"/>
              </a:rPr>
              <a:t>з</a:t>
            </a:r>
            <a:r>
              <a:rPr b="0" lang="ru-RU" sz="1400" spc="-1" strike="noStrike">
                <a:latin typeface="Arial"/>
              </a:rPr>
              <a:t>ат</a:t>
            </a:r>
            <a:r>
              <a:rPr b="0" lang="ru-RU" sz="1400" spc="-1" strike="noStrike">
                <a:latin typeface="Arial"/>
              </a:rPr>
              <a:t>е</a:t>
            </a:r>
            <a:r>
              <a:rPr b="0" lang="ru-RU" sz="1400" spc="-1" strike="noStrike">
                <a:latin typeface="Arial"/>
              </a:rPr>
              <a:t>л</a:t>
            </a:r>
            <a:r>
              <a:rPr b="0" lang="ru-RU" sz="1400" spc="-1" strike="noStrike">
                <a:latin typeface="Arial"/>
              </a:rPr>
              <a:t>ь </a:t>
            </a:r>
            <a:endParaRPr b="0" lang="ru-RU" sz="1400" spc="-1" strike="noStrike">
              <a:latin typeface="Arial"/>
            </a:endParaRPr>
          </a:p>
          <a:p>
            <a:pPr algn="ctr">
              <a:buNone/>
            </a:pPr>
            <a:r>
              <a:rPr b="0" lang="ru-RU" sz="1400" spc="-1" strike="noStrike">
                <a:latin typeface="Arial"/>
              </a:rPr>
              <a:t>н</a:t>
            </a:r>
            <a:r>
              <a:rPr b="0" lang="ru-RU" sz="1400" spc="-1" strike="noStrike">
                <a:latin typeface="Arial"/>
              </a:rPr>
              <a:t>а </a:t>
            </a:r>
            <a:r>
              <a:rPr b="0" lang="ru-RU" sz="1400" spc="-1" strike="noStrike">
                <a:latin typeface="Arial"/>
              </a:rPr>
              <a:t>н</a:t>
            </a:r>
            <a:r>
              <a:rPr b="0" lang="ru-RU" sz="1400" spc="-1" strike="noStrike">
                <a:latin typeface="Arial"/>
              </a:rPr>
              <a:t>а</a:t>
            </a:r>
            <a:r>
              <a:rPr b="0" lang="ru-RU" sz="1400" spc="-1" strike="noStrike">
                <a:latin typeface="Arial"/>
              </a:rPr>
              <a:t>ч</a:t>
            </a:r>
            <a:r>
              <a:rPr b="0" lang="ru-RU" sz="1400" spc="-1" strike="noStrike">
                <a:latin typeface="Arial"/>
              </a:rPr>
              <a:t>а</a:t>
            </a:r>
            <a:r>
              <a:rPr b="0" lang="ru-RU" sz="1400" spc="-1" strike="noStrike">
                <a:latin typeface="Arial"/>
              </a:rPr>
              <a:t>л</a:t>
            </a:r>
            <a:r>
              <a:rPr b="0" lang="ru-RU" sz="1400" spc="-1" strike="noStrike">
                <a:latin typeface="Arial"/>
              </a:rPr>
              <a:t>о </a:t>
            </a:r>
            <a:endParaRPr b="0" lang="ru-RU" sz="1400" spc="-1" strike="noStrike">
              <a:latin typeface="Arial"/>
            </a:endParaRPr>
          </a:p>
        </p:txBody>
      </p:sp>
      <p:sp>
        <p:nvSpPr>
          <p:cNvPr id="732" name=""/>
          <p:cNvSpPr txBox="1"/>
          <p:nvPr/>
        </p:nvSpPr>
        <p:spPr>
          <a:xfrm>
            <a:off x="2160000" y="1382040"/>
            <a:ext cx="3060000" cy="417960"/>
          </a:xfrm>
          <a:prstGeom prst="rect">
            <a:avLst/>
          </a:prstGeom>
          <a:noFill/>
          <a:ln w="0">
            <a:noFill/>
          </a:ln>
        </p:spPr>
        <p:txBody>
          <a:bodyPr lIns="90000" rIns="90000" tIns="45000" bIns="45000" anchor="t">
            <a:noAutofit/>
          </a:bodyPr>
          <a:p>
            <a:r>
              <a:rPr b="0" lang="ru-RU" sz="1800" spc="-1" strike="noStrike">
                <a:latin typeface="Arial"/>
              </a:rPr>
              <a:t>Приходящие элементы:</a:t>
            </a:r>
            <a:endParaRPr b="0" lang="ru-RU" sz="1800" spc="-1" strike="noStrike">
              <a:latin typeface="Arial"/>
            </a:endParaRPr>
          </a:p>
        </p:txBody>
      </p:sp>
      <p:sp>
        <p:nvSpPr>
          <p:cNvPr id="733" name=""/>
          <p:cNvSpPr/>
          <p:nvPr/>
        </p:nvSpPr>
        <p:spPr>
          <a:xfrm>
            <a:off x="540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734" name=""/>
          <p:cNvSpPr/>
          <p:nvPr/>
        </p:nvSpPr>
        <p:spPr>
          <a:xfrm>
            <a:off x="252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35" name=""/>
          <p:cNvSpPr/>
          <p:nvPr/>
        </p:nvSpPr>
        <p:spPr>
          <a:xfrm>
            <a:off x="3060000" y="3780360"/>
            <a:ext cx="0" cy="359640"/>
          </a:xfrm>
          <a:prstGeom prst="line">
            <a:avLst/>
          </a:prstGeom>
          <a:ln w="0">
            <a:solidFill>
              <a:srgbClr val="3465a4"/>
            </a:solidFill>
            <a:tailEnd len="med" type="triangle" w="med"/>
          </a:ln>
        </p:spPr>
        <p:style>
          <a:lnRef idx="0"/>
          <a:fillRef idx="0"/>
          <a:effectRef idx="0"/>
          <a:fontRef idx="minor"/>
        </p:style>
      </p:sp>
      <p:cxnSp>
        <p:nvCxnSpPr>
          <p:cNvPr id="736" name=""/>
          <p:cNvCxnSpPr/>
          <p:nvPr/>
        </p:nvCxnSpPr>
        <p:spPr>
          <a:xfrm>
            <a:off x="0" y="0"/>
            <a:ext cx="360" cy="360"/>
          </a:xfrm>
          <a:prstGeom prst="line">
            <a:avLst/>
          </a:prstGeom>
          <a:ln w="0">
            <a:solidFill>
              <a:srgbClr val="3465a4"/>
            </a:solidFill>
            <a:tailEnd len="med" type="triangle" w="med"/>
          </a:ln>
        </p:spPr>
      </p:cxnSp>
      <p:sp>
        <p:nvSpPr>
          <p:cNvPr id="737" name=""/>
          <p:cNvSpPr/>
          <p:nvPr/>
        </p:nvSpPr>
        <p:spPr>
          <a:xfrm>
            <a:off x="270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738" name=""/>
          <p:cNvSpPr/>
          <p:nvPr/>
        </p:nvSpPr>
        <p:spPr>
          <a:xfrm>
            <a:off x="486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39" name=""/>
          <p:cNvSpPr/>
          <p:nvPr/>
        </p:nvSpPr>
        <p:spPr>
          <a:xfrm>
            <a:off x="4500000" y="3780360"/>
            <a:ext cx="0" cy="359640"/>
          </a:xfrm>
          <a:prstGeom prst="line">
            <a:avLst/>
          </a:prstGeom>
          <a:ln w="0">
            <a:solidFill>
              <a:srgbClr val="3465a4"/>
            </a:solidFill>
            <a:tailEnd len="med" type="triangle" w="med"/>
          </a:ln>
        </p:spPr>
        <p:style>
          <a:lnRef idx="0"/>
          <a:fillRef idx="0"/>
          <a:effectRef idx="0"/>
          <a:fontRef idx="minor"/>
        </p:style>
      </p:sp>
      <p:sp>
        <p:nvSpPr>
          <p:cNvPr id="740" name=""/>
          <p:cNvSpPr/>
          <p:nvPr/>
        </p:nvSpPr>
        <p:spPr>
          <a:xfrm>
            <a:off x="360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741" name=""/>
          <p:cNvSpPr/>
          <p:nvPr/>
        </p:nvSpPr>
        <p:spPr>
          <a:xfrm>
            <a:off x="414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inf(2)</a:t>
            </a:r>
            <a:endParaRPr b="0" lang="ru-RU" sz="1800" spc="-1" strike="noStrike">
              <a:latin typeface="Arial"/>
            </a:endParaRPr>
          </a:p>
        </p:txBody>
      </p:sp>
      <p:sp>
        <p:nvSpPr>
          <p:cNvPr id="742" name=""/>
          <p:cNvSpPr/>
          <p:nvPr/>
        </p:nvSpPr>
        <p:spPr>
          <a:xfrm>
            <a:off x="594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43" name=""/>
          <p:cNvSpPr/>
          <p:nvPr/>
        </p:nvSpPr>
        <p:spPr>
          <a:xfrm>
            <a:off x="396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744" name=""/>
          <p:cNvSpPr/>
          <p:nvPr/>
        </p:nvSpPr>
        <p:spPr>
          <a:xfrm>
            <a:off x="7560000" y="109620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     3</a:t>
            </a:r>
            <a:endParaRPr b="0" lang="ru-RU" sz="1800" spc="-1" strike="noStrike">
              <a:latin typeface="Arial"/>
            </a:endParaRPr>
          </a:p>
        </p:txBody>
      </p:sp>
      <p:sp>
        <p:nvSpPr>
          <p:cNvPr id="745" name=""/>
          <p:cNvSpPr/>
          <p:nvPr/>
        </p:nvSpPr>
        <p:spPr>
          <a:xfrm>
            <a:off x="7560360" y="109656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     3</a:t>
            </a:r>
            <a:endParaRPr b="0" lang="ru-RU" sz="1800" spc="-1" strike="noStrike">
              <a:latin typeface="Arial"/>
            </a:endParaRPr>
          </a:p>
        </p:txBody>
      </p:sp>
      <p:sp>
        <p:nvSpPr>
          <p:cNvPr id="746" name=""/>
          <p:cNvSpPr/>
          <p:nvPr/>
        </p:nvSpPr>
        <p:spPr>
          <a:xfrm>
            <a:off x="270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47" name=""/>
          <p:cNvSpPr/>
          <p:nvPr/>
        </p:nvSpPr>
        <p:spPr>
          <a:xfrm>
            <a:off x="3060000" y="4500000"/>
            <a:ext cx="0" cy="35964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
          <p:cNvSpPr txBox="1"/>
          <p:nvPr/>
        </p:nvSpPr>
        <p:spPr>
          <a:xfrm>
            <a:off x="220320" y="180000"/>
            <a:ext cx="9679680" cy="916200"/>
          </a:xfrm>
          <a:prstGeom prst="rect">
            <a:avLst/>
          </a:prstGeom>
          <a:noFill/>
          <a:ln w="0">
            <a:noFill/>
          </a:ln>
        </p:spPr>
        <p:txBody>
          <a:bodyPr lIns="90000" rIns="90000" tIns="45000" bIns="45000" anchor="t">
            <a:noAutofit/>
          </a:bodyPr>
          <a:p>
            <a:pPr algn="ctr">
              <a:buNone/>
            </a:pPr>
            <a:r>
              <a:rPr b="0" lang="ru-RU" sz="2800" spc="-1" strike="noStrike">
                <a:solidFill>
                  <a:srgbClr val="000000"/>
                </a:solidFill>
                <a:latin typeface="Lato Black"/>
              </a:rPr>
              <a:t>Вставка элементов в кэш (ёмкость 4, LRU-2)</a:t>
            </a:r>
            <a:endParaRPr b="0" lang="ru-RU" sz="2800" spc="-1" strike="noStrike">
              <a:latin typeface="Arial"/>
            </a:endParaRPr>
          </a:p>
        </p:txBody>
      </p:sp>
      <p:grpSp>
        <p:nvGrpSpPr>
          <p:cNvPr id="749" name=""/>
          <p:cNvGrpSpPr/>
          <p:nvPr/>
        </p:nvGrpSpPr>
        <p:grpSpPr>
          <a:xfrm>
            <a:off x="360000" y="1260000"/>
            <a:ext cx="1800000" cy="1800000"/>
            <a:chOff x="360000" y="1260000"/>
            <a:chExt cx="1800000" cy="1800000"/>
          </a:xfrm>
        </p:grpSpPr>
        <p:sp>
          <p:nvSpPr>
            <p:cNvPr id="750" name=""/>
            <p:cNvSpPr/>
            <p:nvPr/>
          </p:nvSpPr>
          <p:spPr>
            <a:xfrm>
              <a:off x="360000" y="1260000"/>
              <a:ext cx="1800000" cy="180000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pPr algn="ctr">
                <a:buNone/>
              </a:pPr>
              <a:r>
                <a:rPr b="0" lang="ru-RU" sz="1800" spc="-1" strike="noStrike">
                  <a:solidFill>
                    <a:srgbClr val="ffffff"/>
                  </a:solidFill>
                  <a:latin typeface="Arial"/>
                </a:rPr>
                <a:t>Двусвязный</a:t>
              </a:r>
              <a:endParaRPr b="0" lang="ru-RU" sz="1800" spc="-1" strike="noStrike">
                <a:solidFill>
                  <a:srgbClr val="ffffff"/>
                </a:solidFill>
                <a:latin typeface="Arial"/>
              </a:endParaRPr>
            </a:p>
            <a:p>
              <a:pPr algn="ctr">
                <a:buNone/>
              </a:pPr>
              <a:r>
                <a:rPr b="0" lang="ru-RU" sz="1800" spc="-1" strike="noStrike">
                  <a:solidFill>
                    <a:srgbClr val="ffffff"/>
                  </a:solidFill>
                  <a:latin typeface="Arial"/>
                </a:rPr>
                <a:t>список</a:t>
              </a:r>
              <a:endParaRPr b="0" lang="ru-RU" sz="1800" spc="-1" strike="noStrike">
                <a:solidFill>
                  <a:srgbClr val="ffffff"/>
                </a:solidFill>
                <a:latin typeface="Arial"/>
              </a:endParaRPr>
            </a:p>
            <a:p>
              <a:pPr algn="ctr">
                <a:buNone/>
              </a:pPr>
              <a:r>
                <a:rPr b="0" lang="ru-RU" sz="1800" spc="-1" strike="noStrike">
                  <a:solidFill>
                    <a:srgbClr val="ffffff"/>
                  </a:solidFill>
                  <a:latin typeface="Arial"/>
                </a:rPr>
                <a:t>(очередь)</a:t>
              </a:r>
              <a:endParaRPr b="0" lang="ru-RU" sz="1800" spc="-1" strike="noStrike">
                <a:solidFill>
                  <a:srgbClr val="ffffff"/>
                </a:solidFill>
                <a:latin typeface="Arial"/>
              </a:endParaRPr>
            </a:p>
          </p:txBody>
        </p:sp>
      </p:grpSp>
      <p:sp>
        <p:nvSpPr>
          <p:cNvPr id="751" name=""/>
          <p:cNvSpPr/>
          <p:nvPr/>
        </p:nvSpPr>
        <p:spPr>
          <a:xfrm>
            <a:off x="4445640" y="822960"/>
            <a:ext cx="274320" cy="274320"/>
          </a:xfrm>
          <a:prstGeom prst="ellipse">
            <a:avLst/>
          </a:prstGeom>
          <a:solidFill>
            <a:srgbClr val="b8dbd9"/>
          </a:solidFill>
          <a:ln w="0">
            <a:noFill/>
          </a:ln>
        </p:spPr>
        <p:style>
          <a:lnRef idx="0"/>
          <a:fillRef idx="0"/>
          <a:effectRef idx="0"/>
          <a:fontRef idx="minor"/>
        </p:style>
      </p:sp>
      <p:sp>
        <p:nvSpPr>
          <p:cNvPr id="752" name=""/>
          <p:cNvSpPr/>
          <p:nvPr/>
        </p:nvSpPr>
        <p:spPr>
          <a:xfrm>
            <a:off x="4902840" y="822960"/>
            <a:ext cx="274320" cy="274320"/>
          </a:xfrm>
          <a:prstGeom prst="ellipse">
            <a:avLst/>
          </a:prstGeom>
          <a:solidFill>
            <a:srgbClr val="586f7c"/>
          </a:solidFill>
          <a:ln w="0">
            <a:noFill/>
          </a:ln>
        </p:spPr>
        <p:style>
          <a:lnRef idx="0"/>
          <a:fillRef idx="0"/>
          <a:effectRef idx="0"/>
          <a:fontRef idx="minor"/>
        </p:style>
      </p:sp>
      <p:sp>
        <p:nvSpPr>
          <p:cNvPr id="753" name=""/>
          <p:cNvSpPr/>
          <p:nvPr/>
        </p:nvSpPr>
        <p:spPr>
          <a:xfrm flipH="1">
            <a:off x="360000" y="3060000"/>
            <a:ext cx="540000" cy="720000"/>
          </a:xfrm>
          <a:prstGeom prst="line">
            <a:avLst/>
          </a:prstGeom>
          <a:ln w="0">
            <a:solidFill>
              <a:srgbClr val="3465a4"/>
            </a:solidFill>
            <a:tailEnd len="med" type="triangle" w="med"/>
          </a:ln>
        </p:spPr>
        <p:style>
          <a:lnRef idx="0"/>
          <a:fillRef idx="0"/>
          <a:effectRef idx="0"/>
          <a:fontRef idx="minor"/>
        </p:style>
      </p:sp>
      <p:sp>
        <p:nvSpPr>
          <p:cNvPr id="754" name=""/>
          <p:cNvSpPr/>
          <p:nvPr/>
        </p:nvSpPr>
        <p:spPr>
          <a:xfrm>
            <a:off x="360000" y="3780000"/>
            <a:ext cx="1440000" cy="162000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400" spc="-1" strike="noStrike">
                <a:latin typeface="Arial"/>
              </a:rPr>
              <a:t>Указатель на</a:t>
            </a:r>
            <a:endParaRPr b="0" lang="ru-RU" sz="1400" spc="-1" strike="noStrike">
              <a:latin typeface="Arial"/>
            </a:endParaRPr>
          </a:p>
          <a:p>
            <a:pPr algn="ctr">
              <a:buNone/>
            </a:pPr>
            <a:r>
              <a:rPr b="0" lang="ru-RU" sz="1400" spc="-1" strike="noStrike">
                <a:latin typeface="Arial"/>
              </a:rPr>
              <a:t> </a:t>
            </a:r>
            <a:r>
              <a:rPr b="0" lang="ru-RU" sz="1400" spc="-1" strike="noStrike">
                <a:latin typeface="Arial"/>
              </a:rPr>
              <a:t>«бесконечности»</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на </a:t>
            </a:r>
            <a:endParaRPr b="0" lang="ru-RU" sz="1400" spc="-1" strike="noStrike">
              <a:latin typeface="Arial"/>
            </a:endParaRPr>
          </a:p>
          <a:p>
            <a:pPr algn="ctr">
              <a:buNone/>
            </a:pPr>
            <a:r>
              <a:rPr b="0" lang="ru-RU" sz="1400" spc="-1" strike="noStrike">
                <a:latin typeface="Arial"/>
              </a:rPr>
              <a:t>конец</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a:t>
            </a:r>
            <a:endParaRPr b="0" lang="ru-RU" sz="1400" spc="-1" strike="noStrike">
              <a:latin typeface="Arial"/>
            </a:endParaRPr>
          </a:p>
          <a:p>
            <a:pPr algn="ctr">
              <a:buNone/>
            </a:pPr>
            <a:r>
              <a:rPr b="0" lang="ru-RU" sz="1400" spc="-1" strike="noStrike">
                <a:latin typeface="Arial"/>
              </a:rPr>
              <a:t>на начало </a:t>
            </a:r>
            <a:endParaRPr b="0" lang="ru-RU" sz="1400" spc="-1" strike="noStrike">
              <a:latin typeface="Arial"/>
            </a:endParaRPr>
          </a:p>
        </p:txBody>
      </p:sp>
      <p:sp>
        <p:nvSpPr>
          <p:cNvPr id="755" name=""/>
          <p:cNvSpPr txBox="1"/>
          <p:nvPr/>
        </p:nvSpPr>
        <p:spPr>
          <a:xfrm>
            <a:off x="2160000" y="1382040"/>
            <a:ext cx="3060000" cy="417960"/>
          </a:xfrm>
          <a:prstGeom prst="rect">
            <a:avLst/>
          </a:prstGeom>
          <a:noFill/>
          <a:ln w="0">
            <a:noFill/>
          </a:ln>
        </p:spPr>
        <p:txBody>
          <a:bodyPr lIns="90000" rIns="90000" tIns="45000" bIns="45000" anchor="t">
            <a:noAutofit/>
          </a:bodyPr>
          <a:p>
            <a:r>
              <a:rPr b="0" lang="ru-RU" sz="1800" spc="-1" strike="noStrike">
                <a:latin typeface="Arial"/>
              </a:rPr>
              <a:t>Приходящие элементы:</a:t>
            </a:r>
            <a:endParaRPr b="0" lang="ru-RU" sz="1800" spc="-1" strike="noStrike">
              <a:latin typeface="Arial"/>
            </a:endParaRPr>
          </a:p>
        </p:txBody>
      </p:sp>
      <p:sp>
        <p:nvSpPr>
          <p:cNvPr id="756" name=""/>
          <p:cNvSpPr/>
          <p:nvPr/>
        </p:nvSpPr>
        <p:spPr>
          <a:xfrm>
            <a:off x="59688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757" name=""/>
          <p:cNvSpPr/>
          <p:nvPr/>
        </p:nvSpPr>
        <p:spPr>
          <a:xfrm>
            <a:off x="252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58" name=""/>
          <p:cNvSpPr/>
          <p:nvPr/>
        </p:nvSpPr>
        <p:spPr>
          <a:xfrm>
            <a:off x="3060000" y="3780360"/>
            <a:ext cx="0" cy="359640"/>
          </a:xfrm>
          <a:prstGeom prst="line">
            <a:avLst/>
          </a:prstGeom>
          <a:ln w="0">
            <a:solidFill>
              <a:srgbClr val="3465a4"/>
            </a:solidFill>
            <a:tailEnd len="med" type="triangle" w="med"/>
          </a:ln>
        </p:spPr>
        <p:style>
          <a:lnRef idx="0"/>
          <a:fillRef idx="0"/>
          <a:effectRef idx="0"/>
          <a:fontRef idx="minor"/>
        </p:style>
      </p:sp>
      <p:sp>
        <p:nvSpPr>
          <p:cNvPr id="759" name=""/>
          <p:cNvSpPr/>
          <p:nvPr/>
        </p:nvSpPr>
        <p:spPr>
          <a:xfrm>
            <a:off x="270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760" name=""/>
          <p:cNvSpPr/>
          <p:nvPr/>
        </p:nvSpPr>
        <p:spPr>
          <a:xfrm>
            <a:off x="540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61" name=""/>
          <p:cNvSpPr/>
          <p:nvPr/>
        </p:nvSpPr>
        <p:spPr>
          <a:xfrm>
            <a:off x="4500000" y="3780360"/>
            <a:ext cx="0" cy="359640"/>
          </a:xfrm>
          <a:prstGeom prst="line">
            <a:avLst/>
          </a:prstGeom>
          <a:ln w="0">
            <a:solidFill>
              <a:srgbClr val="3465a4"/>
            </a:solidFill>
            <a:tailEnd len="med" type="triangle" w="med"/>
          </a:ln>
        </p:spPr>
        <p:style>
          <a:lnRef idx="0"/>
          <a:fillRef idx="0"/>
          <a:effectRef idx="0"/>
          <a:fontRef idx="minor"/>
        </p:style>
      </p:sp>
      <p:sp>
        <p:nvSpPr>
          <p:cNvPr id="762" name=""/>
          <p:cNvSpPr/>
          <p:nvPr/>
        </p:nvSpPr>
        <p:spPr>
          <a:xfrm>
            <a:off x="360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763" name=""/>
          <p:cNvSpPr/>
          <p:nvPr/>
        </p:nvSpPr>
        <p:spPr>
          <a:xfrm>
            <a:off x="414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inf(4)</a:t>
            </a:r>
            <a:endParaRPr b="0" lang="ru-RU" sz="1800" spc="-1" strike="noStrike">
              <a:latin typeface="Arial"/>
            </a:endParaRPr>
          </a:p>
        </p:txBody>
      </p:sp>
      <p:sp>
        <p:nvSpPr>
          <p:cNvPr id="764" name=""/>
          <p:cNvSpPr/>
          <p:nvPr/>
        </p:nvSpPr>
        <p:spPr>
          <a:xfrm>
            <a:off x="649836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65" name=""/>
          <p:cNvSpPr/>
          <p:nvPr/>
        </p:nvSpPr>
        <p:spPr>
          <a:xfrm>
            <a:off x="396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766" name=""/>
          <p:cNvSpPr/>
          <p:nvPr/>
        </p:nvSpPr>
        <p:spPr>
          <a:xfrm>
            <a:off x="540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767" name=""/>
          <p:cNvSpPr/>
          <p:nvPr/>
        </p:nvSpPr>
        <p:spPr>
          <a:xfrm>
            <a:off x="504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768" name=""/>
          <p:cNvSpPr/>
          <p:nvPr/>
        </p:nvSpPr>
        <p:spPr>
          <a:xfrm>
            <a:off x="7560000" y="109620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     4</a:t>
            </a:r>
            <a:endParaRPr b="0" lang="ru-RU" sz="1800" spc="-1" strike="noStrike">
              <a:latin typeface="Arial"/>
            </a:endParaRPr>
          </a:p>
        </p:txBody>
      </p:sp>
      <p:cxnSp>
        <p:nvCxnSpPr>
          <p:cNvPr id="769" name=""/>
          <p:cNvCxnSpPr/>
          <p:nvPr/>
        </p:nvCxnSpPr>
        <p:spPr>
          <a:xfrm>
            <a:off x="0" y="0"/>
            <a:ext cx="360" cy="360"/>
          </a:xfrm>
          <a:prstGeom prst="line">
            <a:avLst/>
          </a:prstGeom>
          <a:ln w="0">
            <a:solidFill>
              <a:srgbClr val="3465a4"/>
            </a:solidFill>
            <a:tailEnd len="med" type="triangle" w="med"/>
          </a:ln>
        </p:spPr>
      </p:cxnSp>
      <p:sp>
        <p:nvSpPr>
          <p:cNvPr id="770" name=""/>
          <p:cNvSpPr/>
          <p:nvPr/>
        </p:nvSpPr>
        <p:spPr>
          <a:xfrm>
            <a:off x="486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771" name=""/>
          <p:cNvSpPr/>
          <p:nvPr/>
        </p:nvSpPr>
        <p:spPr>
          <a:xfrm>
            <a:off x="3060000" y="4500000"/>
            <a:ext cx="0" cy="359640"/>
          </a:xfrm>
          <a:prstGeom prst="line">
            <a:avLst/>
          </a:prstGeom>
          <a:ln w="0">
            <a:solidFill>
              <a:srgbClr val="3465a4"/>
            </a:solidFill>
            <a:tailEnd len="med" type="triangle" w="med"/>
          </a:ln>
        </p:spPr>
        <p:style>
          <a:lnRef idx="0"/>
          <a:fillRef idx="0"/>
          <a:effectRef idx="0"/>
          <a:fontRef idx="minor"/>
        </p:style>
      </p:sp>
      <p:sp>
        <p:nvSpPr>
          <p:cNvPr id="772" name=""/>
          <p:cNvSpPr/>
          <p:nvPr/>
        </p:nvSpPr>
        <p:spPr>
          <a:xfrm>
            <a:off x="270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73" name=""/>
          <p:cNvSpPr/>
          <p:nvPr/>
        </p:nvSpPr>
        <p:spPr>
          <a:xfrm>
            <a:off x="558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inf(2)</a:t>
            </a:r>
            <a:endParaRPr b="0" lang="ru-RU" sz="1800" spc="-1" strike="noStrike">
              <a:latin typeface="Arial"/>
            </a:endParaRPr>
          </a:p>
        </p:txBody>
      </p:sp>
      <p:sp>
        <p:nvSpPr>
          <p:cNvPr id="774" name=""/>
          <p:cNvSpPr/>
          <p:nvPr/>
        </p:nvSpPr>
        <p:spPr>
          <a:xfrm>
            <a:off x="5940000" y="3780360"/>
            <a:ext cx="0" cy="35964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
          <p:cNvSpPr txBox="1"/>
          <p:nvPr/>
        </p:nvSpPr>
        <p:spPr>
          <a:xfrm>
            <a:off x="220320" y="180000"/>
            <a:ext cx="9679680" cy="916200"/>
          </a:xfrm>
          <a:prstGeom prst="rect">
            <a:avLst/>
          </a:prstGeom>
          <a:noFill/>
          <a:ln w="0">
            <a:noFill/>
          </a:ln>
        </p:spPr>
        <p:txBody>
          <a:bodyPr lIns="90000" rIns="90000" tIns="45000" bIns="45000" anchor="t">
            <a:noAutofit/>
          </a:bodyPr>
          <a:p>
            <a:pPr algn="ctr">
              <a:buNone/>
            </a:pPr>
            <a:r>
              <a:rPr b="0" lang="ru-RU" sz="2800" spc="-1" strike="noStrike">
                <a:solidFill>
                  <a:srgbClr val="000000"/>
                </a:solidFill>
                <a:latin typeface="Lato Black"/>
              </a:rPr>
              <a:t>Вставка элементов в кэш (ёмкость 4, LRU-2)</a:t>
            </a:r>
            <a:endParaRPr b="0" lang="ru-RU" sz="2800" spc="-1" strike="noStrike">
              <a:latin typeface="Arial"/>
            </a:endParaRPr>
          </a:p>
        </p:txBody>
      </p:sp>
      <p:grpSp>
        <p:nvGrpSpPr>
          <p:cNvPr id="776" name=""/>
          <p:cNvGrpSpPr/>
          <p:nvPr/>
        </p:nvGrpSpPr>
        <p:grpSpPr>
          <a:xfrm>
            <a:off x="360000" y="1260000"/>
            <a:ext cx="1800000" cy="1800000"/>
            <a:chOff x="360000" y="1260000"/>
            <a:chExt cx="1800000" cy="1800000"/>
          </a:xfrm>
        </p:grpSpPr>
        <p:sp>
          <p:nvSpPr>
            <p:cNvPr id="777" name=""/>
            <p:cNvSpPr/>
            <p:nvPr/>
          </p:nvSpPr>
          <p:spPr>
            <a:xfrm>
              <a:off x="360000" y="1260000"/>
              <a:ext cx="1800000" cy="180000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pPr algn="ctr">
                <a:buNone/>
              </a:pPr>
              <a:r>
                <a:rPr b="0" lang="ru-RU" sz="1800" spc="-1" strike="noStrike">
                  <a:solidFill>
                    <a:srgbClr val="ffffff"/>
                  </a:solidFill>
                  <a:latin typeface="Arial"/>
                </a:rPr>
                <a:t>Двусвязный</a:t>
              </a:r>
              <a:endParaRPr b="0" lang="ru-RU" sz="1800" spc="-1" strike="noStrike">
                <a:solidFill>
                  <a:srgbClr val="ffffff"/>
                </a:solidFill>
                <a:latin typeface="Arial"/>
              </a:endParaRPr>
            </a:p>
            <a:p>
              <a:pPr algn="ctr">
                <a:buNone/>
              </a:pPr>
              <a:r>
                <a:rPr b="0" lang="ru-RU" sz="1800" spc="-1" strike="noStrike">
                  <a:solidFill>
                    <a:srgbClr val="ffffff"/>
                  </a:solidFill>
                  <a:latin typeface="Arial"/>
                </a:rPr>
                <a:t>список</a:t>
              </a:r>
              <a:endParaRPr b="0" lang="ru-RU" sz="1800" spc="-1" strike="noStrike">
                <a:solidFill>
                  <a:srgbClr val="ffffff"/>
                </a:solidFill>
                <a:latin typeface="Arial"/>
              </a:endParaRPr>
            </a:p>
            <a:p>
              <a:pPr algn="ctr">
                <a:buNone/>
              </a:pPr>
              <a:r>
                <a:rPr b="0" lang="ru-RU" sz="1800" spc="-1" strike="noStrike">
                  <a:solidFill>
                    <a:srgbClr val="ffffff"/>
                  </a:solidFill>
                  <a:latin typeface="Arial"/>
                </a:rPr>
                <a:t>(очередь)</a:t>
              </a:r>
              <a:endParaRPr b="0" lang="ru-RU" sz="1800" spc="-1" strike="noStrike">
                <a:solidFill>
                  <a:srgbClr val="ffffff"/>
                </a:solidFill>
                <a:latin typeface="Arial"/>
              </a:endParaRPr>
            </a:p>
          </p:txBody>
        </p:sp>
      </p:grpSp>
      <p:sp>
        <p:nvSpPr>
          <p:cNvPr id="778" name=""/>
          <p:cNvSpPr/>
          <p:nvPr/>
        </p:nvSpPr>
        <p:spPr>
          <a:xfrm>
            <a:off x="4445640" y="822960"/>
            <a:ext cx="274320" cy="274320"/>
          </a:xfrm>
          <a:prstGeom prst="ellipse">
            <a:avLst/>
          </a:prstGeom>
          <a:solidFill>
            <a:srgbClr val="b8dbd9"/>
          </a:solidFill>
          <a:ln w="0">
            <a:noFill/>
          </a:ln>
        </p:spPr>
        <p:style>
          <a:lnRef idx="0"/>
          <a:fillRef idx="0"/>
          <a:effectRef idx="0"/>
          <a:fontRef idx="minor"/>
        </p:style>
      </p:sp>
      <p:sp>
        <p:nvSpPr>
          <p:cNvPr id="779" name=""/>
          <p:cNvSpPr/>
          <p:nvPr/>
        </p:nvSpPr>
        <p:spPr>
          <a:xfrm>
            <a:off x="4902840" y="822960"/>
            <a:ext cx="274320" cy="274320"/>
          </a:xfrm>
          <a:prstGeom prst="ellipse">
            <a:avLst/>
          </a:prstGeom>
          <a:solidFill>
            <a:srgbClr val="586f7c"/>
          </a:solidFill>
          <a:ln w="0">
            <a:noFill/>
          </a:ln>
        </p:spPr>
        <p:style>
          <a:lnRef idx="0"/>
          <a:fillRef idx="0"/>
          <a:effectRef idx="0"/>
          <a:fontRef idx="minor"/>
        </p:style>
      </p:sp>
      <p:sp>
        <p:nvSpPr>
          <p:cNvPr id="780" name=""/>
          <p:cNvSpPr/>
          <p:nvPr/>
        </p:nvSpPr>
        <p:spPr>
          <a:xfrm flipH="1">
            <a:off x="360000" y="3060000"/>
            <a:ext cx="540000" cy="720000"/>
          </a:xfrm>
          <a:prstGeom prst="line">
            <a:avLst/>
          </a:prstGeom>
          <a:ln w="0">
            <a:solidFill>
              <a:srgbClr val="3465a4"/>
            </a:solidFill>
            <a:tailEnd len="med" type="triangle" w="med"/>
          </a:ln>
        </p:spPr>
        <p:style>
          <a:lnRef idx="0"/>
          <a:fillRef idx="0"/>
          <a:effectRef idx="0"/>
          <a:fontRef idx="minor"/>
        </p:style>
      </p:sp>
      <p:sp>
        <p:nvSpPr>
          <p:cNvPr id="781" name=""/>
          <p:cNvSpPr/>
          <p:nvPr/>
        </p:nvSpPr>
        <p:spPr>
          <a:xfrm>
            <a:off x="360000" y="3780000"/>
            <a:ext cx="1440000" cy="162000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400" spc="-1" strike="noStrike">
                <a:latin typeface="Arial"/>
              </a:rPr>
              <a:t>Указатель на</a:t>
            </a:r>
            <a:endParaRPr b="0" lang="ru-RU" sz="1400" spc="-1" strike="noStrike">
              <a:latin typeface="Arial"/>
            </a:endParaRPr>
          </a:p>
          <a:p>
            <a:pPr algn="ctr">
              <a:buNone/>
            </a:pPr>
            <a:r>
              <a:rPr b="0" lang="ru-RU" sz="1400" spc="-1" strike="noStrike">
                <a:latin typeface="Arial"/>
              </a:rPr>
              <a:t> </a:t>
            </a:r>
            <a:r>
              <a:rPr b="0" lang="ru-RU" sz="1400" spc="-1" strike="noStrike">
                <a:latin typeface="Arial"/>
              </a:rPr>
              <a:t>«бесконечности»</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на </a:t>
            </a:r>
            <a:endParaRPr b="0" lang="ru-RU" sz="1400" spc="-1" strike="noStrike">
              <a:latin typeface="Arial"/>
            </a:endParaRPr>
          </a:p>
          <a:p>
            <a:pPr algn="ctr">
              <a:buNone/>
            </a:pPr>
            <a:r>
              <a:rPr b="0" lang="ru-RU" sz="1400" spc="-1" strike="noStrike">
                <a:latin typeface="Arial"/>
              </a:rPr>
              <a:t>конец</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a:t>
            </a:r>
            <a:endParaRPr b="0" lang="ru-RU" sz="1400" spc="-1" strike="noStrike">
              <a:latin typeface="Arial"/>
            </a:endParaRPr>
          </a:p>
          <a:p>
            <a:pPr algn="ctr">
              <a:buNone/>
            </a:pPr>
            <a:r>
              <a:rPr b="0" lang="ru-RU" sz="1400" spc="-1" strike="noStrike">
                <a:latin typeface="Arial"/>
              </a:rPr>
              <a:t>на начало </a:t>
            </a:r>
            <a:endParaRPr b="0" lang="ru-RU" sz="1400" spc="-1" strike="noStrike">
              <a:latin typeface="Arial"/>
            </a:endParaRPr>
          </a:p>
        </p:txBody>
      </p:sp>
      <p:sp>
        <p:nvSpPr>
          <p:cNvPr id="782" name=""/>
          <p:cNvSpPr txBox="1"/>
          <p:nvPr/>
        </p:nvSpPr>
        <p:spPr>
          <a:xfrm>
            <a:off x="2160000" y="1382040"/>
            <a:ext cx="3060000" cy="417960"/>
          </a:xfrm>
          <a:prstGeom prst="rect">
            <a:avLst/>
          </a:prstGeom>
          <a:noFill/>
          <a:ln w="0">
            <a:noFill/>
          </a:ln>
        </p:spPr>
        <p:txBody>
          <a:bodyPr lIns="90000" rIns="90000" tIns="45000" bIns="45000" anchor="t">
            <a:noAutofit/>
          </a:bodyPr>
          <a:p>
            <a:r>
              <a:rPr b="0" lang="ru-RU" sz="1800" spc="-1" strike="noStrike">
                <a:latin typeface="Arial"/>
              </a:rPr>
              <a:t>Приходящие элементы:</a:t>
            </a:r>
            <a:endParaRPr b="0" lang="ru-RU" sz="1800" spc="-1" strike="noStrike">
              <a:latin typeface="Arial"/>
            </a:endParaRPr>
          </a:p>
        </p:txBody>
      </p:sp>
      <p:sp>
        <p:nvSpPr>
          <p:cNvPr id="783" name=""/>
          <p:cNvSpPr/>
          <p:nvPr/>
        </p:nvSpPr>
        <p:spPr>
          <a:xfrm>
            <a:off x="59688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84" name=""/>
          <p:cNvSpPr/>
          <p:nvPr/>
        </p:nvSpPr>
        <p:spPr>
          <a:xfrm>
            <a:off x="252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785" name=""/>
          <p:cNvSpPr/>
          <p:nvPr/>
        </p:nvSpPr>
        <p:spPr>
          <a:xfrm>
            <a:off x="3060000" y="3780360"/>
            <a:ext cx="0" cy="359640"/>
          </a:xfrm>
          <a:prstGeom prst="line">
            <a:avLst/>
          </a:prstGeom>
          <a:ln w="0">
            <a:solidFill>
              <a:srgbClr val="3465a4"/>
            </a:solidFill>
            <a:tailEnd len="med" type="triangle" w="med"/>
          </a:ln>
        </p:spPr>
        <p:style>
          <a:lnRef idx="0"/>
          <a:fillRef idx="0"/>
          <a:effectRef idx="0"/>
          <a:fontRef idx="minor"/>
        </p:style>
      </p:sp>
      <p:sp>
        <p:nvSpPr>
          <p:cNvPr id="786" name=""/>
          <p:cNvSpPr/>
          <p:nvPr/>
        </p:nvSpPr>
        <p:spPr>
          <a:xfrm>
            <a:off x="270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787" name=""/>
          <p:cNvSpPr/>
          <p:nvPr/>
        </p:nvSpPr>
        <p:spPr>
          <a:xfrm>
            <a:off x="540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788" name=""/>
          <p:cNvSpPr/>
          <p:nvPr/>
        </p:nvSpPr>
        <p:spPr>
          <a:xfrm>
            <a:off x="4500000" y="3780360"/>
            <a:ext cx="0" cy="359640"/>
          </a:xfrm>
          <a:prstGeom prst="line">
            <a:avLst/>
          </a:prstGeom>
          <a:ln w="0">
            <a:solidFill>
              <a:srgbClr val="3465a4"/>
            </a:solidFill>
            <a:tailEnd len="med" type="triangle" w="med"/>
          </a:ln>
        </p:spPr>
        <p:style>
          <a:lnRef idx="0"/>
          <a:fillRef idx="0"/>
          <a:effectRef idx="0"/>
          <a:fontRef idx="minor"/>
        </p:style>
      </p:sp>
      <p:sp>
        <p:nvSpPr>
          <p:cNvPr id="789" name=""/>
          <p:cNvSpPr/>
          <p:nvPr/>
        </p:nvSpPr>
        <p:spPr>
          <a:xfrm>
            <a:off x="360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790" name=""/>
          <p:cNvSpPr/>
          <p:nvPr/>
        </p:nvSpPr>
        <p:spPr>
          <a:xfrm>
            <a:off x="414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inf(4)</a:t>
            </a:r>
            <a:endParaRPr b="0" lang="ru-RU" sz="1800" spc="-1" strike="noStrike">
              <a:latin typeface="Arial"/>
            </a:endParaRPr>
          </a:p>
        </p:txBody>
      </p:sp>
      <p:sp>
        <p:nvSpPr>
          <p:cNvPr id="791" name=""/>
          <p:cNvSpPr/>
          <p:nvPr/>
        </p:nvSpPr>
        <p:spPr>
          <a:xfrm>
            <a:off x="649836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792" name=""/>
          <p:cNvSpPr/>
          <p:nvPr/>
        </p:nvSpPr>
        <p:spPr>
          <a:xfrm>
            <a:off x="396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793" name=""/>
          <p:cNvSpPr/>
          <p:nvPr/>
        </p:nvSpPr>
        <p:spPr>
          <a:xfrm>
            <a:off x="540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794" name=""/>
          <p:cNvSpPr/>
          <p:nvPr/>
        </p:nvSpPr>
        <p:spPr>
          <a:xfrm>
            <a:off x="504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795" name=""/>
          <p:cNvSpPr/>
          <p:nvPr/>
        </p:nvSpPr>
        <p:spPr>
          <a:xfrm>
            <a:off x="7560000" y="109620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     5</a:t>
            </a:r>
            <a:endParaRPr b="0" lang="ru-RU" sz="1800" spc="-1" strike="noStrike">
              <a:latin typeface="Arial"/>
            </a:endParaRPr>
          </a:p>
        </p:txBody>
      </p:sp>
      <p:cxnSp>
        <p:nvCxnSpPr>
          <p:cNvPr id="796" name=""/>
          <p:cNvCxnSpPr/>
          <p:nvPr/>
        </p:nvCxnSpPr>
        <p:spPr>
          <a:xfrm>
            <a:off x="0" y="0"/>
            <a:ext cx="360" cy="360"/>
          </a:xfrm>
          <a:prstGeom prst="line">
            <a:avLst/>
          </a:prstGeom>
          <a:ln w="0">
            <a:solidFill>
              <a:srgbClr val="3465a4"/>
            </a:solidFill>
            <a:tailEnd len="med" type="triangle" w="med"/>
          </a:ln>
        </p:spPr>
      </p:cxnSp>
      <p:sp>
        <p:nvSpPr>
          <p:cNvPr id="797" name=""/>
          <p:cNvSpPr/>
          <p:nvPr/>
        </p:nvSpPr>
        <p:spPr>
          <a:xfrm>
            <a:off x="486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4</a:t>
            </a:r>
            <a:endParaRPr b="0" lang="ru-RU" sz="1800" spc="-1" strike="noStrike">
              <a:latin typeface="Arial"/>
            </a:endParaRPr>
          </a:p>
        </p:txBody>
      </p:sp>
      <p:sp>
        <p:nvSpPr>
          <p:cNvPr id="798" name=""/>
          <p:cNvSpPr/>
          <p:nvPr/>
        </p:nvSpPr>
        <p:spPr>
          <a:xfrm>
            <a:off x="3060000" y="4500000"/>
            <a:ext cx="0" cy="359640"/>
          </a:xfrm>
          <a:prstGeom prst="line">
            <a:avLst/>
          </a:prstGeom>
          <a:ln w="0">
            <a:solidFill>
              <a:srgbClr val="3465a4"/>
            </a:solidFill>
            <a:tailEnd len="med" type="triangle" w="med"/>
          </a:ln>
        </p:spPr>
        <p:style>
          <a:lnRef idx="0"/>
          <a:fillRef idx="0"/>
          <a:effectRef idx="0"/>
          <a:fontRef idx="minor"/>
        </p:style>
      </p:sp>
      <p:sp>
        <p:nvSpPr>
          <p:cNvPr id="799" name=""/>
          <p:cNvSpPr/>
          <p:nvPr/>
        </p:nvSpPr>
        <p:spPr>
          <a:xfrm>
            <a:off x="270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800" name=""/>
          <p:cNvSpPr/>
          <p:nvPr/>
        </p:nvSpPr>
        <p:spPr>
          <a:xfrm>
            <a:off x="558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inf(2)</a:t>
            </a:r>
            <a:endParaRPr b="0" lang="ru-RU" sz="1800" spc="-1" strike="noStrike">
              <a:latin typeface="Arial"/>
            </a:endParaRPr>
          </a:p>
        </p:txBody>
      </p:sp>
      <p:sp>
        <p:nvSpPr>
          <p:cNvPr id="801" name=""/>
          <p:cNvSpPr/>
          <p:nvPr/>
        </p:nvSpPr>
        <p:spPr>
          <a:xfrm>
            <a:off x="5940000" y="3780360"/>
            <a:ext cx="0" cy="359640"/>
          </a:xfrm>
          <a:prstGeom prst="line">
            <a:avLst/>
          </a:prstGeom>
          <a:ln w="0">
            <a:solidFill>
              <a:srgbClr val="3465a4"/>
            </a:solidFill>
            <a:tailEnd len="med" type="triangle" w="med"/>
          </a:ln>
        </p:spPr>
        <p:style>
          <a:lnRef idx="0"/>
          <a:fillRef idx="0"/>
          <a:effectRef idx="0"/>
          <a:fontRef idx="minor"/>
        </p:style>
      </p:sp>
      <p:sp>
        <p:nvSpPr>
          <p:cNvPr id="802" name=""/>
          <p:cNvSpPr/>
          <p:nvPr/>
        </p:nvSpPr>
        <p:spPr>
          <a:xfrm>
            <a:off x="234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
          <p:cNvSpPr txBox="1"/>
          <p:nvPr/>
        </p:nvSpPr>
        <p:spPr>
          <a:xfrm>
            <a:off x="220320" y="180000"/>
            <a:ext cx="9679680" cy="916200"/>
          </a:xfrm>
          <a:prstGeom prst="rect">
            <a:avLst/>
          </a:prstGeom>
          <a:noFill/>
          <a:ln w="0">
            <a:noFill/>
          </a:ln>
        </p:spPr>
        <p:txBody>
          <a:bodyPr lIns="90000" rIns="90000" tIns="45000" bIns="45000" anchor="t">
            <a:noAutofit/>
          </a:bodyPr>
          <a:p>
            <a:pPr algn="ctr">
              <a:buNone/>
            </a:pPr>
            <a:r>
              <a:rPr b="0" lang="ru-RU" sz="2800" spc="-1" strike="noStrike">
                <a:solidFill>
                  <a:srgbClr val="000000"/>
                </a:solidFill>
                <a:latin typeface="Lato Black"/>
              </a:rPr>
              <a:t>Вставка элементов в кэш (ёмкость 4, LRU-2)</a:t>
            </a:r>
            <a:endParaRPr b="0" lang="ru-RU" sz="2800" spc="-1" strike="noStrike">
              <a:latin typeface="Arial"/>
            </a:endParaRPr>
          </a:p>
        </p:txBody>
      </p:sp>
      <p:grpSp>
        <p:nvGrpSpPr>
          <p:cNvPr id="804" name=""/>
          <p:cNvGrpSpPr/>
          <p:nvPr/>
        </p:nvGrpSpPr>
        <p:grpSpPr>
          <a:xfrm>
            <a:off x="360000" y="1260000"/>
            <a:ext cx="1800000" cy="1800000"/>
            <a:chOff x="360000" y="1260000"/>
            <a:chExt cx="1800000" cy="1800000"/>
          </a:xfrm>
        </p:grpSpPr>
        <p:sp>
          <p:nvSpPr>
            <p:cNvPr id="805" name=""/>
            <p:cNvSpPr/>
            <p:nvPr/>
          </p:nvSpPr>
          <p:spPr>
            <a:xfrm>
              <a:off x="360000" y="1260000"/>
              <a:ext cx="1800000" cy="180000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pPr algn="ctr">
                <a:buNone/>
              </a:pPr>
              <a:r>
                <a:rPr b="0" lang="ru-RU" sz="1800" spc="-1" strike="noStrike">
                  <a:solidFill>
                    <a:srgbClr val="ffffff"/>
                  </a:solidFill>
                  <a:latin typeface="Arial"/>
                </a:rPr>
                <a:t>Двусвязный</a:t>
              </a:r>
              <a:endParaRPr b="0" lang="ru-RU" sz="1800" spc="-1" strike="noStrike">
                <a:solidFill>
                  <a:srgbClr val="ffffff"/>
                </a:solidFill>
                <a:latin typeface="Arial"/>
              </a:endParaRPr>
            </a:p>
            <a:p>
              <a:pPr algn="ctr">
                <a:buNone/>
              </a:pPr>
              <a:r>
                <a:rPr b="0" lang="ru-RU" sz="1800" spc="-1" strike="noStrike">
                  <a:solidFill>
                    <a:srgbClr val="ffffff"/>
                  </a:solidFill>
                  <a:latin typeface="Arial"/>
                </a:rPr>
                <a:t>список</a:t>
              </a:r>
              <a:endParaRPr b="0" lang="ru-RU" sz="1800" spc="-1" strike="noStrike">
                <a:solidFill>
                  <a:srgbClr val="ffffff"/>
                </a:solidFill>
                <a:latin typeface="Arial"/>
              </a:endParaRPr>
            </a:p>
            <a:p>
              <a:pPr algn="ctr">
                <a:buNone/>
              </a:pPr>
              <a:r>
                <a:rPr b="0" lang="ru-RU" sz="1800" spc="-1" strike="noStrike">
                  <a:solidFill>
                    <a:srgbClr val="ffffff"/>
                  </a:solidFill>
                  <a:latin typeface="Arial"/>
                </a:rPr>
                <a:t>(очередь)</a:t>
              </a:r>
              <a:endParaRPr b="0" lang="ru-RU" sz="1800" spc="-1" strike="noStrike">
                <a:solidFill>
                  <a:srgbClr val="ffffff"/>
                </a:solidFill>
                <a:latin typeface="Arial"/>
              </a:endParaRPr>
            </a:p>
          </p:txBody>
        </p:sp>
      </p:grpSp>
      <p:sp>
        <p:nvSpPr>
          <p:cNvPr id="806" name=""/>
          <p:cNvSpPr/>
          <p:nvPr/>
        </p:nvSpPr>
        <p:spPr>
          <a:xfrm>
            <a:off x="4445640" y="822960"/>
            <a:ext cx="274320" cy="274320"/>
          </a:xfrm>
          <a:prstGeom prst="ellipse">
            <a:avLst/>
          </a:prstGeom>
          <a:solidFill>
            <a:srgbClr val="b8dbd9"/>
          </a:solidFill>
          <a:ln w="0">
            <a:noFill/>
          </a:ln>
        </p:spPr>
        <p:style>
          <a:lnRef idx="0"/>
          <a:fillRef idx="0"/>
          <a:effectRef idx="0"/>
          <a:fontRef idx="minor"/>
        </p:style>
      </p:sp>
      <p:sp>
        <p:nvSpPr>
          <p:cNvPr id="807" name=""/>
          <p:cNvSpPr/>
          <p:nvPr/>
        </p:nvSpPr>
        <p:spPr>
          <a:xfrm>
            <a:off x="4902840" y="822960"/>
            <a:ext cx="274320" cy="274320"/>
          </a:xfrm>
          <a:prstGeom prst="ellipse">
            <a:avLst/>
          </a:prstGeom>
          <a:solidFill>
            <a:srgbClr val="586f7c"/>
          </a:solidFill>
          <a:ln w="0">
            <a:noFill/>
          </a:ln>
        </p:spPr>
        <p:style>
          <a:lnRef idx="0"/>
          <a:fillRef idx="0"/>
          <a:effectRef idx="0"/>
          <a:fontRef idx="minor"/>
        </p:style>
      </p:sp>
      <p:sp>
        <p:nvSpPr>
          <p:cNvPr id="808" name=""/>
          <p:cNvSpPr/>
          <p:nvPr/>
        </p:nvSpPr>
        <p:spPr>
          <a:xfrm flipH="1">
            <a:off x="360000" y="3060000"/>
            <a:ext cx="540000" cy="720000"/>
          </a:xfrm>
          <a:prstGeom prst="line">
            <a:avLst/>
          </a:prstGeom>
          <a:ln w="0">
            <a:solidFill>
              <a:srgbClr val="3465a4"/>
            </a:solidFill>
            <a:tailEnd len="med" type="triangle" w="med"/>
          </a:ln>
        </p:spPr>
        <p:style>
          <a:lnRef idx="0"/>
          <a:fillRef idx="0"/>
          <a:effectRef idx="0"/>
          <a:fontRef idx="minor"/>
        </p:style>
      </p:sp>
      <p:sp>
        <p:nvSpPr>
          <p:cNvPr id="809" name=""/>
          <p:cNvSpPr/>
          <p:nvPr/>
        </p:nvSpPr>
        <p:spPr>
          <a:xfrm>
            <a:off x="360000" y="3780000"/>
            <a:ext cx="1440000" cy="162000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400" spc="-1" strike="noStrike">
                <a:latin typeface="Arial"/>
              </a:rPr>
              <a:t>Ука</a:t>
            </a:r>
            <a:r>
              <a:rPr b="0" lang="ru-RU" sz="1400" spc="-1" strike="noStrike">
                <a:latin typeface="Arial"/>
              </a:rPr>
              <a:t>зат</a:t>
            </a:r>
            <a:r>
              <a:rPr b="0" lang="ru-RU" sz="1400" spc="-1" strike="noStrike">
                <a:latin typeface="Arial"/>
              </a:rPr>
              <a:t>ель </a:t>
            </a:r>
            <a:r>
              <a:rPr b="0" lang="ru-RU" sz="1400" spc="-1" strike="noStrike">
                <a:latin typeface="Arial"/>
              </a:rPr>
              <a:t>на</a:t>
            </a:r>
            <a:endParaRPr b="0" lang="ru-RU" sz="1400" spc="-1" strike="noStrike">
              <a:latin typeface="Arial"/>
            </a:endParaRPr>
          </a:p>
          <a:p>
            <a:pPr algn="ctr">
              <a:buNone/>
            </a:pPr>
            <a:r>
              <a:rPr b="0" lang="ru-RU" sz="1400" spc="-1" strike="noStrike">
                <a:latin typeface="Arial"/>
              </a:rPr>
              <a:t> </a:t>
            </a:r>
            <a:r>
              <a:rPr b="0" lang="ru-RU" sz="1400" spc="-1" strike="noStrike">
                <a:latin typeface="Arial"/>
              </a:rPr>
              <a:t>«бе</a:t>
            </a:r>
            <a:r>
              <a:rPr b="0" lang="ru-RU" sz="1400" spc="-1" strike="noStrike">
                <a:latin typeface="Arial"/>
              </a:rPr>
              <a:t>ско</a:t>
            </a:r>
            <a:r>
              <a:rPr b="0" lang="ru-RU" sz="1400" spc="-1" strike="noStrike">
                <a:latin typeface="Arial"/>
              </a:rPr>
              <a:t>неч</a:t>
            </a:r>
            <a:r>
              <a:rPr b="0" lang="ru-RU" sz="1400" spc="-1" strike="noStrike">
                <a:latin typeface="Arial"/>
              </a:rPr>
              <a:t>нос</a:t>
            </a:r>
            <a:r>
              <a:rPr b="0" lang="ru-RU" sz="1400" spc="-1" strike="noStrike">
                <a:latin typeface="Arial"/>
              </a:rPr>
              <a:t>ти»</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a:t>
            </a:r>
            <a:r>
              <a:rPr b="0" lang="ru-RU" sz="1400" spc="-1" strike="noStrike">
                <a:latin typeface="Arial"/>
              </a:rPr>
              <a:t>зат</a:t>
            </a:r>
            <a:r>
              <a:rPr b="0" lang="ru-RU" sz="1400" spc="-1" strike="noStrike">
                <a:latin typeface="Arial"/>
              </a:rPr>
              <a:t>ель </a:t>
            </a:r>
            <a:r>
              <a:rPr b="0" lang="ru-RU" sz="1400" spc="-1" strike="noStrike">
                <a:latin typeface="Arial"/>
              </a:rPr>
              <a:t>на </a:t>
            </a:r>
            <a:endParaRPr b="0" lang="ru-RU" sz="1400" spc="-1" strike="noStrike">
              <a:latin typeface="Arial"/>
            </a:endParaRPr>
          </a:p>
          <a:p>
            <a:pPr algn="ctr">
              <a:buNone/>
            </a:pPr>
            <a:r>
              <a:rPr b="0" lang="ru-RU" sz="1400" spc="-1" strike="noStrike">
                <a:latin typeface="Arial"/>
              </a:rPr>
              <a:t>кон</a:t>
            </a:r>
            <a:r>
              <a:rPr b="0" lang="ru-RU" sz="1400" spc="-1" strike="noStrike">
                <a:latin typeface="Arial"/>
              </a:rPr>
              <a:t>ец</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a:t>
            </a:r>
            <a:r>
              <a:rPr b="0" lang="ru-RU" sz="1400" spc="-1" strike="noStrike">
                <a:latin typeface="Arial"/>
              </a:rPr>
              <a:t>зат</a:t>
            </a:r>
            <a:r>
              <a:rPr b="0" lang="ru-RU" sz="1400" spc="-1" strike="noStrike">
                <a:latin typeface="Arial"/>
              </a:rPr>
              <a:t>ель </a:t>
            </a:r>
            <a:endParaRPr b="0" lang="ru-RU" sz="1400" spc="-1" strike="noStrike">
              <a:latin typeface="Arial"/>
            </a:endParaRPr>
          </a:p>
          <a:p>
            <a:pPr algn="ctr">
              <a:buNone/>
            </a:pPr>
            <a:r>
              <a:rPr b="0" lang="ru-RU" sz="1400" spc="-1" strike="noStrike">
                <a:latin typeface="Arial"/>
              </a:rPr>
              <a:t>на </a:t>
            </a:r>
            <a:r>
              <a:rPr b="0" lang="ru-RU" sz="1400" spc="-1" strike="noStrike">
                <a:latin typeface="Arial"/>
              </a:rPr>
              <a:t>нач</a:t>
            </a:r>
            <a:r>
              <a:rPr b="0" lang="ru-RU" sz="1400" spc="-1" strike="noStrike">
                <a:latin typeface="Arial"/>
              </a:rPr>
              <a:t>ало </a:t>
            </a:r>
            <a:endParaRPr b="0" lang="ru-RU" sz="1400" spc="-1" strike="noStrike">
              <a:latin typeface="Arial"/>
            </a:endParaRPr>
          </a:p>
        </p:txBody>
      </p:sp>
      <p:sp>
        <p:nvSpPr>
          <p:cNvPr id="810" name=""/>
          <p:cNvSpPr txBox="1"/>
          <p:nvPr/>
        </p:nvSpPr>
        <p:spPr>
          <a:xfrm>
            <a:off x="2160000" y="1382040"/>
            <a:ext cx="3060000" cy="417960"/>
          </a:xfrm>
          <a:prstGeom prst="rect">
            <a:avLst/>
          </a:prstGeom>
          <a:noFill/>
          <a:ln w="0">
            <a:noFill/>
          </a:ln>
        </p:spPr>
        <p:txBody>
          <a:bodyPr lIns="90000" rIns="90000" tIns="45000" bIns="45000" anchor="t">
            <a:noAutofit/>
          </a:bodyPr>
          <a:p>
            <a:r>
              <a:rPr b="0" lang="ru-RU" sz="1800" spc="-1" strike="noStrike">
                <a:latin typeface="Arial"/>
              </a:rPr>
              <a:t>Приходящие элементы:</a:t>
            </a:r>
            <a:endParaRPr b="0" lang="ru-RU" sz="1800" spc="-1" strike="noStrike">
              <a:latin typeface="Arial"/>
            </a:endParaRPr>
          </a:p>
        </p:txBody>
      </p:sp>
      <p:sp>
        <p:nvSpPr>
          <p:cNvPr id="811" name=""/>
          <p:cNvSpPr/>
          <p:nvPr/>
        </p:nvSpPr>
        <p:spPr>
          <a:xfrm>
            <a:off x="59688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812" name=""/>
          <p:cNvSpPr/>
          <p:nvPr/>
        </p:nvSpPr>
        <p:spPr>
          <a:xfrm>
            <a:off x="252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813" name=""/>
          <p:cNvSpPr/>
          <p:nvPr/>
        </p:nvSpPr>
        <p:spPr>
          <a:xfrm>
            <a:off x="3060000" y="3780360"/>
            <a:ext cx="0" cy="359640"/>
          </a:xfrm>
          <a:prstGeom prst="line">
            <a:avLst/>
          </a:prstGeom>
          <a:ln w="0">
            <a:solidFill>
              <a:srgbClr val="3465a4"/>
            </a:solidFill>
            <a:tailEnd len="med" type="triangle" w="med"/>
          </a:ln>
        </p:spPr>
        <p:style>
          <a:lnRef idx="0"/>
          <a:fillRef idx="0"/>
          <a:effectRef idx="0"/>
          <a:fontRef idx="minor"/>
        </p:style>
      </p:sp>
      <p:sp>
        <p:nvSpPr>
          <p:cNvPr id="814" name=""/>
          <p:cNvSpPr/>
          <p:nvPr/>
        </p:nvSpPr>
        <p:spPr>
          <a:xfrm>
            <a:off x="270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815" name=""/>
          <p:cNvSpPr/>
          <p:nvPr/>
        </p:nvSpPr>
        <p:spPr>
          <a:xfrm>
            <a:off x="540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4</a:t>
            </a:r>
            <a:endParaRPr b="0" lang="ru-RU" sz="1800" spc="-1" strike="noStrike">
              <a:latin typeface="Arial"/>
            </a:endParaRPr>
          </a:p>
        </p:txBody>
      </p:sp>
      <p:sp>
        <p:nvSpPr>
          <p:cNvPr id="816" name=""/>
          <p:cNvSpPr/>
          <p:nvPr/>
        </p:nvSpPr>
        <p:spPr>
          <a:xfrm>
            <a:off x="4500000" y="3780360"/>
            <a:ext cx="0" cy="359640"/>
          </a:xfrm>
          <a:prstGeom prst="line">
            <a:avLst/>
          </a:prstGeom>
          <a:ln w="0">
            <a:solidFill>
              <a:srgbClr val="3465a4"/>
            </a:solidFill>
            <a:tailEnd len="med" type="triangle" w="med"/>
          </a:ln>
        </p:spPr>
        <p:style>
          <a:lnRef idx="0"/>
          <a:fillRef idx="0"/>
          <a:effectRef idx="0"/>
          <a:fontRef idx="minor"/>
        </p:style>
      </p:sp>
      <p:sp>
        <p:nvSpPr>
          <p:cNvPr id="817" name=""/>
          <p:cNvSpPr/>
          <p:nvPr/>
        </p:nvSpPr>
        <p:spPr>
          <a:xfrm>
            <a:off x="360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818" name=""/>
          <p:cNvSpPr/>
          <p:nvPr/>
        </p:nvSpPr>
        <p:spPr>
          <a:xfrm>
            <a:off x="414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inf(6)</a:t>
            </a:r>
            <a:endParaRPr b="0" lang="ru-RU" sz="1800" spc="-1" strike="noStrike">
              <a:latin typeface="Arial"/>
            </a:endParaRPr>
          </a:p>
        </p:txBody>
      </p:sp>
      <p:sp>
        <p:nvSpPr>
          <p:cNvPr id="819" name=""/>
          <p:cNvSpPr/>
          <p:nvPr/>
        </p:nvSpPr>
        <p:spPr>
          <a:xfrm>
            <a:off x="649836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820" name=""/>
          <p:cNvSpPr/>
          <p:nvPr/>
        </p:nvSpPr>
        <p:spPr>
          <a:xfrm>
            <a:off x="396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5</a:t>
            </a:r>
            <a:endParaRPr b="0" lang="ru-RU" sz="1800" spc="-1" strike="noStrike">
              <a:latin typeface="Arial"/>
            </a:endParaRPr>
          </a:p>
        </p:txBody>
      </p:sp>
      <p:sp>
        <p:nvSpPr>
          <p:cNvPr id="821" name=""/>
          <p:cNvSpPr/>
          <p:nvPr/>
        </p:nvSpPr>
        <p:spPr>
          <a:xfrm>
            <a:off x="540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822" name=""/>
          <p:cNvSpPr/>
          <p:nvPr/>
        </p:nvSpPr>
        <p:spPr>
          <a:xfrm>
            <a:off x="504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823" name=""/>
          <p:cNvSpPr/>
          <p:nvPr/>
        </p:nvSpPr>
        <p:spPr>
          <a:xfrm>
            <a:off x="7560000" y="109620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     6</a:t>
            </a:r>
            <a:endParaRPr b="0" lang="ru-RU" sz="1800" spc="-1" strike="noStrike">
              <a:latin typeface="Arial"/>
            </a:endParaRPr>
          </a:p>
        </p:txBody>
      </p:sp>
      <p:cxnSp>
        <p:nvCxnSpPr>
          <p:cNvPr id="824" name=""/>
          <p:cNvCxnSpPr/>
          <p:nvPr/>
        </p:nvCxnSpPr>
        <p:spPr>
          <a:xfrm>
            <a:off x="0" y="0"/>
            <a:ext cx="360" cy="360"/>
          </a:xfrm>
          <a:prstGeom prst="line">
            <a:avLst/>
          </a:prstGeom>
          <a:ln w="0">
            <a:solidFill>
              <a:srgbClr val="3465a4"/>
            </a:solidFill>
            <a:tailEnd len="med" type="triangle" w="med"/>
          </a:ln>
        </p:spPr>
      </p:cxnSp>
      <p:sp>
        <p:nvSpPr>
          <p:cNvPr id="825" name=""/>
          <p:cNvSpPr/>
          <p:nvPr/>
        </p:nvSpPr>
        <p:spPr>
          <a:xfrm>
            <a:off x="486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5</a:t>
            </a:r>
            <a:endParaRPr b="0" lang="ru-RU" sz="1800" spc="-1" strike="noStrike">
              <a:latin typeface="Arial"/>
            </a:endParaRPr>
          </a:p>
        </p:txBody>
      </p:sp>
      <p:sp>
        <p:nvSpPr>
          <p:cNvPr id="826" name=""/>
          <p:cNvSpPr/>
          <p:nvPr/>
        </p:nvSpPr>
        <p:spPr>
          <a:xfrm>
            <a:off x="3060000" y="4500000"/>
            <a:ext cx="0" cy="359640"/>
          </a:xfrm>
          <a:prstGeom prst="line">
            <a:avLst/>
          </a:prstGeom>
          <a:ln w="0">
            <a:solidFill>
              <a:srgbClr val="3465a4"/>
            </a:solidFill>
            <a:tailEnd len="med" type="triangle" w="med"/>
          </a:ln>
        </p:spPr>
        <p:style>
          <a:lnRef idx="0"/>
          <a:fillRef idx="0"/>
          <a:effectRef idx="0"/>
          <a:fontRef idx="minor"/>
        </p:style>
      </p:sp>
      <p:sp>
        <p:nvSpPr>
          <p:cNvPr id="827" name=""/>
          <p:cNvSpPr/>
          <p:nvPr/>
        </p:nvSpPr>
        <p:spPr>
          <a:xfrm>
            <a:off x="270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828" name=""/>
          <p:cNvSpPr/>
          <p:nvPr/>
        </p:nvSpPr>
        <p:spPr>
          <a:xfrm>
            <a:off x="558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inf(4)</a:t>
            </a:r>
            <a:endParaRPr b="0" lang="ru-RU" sz="1800" spc="-1" strike="noStrike">
              <a:latin typeface="Arial"/>
            </a:endParaRPr>
          </a:p>
        </p:txBody>
      </p:sp>
      <p:sp>
        <p:nvSpPr>
          <p:cNvPr id="829" name=""/>
          <p:cNvSpPr/>
          <p:nvPr/>
        </p:nvSpPr>
        <p:spPr>
          <a:xfrm>
            <a:off x="5940000" y="3780360"/>
            <a:ext cx="0" cy="359640"/>
          </a:xfrm>
          <a:prstGeom prst="line">
            <a:avLst/>
          </a:prstGeom>
          <a:ln w="0">
            <a:solidFill>
              <a:srgbClr val="3465a4"/>
            </a:solidFill>
            <a:tailEnd len="med" type="triangle" w="med"/>
          </a:ln>
        </p:spPr>
        <p:style>
          <a:lnRef idx="0"/>
          <a:fillRef idx="0"/>
          <a:effectRef idx="0"/>
          <a:fontRef idx="minor"/>
        </p:style>
      </p:sp>
      <p:sp>
        <p:nvSpPr>
          <p:cNvPr id="830" name=""/>
          <p:cNvSpPr/>
          <p:nvPr/>
        </p:nvSpPr>
        <p:spPr>
          <a:xfrm>
            <a:off x="234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831" name=""/>
          <p:cNvSpPr/>
          <p:nvPr/>
        </p:nvSpPr>
        <p:spPr>
          <a:xfrm>
            <a:off x="288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832" name=""/>
          <p:cNvSpPr/>
          <p:nvPr/>
        </p:nvSpPr>
        <p:spPr>
          <a:xfrm>
            <a:off x="648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833" name=""/>
          <p:cNvSpPr/>
          <p:nvPr/>
        </p:nvSpPr>
        <p:spPr>
          <a:xfrm>
            <a:off x="6840000" y="288000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834" name=""/>
          <p:cNvSpPr/>
          <p:nvPr/>
        </p:nvSpPr>
        <p:spPr>
          <a:xfrm>
            <a:off x="702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inf(2)</a:t>
            </a:r>
            <a:endParaRPr b="0" lang="ru-RU" sz="1800" spc="-1" strike="noStrike">
              <a:latin typeface="Arial"/>
            </a:endParaRPr>
          </a:p>
        </p:txBody>
      </p:sp>
      <p:sp>
        <p:nvSpPr>
          <p:cNvPr id="835" name=""/>
          <p:cNvSpPr/>
          <p:nvPr/>
        </p:nvSpPr>
        <p:spPr>
          <a:xfrm>
            <a:off x="7380000" y="3780360"/>
            <a:ext cx="0" cy="35964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
          <p:cNvSpPr txBox="1"/>
          <p:nvPr/>
        </p:nvSpPr>
        <p:spPr>
          <a:xfrm>
            <a:off x="220320" y="180000"/>
            <a:ext cx="9679680" cy="916200"/>
          </a:xfrm>
          <a:prstGeom prst="rect">
            <a:avLst/>
          </a:prstGeom>
          <a:noFill/>
          <a:ln w="0">
            <a:noFill/>
          </a:ln>
        </p:spPr>
        <p:txBody>
          <a:bodyPr lIns="90000" rIns="90000" tIns="45000" bIns="45000" anchor="t">
            <a:noAutofit/>
          </a:bodyPr>
          <a:p>
            <a:pPr algn="ctr">
              <a:buNone/>
            </a:pPr>
            <a:r>
              <a:rPr b="0" lang="ru-RU" sz="2800" spc="-1" strike="noStrike">
                <a:solidFill>
                  <a:srgbClr val="000000"/>
                </a:solidFill>
                <a:latin typeface="Lato Black"/>
              </a:rPr>
              <a:t>Вставка элементов в кэш (ёмкость 4, LRU-2)</a:t>
            </a:r>
            <a:endParaRPr b="0" lang="ru-RU" sz="2800" spc="-1" strike="noStrike">
              <a:latin typeface="Arial"/>
            </a:endParaRPr>
          </a:p>
        </p:txBody>
      </p:sp>
      <p:grpSp>
        <p:nvGrpSpPr>
          <p:cNvPr id="837" name=""/>
          <p:cNvGrpSpPr/>
          <p:nvPr/>
        </p:nvGrpSpPr>
        <p:grpSpPr>
          <a:xfrm>
            <a:off x="360000" y="1260000"/>
            <a:ext cx="1800000" cy="1800000"/>
            <a:chOff x="360000" y="1260000"/>
            <a:chExt cx="1800000" cy="1800000"/>
          </a:xfrm>
        </p:grpSpPr>
        <p:sp>
          <p:nvSpPr>
            <p:cNvPr id="838" name=""/>
            <p:cNvSpPr/>
            <p:nvPr/>
          </p:nvSpPr>
          <p:spPr>
            <a:xfrm>
              <a:off x="360000" y="1260000"/>
              <a:ext cx="1800000" cy="180000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pPr algn="ctr">
                <a:buNone/>
              </a:pPr>
              <a:r>
                <a:rPr b="0" lang="ru-RU" sz="1800" spc="-1" strike="noStrike">
                  <a:solidFill>
                    <a:srgbClr val="ffffff"/>
                  </a:solidFill>
                  <a:latin typeface="Arial"/>
                </a:rPr>
                <a:t>Двусвязный</a:t>
              </a:r>
              <a:endParaRPr b="0" lang="ru-RU" sz="1800" spc="-1" strike="noStrike">
                <a:solidFill>
                  <a:srgbClr val="ffffff"/>
                </a:solidFill>
                <a:latin typeface="Arial"/>
              </a:endParaRPr>
            </a:p>
            <a:p>
              <a:pPr algn="ctr">
                <a:buNone/>
              </a:pPr>
              <a:r>
                <a:rPr b="0" lang="ru-RU" sz="1800" spc="-1" strike="noStrike">
                  <a:solidFill>
                    <a:srgbClr val="ffffff"/>
                  </a:solidFill>
                  <a:latin typeface="Arial"/>
                </a:rPr>
                <a:t>список</a:t>
              </a:r>
              <a:endParaRPr b="0" lang="ru-RU" sz="1800" spc="-1" strike="noStrike">
                <a:solidFill>
                  <a:srgbClr val="ffffff"/>
                </a:solidFill>
                <a:latin typeface="Arial"/>
              </a:endParaRPr>
            </a:p>
            <a:p>
              <a:pPr algn="ctr">
                <a:buNone/>
              </a:pPr>
              <a:r>
                <a:rPr b="0" lang="ru-RU" sz="1800" spc="-1" strike="noStrike">
                  <a:solidFill>
                    <a:srgbClr val="ffffff"/>
                  </a:solidFill>
                  <a:latin typeface="Arial"/>
                </a:rPr>
                <a:t>(очередь)</a:t>
              </a:r>
              <a:endParaRPr b="0" lang="ru-RU" sz="1800" spc="-1" strike="noStrike">
                <a:solidFill>
                  <a:srgbClr val="ffffff"/>
                </a:solidFill>
                <a:latin typeface="Arial"/>
              </a:endParaRPr>
            </a:p>
          </p:txBody>
        </p:sp>
      </p:grpSp>
      <p:sp>
        <p:nvSpPr>
          <p:cNvPr id="839" name=""/>
          <p:cNvSpPr/>
          <p:nvPr/>
        </p:nvSpPr>
        <p:spPr>
          <a:xfrm>
            <a:off x="4445640" y="822960"/>
            <a:ext cx="274320" cy="274320"/>
          </a:xfrm>
          <a:prstGeom prst="ellipse">
            <a:avLst/>
          </a:prstGeom>
          <a:solidFill>
            <a:srgbClr val="b8dbd9"/>
          </a:solidFill>
          <a:ln w="0">
            <a:noFill/>
          </a:ln>
        </p:spPr>
        <p:style>
          <a:lnRef idx="0"/>
          <a:fillRef idx="0"/>
          <a:effectRef idx="0"/>
          <a:fontRef idx="minor"/>
        </p:style>
      </p:sp>
      <p:sp>
        <p:nvSpPr>
          <p:cNvPr id="840" name=""/>
          <p:cNvSpPr/>
          <p:nvPr/>
        </p:nvSpPr>
        <p:spPr>
          <a:xfrm>
            <a:off x="4902840" y="822960"/>
            <a:ext cx="274320" cy="274320"/>
          </a:xfrm>
          <a:prstGeom prst="ellipse">
            <a:avLst/>
          </a:prstGeom>
          <a:solidFill>
            <a:srgbClr val="586f7c"/>
          </a:solidFill>
          <a:ln w="0">
            <a:noFill/>
          </a:ln>
        </p:spPr>
        <p:style>
          <a:lnRef idx="0"/>
          <a:fillRef idx="0"/>
          <a:effectRef idx="0"/>
          <a:fontRef idx="minor"/>
        </p:style>
      </p:sp>
      <p:sp>
        <p:nvSpPr>
          <p:cNvPr id="841" name=""/>
          <p:cNvSpPr/>
          <p:nvPr/>
        </p:nvSpPr>
        <p:spPr>
          <a:xfrm flipH="1">
            <a:off x="360000" y="3060000"/>
            <a:ext cx="540000" cy="720000"/>
          </a:xfrm>
          <a:prstGeom prst="line">
            <a:avLst/>
          </a:prstGeom>
          <a:ln w="0">
            <a:solidFill>
              <a:srgbClr val="3465a4"/>
            </a:solidFill>
            <a:tailEnd len="med" type="triangle" w="med"/>
          </a:ln>
        </p:spPr>
        <p:style>
          <a:lnRef idx="0"/>
          <a:fillRef idx="0"/>
          <a:effectRef idx="0"/>
          <a:fontRef idx="minor"/>
        </p:style>
      </p:sp>
      <p:sp>
        <p:nvSpPr>
          <p:cNvPr id="842" name=""/>
          <p:cNvSpPr/>
          <p:nvPr/>
        </p:nvSpPr>
        <p:spPr>
          <a:xfrm>
            <a:off x="360000" y="3780000"/>
            <a:ext cx="1440000" cy="162000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400" spc="-1" strike="noStrike">
                <a:latin typeface="Arial"/>
              </a:rPr>
              <a:t>Указатель на</a:t>
            </a:r>
            <a:endParaRPr b="0" lang="ru-RU" sz="1400" spc="-1" strike="noStrike">
              <a:latin typeface="Arial"/>
            </a:endParaRPr>
          </a:p>
          <a:p>
            <a:pPr algn="ctr">
              <a:buNone/>
            </a:pPr>
            <a:r>
              <a:rPr b="0" lang="ru-RU" sz="1400" spc="-1" strike="noStrike">
                <a:latin typeface="Arial"/>
              </a:rPr>
              <a:t> </a:t>
            </a:r>
            <a:r>
              <a:rPr b="0" lang="ru-RU" sz="1400" spc="-1" strike="noStrike">
                <a:latin typeface="Arial"/>
              </a:rPr>
              <a:t>«бесконечности»</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на </a:t>
            </a:r>
            <a:endParaRPr b="0" lang="ru-RU" sz="1400" spc="-1" strike="noStrike">
              <a:latin typeface="Arial"/>
            </a:endParaRPr>
          </a:p>
          <a:p>
            <a:pPr algn="ctr">
              <a:buNone/>
            </a:pPr>
            <a:r>
              <a:rPr b="0" lang="ru-RU" sz="1400" spc="-1" strike="noStrike">
                <a:latin typeface="Arial"/>
              </a:rPr>
              <a:t>конец</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a:t>
            </a:r>
            <a:endParaRPr b="0" lang="ru-RU" sz="1400" spc="-1" strike="noStrike">
              <a:latin typeface="Arial"/>
            </a:endParaRPr>
          </a:p>
          <a:p>
            <a:pPr algn="ctr">
              <a:buNone/>
            </a:pPr>
            <a:r>
              <a:rPr b="0" lang="ru-RU" sz="1400" spc="-1" strike="noStrike">
                <a:latin typeface="Arial"/>
              </a:rPr>
              <a:t>на начало </a:t>
            </a:r>
            <a:endParaRPr b="0" lang="ru-RU" sz="1400" spc="-1" strike="noStrike">
              <a:latin typeface="Arial"/>
            </a:endParaRPr>
          </a:p>
        </p:txBody>
      </p:sp>
      <p:sp>
        <p:nvSpPr>
          <p:cNvPr id="843" name=""/>
          <p:cNvSpPr txBox="1"/>
          <p:nvPr/>
        </p:nvSpPr>
        <p:spPr>
          <a:xfrm>
            <a:off x="2160000" y="1382040"/>
            <a:ext cx="3060000" cy="417960"/>
          </a:xfrm>
          <a:prstGeom prst="rect">
            <a:avLst/>
          </a:prstGeom>
          <a:noFill/>
          <a:ln w="0">
            <a:noFill/>
          </a:ln>
        </p:spPr>
        <p:txBody>
          <a:bodyPr lIns="90000" rIns="90000" tIns="45000" bIns="45000" anchor="t">
            <a:noAutofit/>
          </a:bodyPr>
          <a:p>
            <a:r>
              <a:rPr b="0" lang="ru-RU" sz="1800" spc="-1" strike="noStrike">
                <a:latin typeface="Arial"/>
              </a:rPr>
              <a:t>Приходящие элементы:</a:t>
            </a:r>
            <a:endParaRPr b="0" lang="ru-RU" sz="1800" spc="-1" strike="noStrike">
              <a:latin typeface="Arial"/>
            </a:endParaRPr>
          </a:p>
        </p:txBody>
      </p:sp>
      <p:sp>
        <p:nvSpPr>
          <p:cNvPr id="844" name=""/>
          <p:cNvSpPr/>
          <p:nvPr/>
        </p:nvSpPr>
        <p:spPr>
          <a:xfrm>
            <a:off x="59688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4</a:t>
            </a:r>
            <a:endParaRPr b="0" lang="ru-RU" sz="1800" spc="-1" strike="noStrike">
              <a:latin typeface="Arial"/>
            </a:endParaRPr>
          </a:p>
        </p:txBody>
      </p:sp>
      <p:sp>
        <p:nvSpPr>
          <p:cNvPr id="845" name=""/>
          <p:cNvSpPr/>
          <p:nvPr/>
        </p:nvSpPr>
        <p:spPr>
          <a:xfrm>
            <a:off x="252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846" name=""/>
          <p:cNvSpPr/>
          <p:nvPr/>
        </p:nvSpPr>
        <p:spPr>
          <a:xfrm>
            <a:off x="3060000" y="3780360"/>
            <a:ext cx="0" cy="359640"/>
          </a:xfrm>
          <a:prstGeom prst="line">
            <a:avLst/>
          </a:prstGeom>
          <a:ln w="0">
            <a:solidFill>
              <a:srgbClr val="3465a4"/>
            </a:solidFill>
            <a:tailEnd len="med" type="triangle" w="med"/>
          </a:ln>
        </p:spPr>
        <p:style>
          <a:lnRef idx="0"/>
          <a:fillRef idx="0"/>
          <a:effectRef idx="0"/>
          <a:fontRef idx="minor"/>
        </p:style>
      </p:sp>
      <p:sp>
        <p:nvSpPr>
          <p:cNvPr id="847" name=""/>
          <p:cNvSpPr/>
          <p:nvPr/>
        </p:nvSpPr>
        <p:spPr>
          <a:xfrm>
            <a:off x="270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7</a:t>
            </a:r>
            <a:endParaRPr b="0" lang="ru-RU" sz="1800" spc="-1" strike="noStrike">
              <a:latin typeface="Arial"/>
            </a:endParaRPr>
          </a:p>
        </p:txBody>
      </p:sp>
      <p:sp>
        <p:nvSpPr>
          <p:cNvPr id="848" name=""/>
          <p:cNvSpPr/>
          <p:nvPr/>
        </p:nvSpPr>
        <p:spPr>
          <a:xfrm>
            <a:off x="540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5</a:t>
            </a:r>
            <a:endParaRPr b="0" lang="ru-RU" sz="1800" spc="-1" strike="noStrike">
              <a:latin typeface="Arial"/>
            </a:endParaRPr>
          </a:p>
        </p:txBody>
      </p:sp>
      <p:sp>
        <p:nvSpPr>
          <p:cNvPr id="849" name=""/>
          <p:cNvSpPr/>
          <p:nvPr/>
        </p:nvSpPr>
        <p:spPr>
          <a:xfrm>
            <a:off x="4500000" y="3780360"/>
            <a:ext cx="0" cy="359640"/>
          </a:xfrm>
          <a:prstGeom prst="line">
            <a:avLst/>
          </a:prstGeom>
          <a:ln w="0">
            <a:solidFill>
              <a:srgbClr val="3465a4"/>
            </a:solidFill>
            <a:tailEnd len="med" type="triangle" w="med"/>
          </a:ln>
        </p:spPr>
        <p:style>
          <a:lnRef idx="0"/>
          <a:fillRef idx="0"/>
          <a:effectRef idx="0"/>
          <a:fontRef idx="minor"/>
        </p:style>
      </p:sp>
      <p:sp>
        <p:nvSpPr>
          <p:cNvPr id="850" name=""/>
          <p:cNvSpPr/>
          <p:nvPr/>
        </p:nvSpPr>
        <p:spPr>
          <a:xfrm>
            <a:off x="360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851" name=""/>
          <p:cNvSpPr/>
          <p:nvPr/>
        </p:nvSpPr>
        <p:spPr>
          <a:xfrm>
            <a:off x="414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852" name=""/>
          <p:cNvSpPr/>
          <p:nvPr/>
        </p:nvSpPr>
        <p:spPr>
          <a:xfrm>
            <a:off x="649836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853" name=""/>
          <p:cNvSpPr/>
          <p:nvPr/>
        </p:nvSpPr>
        <p:spPr>
          <a:xfrm>
            <a:off x="396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854" name=""/>
          <p:cNvSpPr/>
          <p:nvPr/>
        </p:nvSpPr>
        <p:spPr>
          <a:xfrm>
            <a:off x="540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5</a:t>
            </a:r>
            <a:endParaRPr b="0" lang="ru-RU" sz="1800" spc="-1" strike="noStrike">
              <a:latin typeface="Arial"/>
            </a:endParaRPr>
          </a:p>
        </p:txBody>
      </p:sp>
      <p:sp>
        <p:nvSpPr>
          <p:cNvPr id="855" name=""/>
          <p:cNvSpPr/>
          <p:nvPr/>
        </p:nvSpPr>
        <p:spPr>
          <a:xfrm>
            <a:off x="504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856" name=""/>
          <p:cNvSpPr/>
          <p:nvPr/>
        </p:nvSpPr>
        <p:spPr>
          <a:xfrm>
            <a:off x="7560000" y="109620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     7</a:t>
            </a:r>
            <a:endParaRPr b="0" lang="ru-RU" sz="1800" spc="-1" strike="noStrike">
              <a:latin typeface="Arial"/>
            </a:endParaRPr>
          </a:p>
        </p:txBody>
      </p:sp>
      <p:cxnSp>
        <p:nvCxnSpPr>
          <p:cNvPr id="857" name=""/>
          <p:cNvCxnSpPr/>
          <p:nvPr/>
        </p:nvCxnSpPr>
        <p:spPr>
          <a:xfrm>
            <a:off x="0" y="0"/>
            <a:ext cx="360" cy="360"/>
          </a:xfrm>
          <a:prstGeom prst="line">
            <a:avLst/>
          </a:prstGeom>
          <a:ln w="0">
            <a:solidFill>
              <a:srgbClr val="3465a4"/>
            </a:solidFill>
            <a:tailEnd len="med" type="triangle" w="med"/>
          </a:ln>
        </p:spPr>
      </p:cxnSp>
      <p:sp>
        <p:nvSpPr>
          <p:cNvPr id="858" name=""/>
          <p:cNvSpPr/>
          <p:nvPr/>
        </p:nvSpPr>
        <p:spPr>
          <a:xfrm>
            <a:off x="486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859" name=""/>
          <p:cNvSpPr/>
          <p:nvPr/>
        </p:nvSpPr>
        <p:spPr>
          <a:xfrm>
            <a:off x="3060000" y="4500000"/>
            <a:ext cx="0" cy="359640"/>
          </a:xfrm>
          <a:prstGeom prst="line">
            <a:avLst/>
          </a:prstGeom>
          <a:ln w="0">
            <a:solidFill>
              <a:srgbClr val="3465a4"/>
            </a:solidFill>
            <a:tailEnd len="med" type="triangle" w="med"/>
          </a:ln>
        </p:spPr>
        <p:style>
          <a:lnRef idx="0"/>
          <a:fillRef idx="0"/>
          <a:effectRef idx="0"/>
          <a:fontRef idx="minor"/>
        </p:style>
      </p:sp>
      <p:sp>
        <p:nvSpPr>
          <p:cNvPr id="860" name=""/>
          <p:cNvSpPr/>
          <p:nvPr/>
        </p:nvSpPr>
        <p:spPr>
          <a:xfrm>
            <a:off x="270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861" name=""/>
          <p:cNvSpPr/>
          <p:nvPr/>
        </p:nvSpPr>
        <p:spPr>
          <a:xfrm>
            <a:off x="558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inf(6)</a:t>
            </a:r>
            <a:endParaRPr b="0" lang="ru-RU" sz="1800" spc="-1" strike="noStrike">
              <a:latin typeface="Arial"/>
            </a:endParaRPr>
          </a:p>
        </p:txBody>
      </p:sp>
      <p:sp>
        <p:nvSpPr>
          <p:cNvPr id="862" name=""/>
          <p:cNvSpPr/>
          <p:nvPr/>
        </p:nvSpPr>
        <p:spPr>
          <a:xfrm>
            <a:off x="5940000" y="3780360"/>
            <a:ext cx="0" cy="359640"/>
          </a:xfrm>
          <a:prstGeom prst="line">
            <a:avLst/>
          </a:prstGeom>
          <a:ln w="0">
            <a:solidFill>
              <a:srgbClr val="3465a4"/>
            </a:solidFill>
            <a:tailEnd len="med" type="triangle" w="med"/>
          </a:ln>
        </p:spPr>
        <p:style>
          <a:lnRef idx="0"/>
          <a:fillRef idx="0"/>
          <a:effectRef idx="0"/>
          <a:fontRef idx="minor"/>
        </p:style>
      </p:sp>
      <p:sp>
        <p:nvSpPr>
          <p:cNvPr id="863" name=""/>
          <p:cNvSpPr/>
          <p:nvPr/>
        </p:nvSpPr>
        <p:spPr>
          <a:xfrm>
            <a:off x="234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864" name=""/>
          <p:cNvSpPr/>
          <p:nvPr/>
        </p:nvSpPr>
        <p:spPr>
          <a:xfrm>
            <a:off x="288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865" name=""/>
          <p:cNvSpPr/>
          <p:nvPr/>
        </p:nvSpPr>
        <p:spPr>
          <a:xfrm>
            <a:off x="648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866" name=""/>
          <p:cNvSpPr/>
          <p:nvPr/>
        </p:nvSpPr>
        <p:spPr>
          <a:xfrm>
            <a:off x="6840000" y="288000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867" name=""/>
          <p:cNvSpPr/>
          <p:nvPr/>
        </p:nvSpPr>
        <p:spPr>
          <a:xfrm>
            <a:off x="702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inf(4)</a:t>
            </a:r>
            <a:endParaRPr b="0" lang="ru-RU" sz="1800" spc="-1" strike="noStrike">
              <a:latin typeface="Arial"/>
            </a:endParaRPr>
          </a:p>
        </p:txBody>
      </p:sp>
      <p:sp>
        <p:nvSpPr>
          <p:cNvPr id="868" name=""/>
          <p:cNvSpPr/>
          <p:nvPr/>
        </p:nvSpPr>
        <p:spPr>
          <a:xfrm>
            <a:off x="7380000" y="3780360"/>
            <a:ext cx="0" cy="359640"/>
          </a:xfrm>
          <a:prstGeom prst="line">
            <a:avLst/>
          </a:prstGeom>
          <a:ln w="0">
            <a:solidFill>
              <a:srgbClr val="3465a4"/>
            </a:solidFill>
            <a:tailEnd len="med" type="triangle" w="med"/>
          </a:ln>
        </p:spPr>
        <p:style>
          <a:lnRef idx="0"/>
          <a:fillRef idx="0"/>
          <a:effectRef idx="0"/>
          <a:fontRef idx="minor"/>
        </p:style>
      </p:sp>
      <p:sp>
        <p:nvSpPr>
          <p:cNvPr id="869" name=""/>
          <p:cNvSpPr/>
          <p:nvPr/>
        </p:nvSpPr>
        <p:spPr>
          <a:xfrm>
            <a:off x="342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870" name=""/>
          <p:cNvSpPr/>
          <p:nvPr/>
        </p:nvSpPr>
        <p:spPr>
          <a:xfrm>
            <a:off x="414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871" name=""/>
          <p:cNvSpPr/>
          <p:nvPr/>
        </p:nvSpPr>
        <p:spPr>
          <a:xfrm>
            <a:off x="4500000" y="4500360"/>
            <a:ext cx="0" cy="35964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2" name=""/>
          <p:cNvSpPr txBox="1"/>
          <p:nvPr/>
        </p:nvSpPr>
        <p:spPr>
          <a:xfrm>
            <a:off x="220320" y="180000"/>
            <a:ext cx="9679680" cy="916200"/>
          </a:xfrm>
          <a:prstGeom prst="rect">
            <a:avLst/>
          </a:prstGeom>
          <a:noFill/>
          <a:ln w="0">
            <a:noFill/>
          </a:ln>
        </p:spPr>
        <p:txBody>
          <a:bodyPr lIns="90000" rIns="90000" tIns="45000" bIns="45000" anchor="t">
            <a:noAutofit/>
          </a:bodyPr>
          <a:p>
            <a:pPr algn="ctr">
              <a:buNone/>
            </a:pPr>
            <a:r>
              <a:rPr b="0" lang="ru-RU" sz="2800" spc="-1" strike="noStrike">
                <a:solidFill>
                  <a:srgbClr val="000000"/>
                </a:solidFill>
                <a:latin typeface="Lato Black"/>
              </a:rPr>
              <a:t>Вставка элементов в кэш (ёмкость 4, LRU-2)</a:t>
            </a:r>
            <a:endParaRPr b="0" lang="ru-RU" sz="2800" spc="-1" strike="noStrike">
              <a:latin typeface="Arial"/>
            </a:endParaRPr>
          </a:p>
        </p:txBody>
      </p:sp>
      <p:grpSp>
        <p:nvGrpSpPr>
          <p:cNvPr id="873" name=""/>
          <p:cNvGrpSpPr/>
          <p:nvPr/>
        </p:nvGrpSpPr>
        <p:grpSpPr>
          <a:xfrm>
            <a:off x="360000" y="1260000"/>
            <a:ext cx="1800000" cy="1800000"/>
            <a:chOff x="360000" y="1260000"/>
            <a:chExt cx="1800000" cy="1800000"/>
          </a:xfrm>
        </p:grpSpPr>
        <p:sp>
          <p:nvSpPr>
            <p:cNvPr id="874" name=""/>
            <p:cNvSpPr/>
            <p:nvPr/>
          </p:nvSpPr>
          <p:spPr>
            <a:xfrm>
              <a:off x="360000" y="1260000"/>
              <a:ext cx="1800000" cy="180000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pPr algn="ctr">
                <a:buNone/>
              </a:pPr>
              <a:r>
                <a:rPr b="0" lang="ru-RU" sz="1800" spc="-1" strike="noStrike">
                  <a:solidFill>
                    <a:srgbClr val="ffffff"/>
                  </a:solidFill>
                  <a:latin typeface="Arial"/>
                </a:rPr>
                <a:t>Двусвязный</a:t>
              </a:r>
              <a:endParaRPr b="0" lang="ru-RU" sz="1800" spc="-1" strike="noStrike">
                <a:solidFill>
                  <a:srgbClr val="ffffff"/>
                </a:solidFill>
                <a:latin typeface="Arial"/>
              </a:endParaRPr>
            </a:p>
            <a:p>
              <a:pPr algn="ctr">
                <a:buNone/>
              </a:pPr>
              <a:r>
                <a:rPr b="0" lang="ru-RU" sz="1800" spc="-1" strike="noStrike">
                  <a:solidFill>
                    <a:srgbClr val="ffffff"/>
                  </a:solidFill>
                  <a:latin typeface="Arial"/>
                </a:rPr>
                <a:t>список</a:t>
              </a:r>
              <a:endParaRPr b="0" lang="ru-RU" sz="1800" spc="-1" strike="noStrike">
                <a:solidFill>
                  <a:srgbClr val="ffffff"/>
                </a:solidFill>
                <a:latin typeface="Arial"/>
              </a:endParaRPr>
            </a:p>
            <a:p>
              <a:pPr algn="ctr">
                <a:buNone/>
              </a:pPr>
              <a:r>
                <a:rPr b="0" lang="ru-RU" sz="1800" spc="-1" strike="noStrike">
                  <a:solidFill>
                    <a:srgbClr val="ffffff"/>
                  </a:solidFill>
                  <a:latin typeface="Arial"/>
                </a:rPr>
                <a:t>(очередь)</a:t>
              </a:r>
              <a:endParaRPr b="0" lang="ru-RU" sz="1800" spc="-1" strike="noStrike">
                <a:solidFill>
                  <a:srgbClr val="ffffff"/>
                </a:solidFill>
                <a:latin typeface="Arial"/>
              </a:endParaRPr>
            </a:p>
          </p:txBody>
        </p:sp>
      </p:grpSp>
      <p:sp>
        <p:nvSpPr>
          <p:cNvPr id="875" name=""/>
          <p:cNvSpPr/>
          <p:nvPr/>
        </p:nvSpPr>
        <p:spPr>
          <a:xfrm>
            <a:off x="4445640" y="822960"/>
            <a:ext cx="274320" cy="274320"/>
          </a:xfrm>
          <a:prstGeom prst="ellipse">
            <a:avLst/>
          </a:prstGeom>
          <a:solidFill>
            <a:srgbClr val="b8dbd9"/>
          </a:solidFill>
          <a:ln w="0">
            <a:noFill/>
          </a:ln>
        </p:spPr>
        <p:style>
          <a:lnRef idx="0"/>
          <a:fillRef idx="0"/>
          <a:effectRef idx="0"/>
          <a:fontRef idx="minor"/>
        </p:style>
      </p:sp>
      <p:sp>
        <p:nvSpPr>
          <p:cNvPr id="876" name=""/>
          <p:cNvSpPr/>
          <p:nvPr/>
        </p:nvSpPr>
        <p:spPr>
          <a:xfrm>
            <a:off x="4902840" y="822960"/>
            <a:ext cx="274320" cy="274320"/>
          </a:xfrm>
          <a:prstGeom prst="ellipse">
            <a:avLst/>
          </a:prstGeom>
          <a:solidFill>
            <a:srgbClr val="586f7c"/>
          </a:solidFill>
          <a:ln w="0">
            <a:noFill/>
          </a:ln>
        </p:spPr>
        <p:style>
          <a:lnRef idx="0"/>
          <a:fillRef idx="0"/>
          <a:effectRef idx="0"/>
          <a:fontRef idx="minor"/>
        </p:style>
      </p:sp>
      <p:sp>
        <p:nvSpPr>
          <p:cNvPr id="877" name=""/>
          <p:cNvSpPr/>
          <p:nvPr/>
        </p:nvSpPr>
        <p:spPr>
          <a:xfrm flipH="1">
            <a:off x="360000" y="3060000"/>
            <a:ext cx="540000" cy="720000"/>
          </a:xfrm>
          <a:prstGeom prst="line">
            <a:avLst/>
          </a:prstGeom>
          <a:ln w="0">
            <a:solidFill>
              <a:srgbClr val="3465a4"/>
            </a:solidFill>
            <a:tailEnd len="med" type="triangle" w="med"/>
          </a:ln>
        </p:spPr>
        <p:style>
          <a:lnRef idx="0"/>
          <a:fillRef idx="0"/>
          <a:effectRef idx="0"/>
          <a:fontRef idx="minor"/>
        </p:style>
      </p:sp>
      <p:sp>
        <p:nvSpPr>
          <p:cNvPr id="878" name=""/>
          <p:cNvSpPr/>
          <p:nvPr/>
        </p:nvSpPr>
        <p:spPr>
          <a:xfrm>
            <a:off x="360000" y="3780000"/>
            <a:ext cx="1440000" cy="162000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400" spc="-1" strike="noStrike">
                <a:latin typeface="Arial"/>
              </a:rPr>
              <a:t>Указатель на</a:t>
            </a:r>
            <a:endParaRPr b="0" lang="ru-RU" sz="1400" spc="-1" strike="noStrike">
              <a:latin typeface="Arial"/>
            </a:endParaRPr>
          </a:p>
          <a:p>
            <a:pPr algn="ctr">
              <a:buNone/>
            </a:pPr>
            <a:r>
              <a:rPr b="0" lang="ru-RU" sz="1400" spc="-1" strike="noStrike">
                <a:latin typeface="Arial"/>
              </a:rPr>
              <a:t> </a:t>
            </a:r>
            <a:r>
              <a:rPr b="0" lang="ru-RU" sz="1400" spc="-1" strike="noStrike">
                <a:latin typeface="Arial"/>
              </a:rPr>
              <a:t>«бесконечности»</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на </a:t>
            </a:r>
            <a:endParaRPr b="0" lang="ru-RU" sz="1400" spc="-1" strike="noStrike">
              <a:latin typeface="Arial"/>
            </a:endParaRPr>
          </a:p>
          <a:p>
            <a:pPr algn="ctr">
              <a:buNone/>
            </a:pPr>
            <a:r>
              <a:rPr b="0" lang="ru-RU" sz="1400" spc="-1" strike="noStrike">
                <a:latin typeface="Arial"/>
              </a:rPr>
              <a:t>конец</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a:t>
            </a:r>
            <a:endParaRPr b="0" lang="ru-RU" sz="1400" spc="-1" strike="noStrike">
              <a:latin typeface="Arial"/>
            </a:endParaRPr>
          </a:p>
          <a:p>
            <a:pPr algn="ctr">
              <a:buNone/>
            </a:pPr>
            <a:r>
              <a:rPr b="0" lang="ru-RU" sz="1400" spc="-1" strike="noStrike">
                <a:latin typeface="Arial"/>
              </a:rPr>
              <a:t>на начало </a:t>
            </a:r>
            <a:endParaRPr b="0" lang="ru-RU" sz="1400" spc="-1" strike="noStrike">
              <a:latin typeface="Arial"/>
            </a:endParaRPr>
          </a:p>
        </p:txBody>
      </p:sp>
      <p:sp>
        <p:nvSpPr>
          <p:cNvPr id="879" name=""/>
          <p:cNvSpPr txBox="1"/>
          <p:nvPr/>
        </p:nvSpPr>
        <p:spPr>
          <a:xfrm>
            <a:off x="2160000" y="1382040"/>
            <a:ext cx="3060000" cy="417960"/>
          </a:xfrm>
          <a:prstGeom prst="rect">
            <a:avLst/>
          </a:prstGeom>
          <a:noFill/>
          <a:ln w="0">
            <a:noFill/>
          </a:ln>
        </p:spPr>
        <p:txBody>
          <a:bodyPr lIns="90000" rIns="90000" tIns="45000" bIns="45000" anchor="t">
            <a:noAutofit/>
          </a:bodyPr>
          <a:p>
            <a:r>
              <a:rPr b="0" lang="ru-RU" sz="1800" spc="-1" strike="noStrike">
                <a:latin typeface="Arial"/>
              </a:rPr>
              <a:t>Приходящие элементы:</a:t>
            </a:r>
            <a:endParaRPr b="0" lang="ru-RU" sz="1800" spc="-1" strike="noStrike">
              <a:latin typeface="Arial"/>
            </a:endParaRPr>
          </a:p>
        </p:txBody>
      </p:sp>
      <p:sp>
        <p:nvSpPr>
          <p:cNvPr id="880" name=""/>
          <p:cNvSpPr/>
          <p:nvPr/>
        </p:nvSpPr>
        <p:spPr>
          <a:xfrm>
            <a:off x="59688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5</a:t>
            </a:r>
            <a:endParaRPr b="0" lang="ru-RU" sz="1800" spc="-1" strike="noStrike">
              <a:latin typeface="Arial"/>
            </a:endParaRPr>
          </a:p>
        </p:txBody>
      </p:sp>
      <p:sp>
        <p:nvSpPr>
          <p:cNvPr id="881" name=""/>
          <p:cNvSpPr/>
          <p:nvPr/>
        </p:nvSpPr>
        <p:spPr>
          <a:xfrm>
            <a:off x="252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882" name=""/>
          <p:cNvSpPr/>
          <p:nvPr/>
        </p:nvSpPr>
        <p:spPr>
          <a:xfrm>
            <a:off x="3060000" y="3780360"/>
            <a:ext cx="0" cy="359640"/>
          </a:xfrm>
          <a:prstGeom prst="line">
            <a:avLst/>
          </a:prstGeom>
          <a:ln w="0">
            <a:solidFill>
              <a:srgbClr val="3465a4"/>
            </a:solidFill>
            <a:tailEnd len="med" type="triangle" w="med"/>
          </a:ln>
        </p:spPr>
        <p:style>
          <a:lnRef idx="0"/>
          <a:fillRef idx="0"/>
          <a:effectRef idx="0"/>
          <a:fontRef idx="minor"/>
        </p:style>
      </p:sp>
      <p:sp>
        <p:nvSpPr>
          <p:cNvPr id="883" name=""/>
          <p:cNvSpPr/>
          <p:nvPr/>
        </p:nvSpPr>
        <p:spPr>
          <a:xfrm>
            <a:off x="270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7</a:t>
            </a:r>
            <a:endParaRPr b="0" lang="ru-RU" sz="1800" spc="-1" strike="noStrike">
              <a:latin typeface="Arial"/>
            </a:endParaRPr>
          </a:p>
        </p:txBody>
      </p:sp>
      <p:sp>
        <p:nvSpPr>
          <p:cNvPr id="884" name=""/>
          <p:cNvSpPr/>
          <p:nvPr/>
        </p:nvSpPr>
        <p:spPr>
          <a:xfrm>
            <a:off x="540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885" name=""/>
          <p:cNvSpPr/>
          <p:nvPr/>
        </p:nvSpPr>
        <p:spPr>
          <a:xfrm>
            <a:off x="4500000" y="3780360"/>
            <a:ext cx="0" cy="359640"/>
          </a:xfrm>
          <a:prstGeom prst="line">
            <a:avLst/>
          </a:prstGeom>
          <a:ln w="0">
            <a:solidFill>
              <a:srgbClr val="3465a4"/>
            </a:solidFill>
            <a:tailEnd len="med" type="triangle" w="med"/>
          </a:ln>
        </p:spPr>
        <p:style>
          <a:lnRef idx="0"/>
          <a:fillRef idx="0"/>
          <a:effectRef idx="0"/>
          <a:fontRef idx="minor"/>
        </p:style>
      </p:sp>
      <p:sp>
        <p:nvSpPr>
          <p:cNvPr id="886" name=""/>
          <p:cNvSpPr/>
          <p:nvPr/>
        </p:nvSpPr>
        <p:spPr>
          <a:xfrm>
            <a:off x="360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887" name=""/>
          <p:cNvSpPr/>
          <p:nvPr/>
        </p:nvSpPr>
        <p:spPr>
          <a:xfrm>
            <a:off x="414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888" name=""/>
          <p:cNvSpPr/>
          <p:nvPr/>
        </p:nvSpPr>
        <p:spPr>
          <a:xfrm>
            <a:off x="649836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4</a:t>
            </a:r>
            <a:endParaRPr b="0" lang="ru-RU" sz="1800" spc="-1" strike="noStrike">
              <a:latin typeface="Arial"/>
            </a:endParaRPr>
          </a:p>
        </p:txBody>
      </p:sp>
      <p:sp>
        <p:nvSpPr>
          <p:cNvPr id="889" name=""/>
          <p:cNvSpPr/>
          <p:nvPr/>
        </p:nvSpPr>
        <p:spPr>
          <a:xfrm>
            <a:off x="396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890" name=""/>
          <p:cNvSpPr/>
          <p:nvPr/>
        </p:nvSpPr>
        <p:spPr>
          <a:xfrm>
            <a:off x="540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6</a:t>
            </a:r>
            <a:endParaRPr b="0" lang="ru-RU" sz="1800" spc="-1" strike="noStrike">
              <a:latin typeface="Arial"/>
            </a:endParaRPr>
          </a:p>
        </p:txBody>
      </p:sp>
      <p:sp>
        <p:nvSpPr>
          <p:cNvPr id="891" name=""/>
          <p:cNvSpPr/>
          <p:nvPr/>
        </p:nvSpPr>
        <p:spPr>
          <a:xfrm>
            <a:off x="504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892" name=""/>
          <p:cNvSpPr/>
          <p:nvPr/>
        </p:nvSpPr>
        <p:spPr>
          <a:xfrm>
            <a:off x="7560000" y="109620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     8</a:t>
            </a:r>
            <a:endParaRPr b="0" lang="ru-RU" sz="1800" spc="-1" strike="noStrike">
              <a:latin typeface="Arial"/>
            </a:endParaRPr>
          </a:p>
        </p:txBody>
      </p:sp>
      <p:cxnSp>
        <p:nvCxnSpPr>
          <p:cNvPr id="893" name=""/>
          <p:cNvCxnSpPr/>
          <p:nvPr/>
        </p:nvCxnSpPr>
        <p:spPr>
          <a:xfrm>
            <a:off x="0" y="0"/>
            <a:ext cx="360" cy="360"/>
          </a:xfrm>
          <a:prstGeom prst="line">
            <a:avLst/>
          </a:prstGeom>
          <a:ln w="0">
            <a:solidFill>
              <a:srgbClr val="3465a4"/>
            </a:solidFill>
            <a:tailEnd len="med" type="triangle" w="med"/>
          </a:ln>
        </p:spPr>
      </p:cxnSp>
      <p:sp>
        <p:nvSpPr>
          <p:cNvPr id="894" name=""/>
          <p:cNvSpPr/>
          <p:nvPr/>
        </p:nvSpPr>
        <p:spPr>
          <a:xfrm>
            <a:off x="486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6</a:t>
            </a:r>
            <a:endParaRPr b="0" lang="ru-RU" sz="1800" spc="-1" strike="noStrike">
              <a:latin typeface="Arial"/>
            </a:endParaRPr>
          </a:p>
        </p:txBody>
      </p:sp>
      <p:sp>
        <p:nvSpPr>
          <p:cNvPr id="895" name=""/>
          <p:cNvSpPr/>
          <p:nvPr/>
        </p:nvSpPr>
        <p:spPr>
          <a:xfrm>
            <a:off x="3060000" y="4500000"/>
            <a:ext cx="0" cy="359640"/>
          </a:xfrm>
          <a:prstGeom prst="line">
            <a:avLst/>
          </a:prstGeom>
          <a:ln w="0">
            <a:solidFill>
              <a:srgbClr val="3465a4"/>
            </a:solidFill>
            <a:tailEnd len="med" type="triangle" w="med"/>
          </a:ln>
        </p:spPr>
        <p:style>
          <a:lnRef idx="0"/>
          <a:fillRef idx="0"/>
          <a:effectRef idx="0"/>
          <a:fontRef idx="minor"/>
        </p:style>
      </p:sp>
      <p:sp>
        <p:nvSpPr>
          <p:cNvPr id="896" name=""/>
          <p:cNvSpPr/>
          <p:nvPr/>
        </p:nvSpPr>
        <p:spPr>
          <a:xfrm>
            <a:off x="270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897" name=""/>
          <p:cNvSpPr/>
          <p:nvPr/>
        </p:nvSpPr>
        <p:spPr>
          <a:xfrm>
            <a:off x="558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inf(8)</a:t>
            </a:r>
            <a:endParaRPr b="0" lang="ru-RU" sz="1800" spc="-1" strike="noStrike">
              <a:latin typeface="Arial"/>
            </a:endParaRPr>
          </a:p>
        </p:txBody>
      </p:sp>
      <p:sp>
        <p:nvSpPr>
          <p:cNvPr id="898" name=""/>
          <p:cNvSpPr/>
          <p:nvPr/>
        </p:nvSpPr>
        <p:spPr>
          <a:xfrm>
            <a:off x="5940000" y="3780360"/>
            <a:ext cx="0" cy="359640"/>
          </a:xfrm>
          <a:prstGeom prst="line">
            <a:avLst/>
          </a:prstGeom>
          <a:ln w="0">
            <a:solidFill>
              <a:srgbClr val="3465a4"/>
            </a:solidFill>
            <a:tailEnd len="med" type="triangle" w="med"/>
          </a:ln>
        </p:spPr>
        <p:style>
          <a:lnRef idx="0"/>
          <a:fillRef idx="0"/>
          <a:effectRef idx="0"/>
          <a:fontRef idx="minor"/>
        </p:style>
      </p:sp>
      <p:sp>
        <p:nvSpPr>
          <p:cNvPr id="899" name=""/>
          <p:cNvSpPr/>
          <p:nvPr/>
        </p:nvSpPr>
        <p:spPr>
          <a:xfrm>
            <a:off x="234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900" name=""/>
          <p:cNvSpPr/>
          <p:nvPr/>
        </p:nvSpPr>
        <p:spPr>
          <a:xfrm>
            <a:off x="288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901" name=""/>
          <p:cNvSpPr/>
          <p:nvPr/>
        </p:nvSpPr>
        <p:spPr>
          <a:xfrm>
            <a:off x="648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902" name=""/>
          <p:cNvSpPr/>
          <p:nvPr/>
        </p:nvSpPr>
        <p:spPr>
          <a:xfrm>
            <a:off x="6840000" y="288000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5</a:t>
            </a:r>
            <a:endParaRPr b="0" lang="ru-RU" sz="1800" spc="-1" strike="noStrike">
              <a:latin typeface="Arial"/>
            </a:endParaRPr>
          </a:p>
        </p:txBody>
      </p:sp>
      <p:sp>
        <p:nvSpPr>
          <p:cNvPr id="903" name=""/>
          <p:cNvSpPr/>
          <p:nvPr/>
        </p:nvSpPr>
        <p:spPr>
          <a:xfrm>
            <a:off x="702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inf(6)</a:t>
            </a:r>
            <a:endParaRPr b="0" lang="ru-RU" sz="1800" spc="-1" strike="noStrike">
              <a:latin typeface="Arial"/>
            </a:endParaRPr>
          </a:p>
        </p:txBody>
      </p:sp>
      <p:sp>
        <p:nvSpPr>
          <p:cNvPr id="904" name=""/>
          <p:cNvSpPr/>
          <p:nvPr/>
        </p:nvSpPr>
        <p:spPr>
          <a:xfrm>
            <a:off x="7380000" y="3780360"/>
            <a:ext cx="0" cy="359640"/>
          </a:xfrm>
          <a:prstGeom prst="line">
            <a:avLst/>
          </a:prstGeom>
          <a:ln w="0">
            <a:solidFill>
              <a:srgbClr val="3465a4"/>
            </a:solidFill>
            <a:tailEnd len="med" type="triangle" w="med"/>
          </a:ln>
        </p:spPr>
        <p:style>
          <a:lnRef idx="0"/>
          <a:fillRef idx="0"/>
          <a:effectRef idx="0"/>
          <a:fontRef idx="minor"/>
        </p:style>
      </p:sp>
      <p:sp>
        <p:nvSpPr>
          <p:cNvPr id="905" name=""/>
          <p:cNvSpPr/>
          <p:nvPr/>
        </p:nvSpPr>
        <p:spPr>
          <a:xfrm>
            <a:off x="342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906" name=""/>
          <p:cNvSpPr/>
          <p:nvPr/>
        </p:nvSpPr>
        <p:spPr>
          <a:xfrm>
            <a:off x="414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907" name=""/>
          <p:cNvSpPr/>
          <p:nvPr/>
        </p:nvSpPr>
        <p:spPr>
          <a:xfrm>
            <a:off x="4500000" y="4500360"/>
            <a:ext cx="0" cy="359640"/>
          </a:xfrm>
          <a:prstGeom prst="line">
            <a:avLst/>
          </a:prstGeom>
          <a:ln w="0">
            <a:solidFill>
              <a:srgbClr val="3465a4"/>
            </a:solidFill>
            <a:tailEnd len="med" type="triangle" w="med"/>
          </a:ln>
        </p:spPr>
        <p:style>
          <a:lnRef idx="0"/>
          <a:fillRef idx="0"/>
          <a:effectRef idx="0"/>
          <a:fontRef idx="minor"/>
        </p:style>
      </p:sp>
      <p:sp>
        <p:nvSpPr>
          <p:cNvPr id="908" name=""/>
          <p:cNvSpPr/>
          <p:nvPr/>
        </p:nvSpPr>
        <p:spPr>
          <a:xfrm>
            <a:off x="396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9" name=""/>
          <p:cNvSpPr txBox="1"/>
          <p:nvPr/>
        </p:nvSpPr>
        <p:spPr>
          <a:xfrm>
            <a:off x="220320" y="180000"/>
            <a:ext cx="9679680" cy="916200"/>
          </a:xfrm>
          <a:prstGeom prst="rect">
            <a:avLst/>
          </a:prstGeom>
          <a:noFill/>
          <a:ln w="0">
            <a:noFill/>
          </a:ln>
        </p:spPr>
        <p:txBody>
          <a:bodyPr lIns="90000" rIns="90000" tIns="45000" bIns="45000" anchor="t">
            <a:noAutofit/>
          </a:bodyPr>
          <a:p>
            <a:pPr algn="ctr">
              <a:buNone/>
            </a:pPr>
            <a:r>
              <a:rPr b="0" lang="ru-RU" sz="2800" spc="-1" strike="noStrike">
                <a:solidFill>
                  <a:srgbClr val="000000"/>
                </a:solidFill>
                <a:latin typeface="Lato Black"/>
              </a:rPr>
              <a:t>Вставка элементов в кэш (ёмкость 4, LRU-2)</a:t>
            </a:r>
            <a:endParaRPr b="0" lang="ru-RU" sz="2800" spc="-1" strike="noStrike">
              <a:latin typeface="Arial"/>
            </a:endParaRPr>
          </a:p>
        </p:txBody>
      </p:sp>
      <p:grpSp>
        <p:nvGrpSpPr>
          <p:cNvPr id="910" name=""/>
          <p:cNvGrpSpPr/>
          <p:nvPr/>
        </p:nvGrpSpPr>
        <p:grpSpPr>
          <a:xfrm>
            <a:off x="360000" y="1260000"/>
            <a:ext cx="1800000" cy="1800000"/>
            <a:chOff x="360000" y="1260000"/>
            <a:chExt cx="1800000" cy="1800000"/>
          </a:xfrm>
        </p:grpSpPr>
        <p:sp>
          <p:nvSpPr>
            <p:cNvPr id="911" name=""/>
            <p:cNvSpPr/>
            <p:nvPr/>
          </p:nvSpPr>
          <p:spPr>
            <a:xfrm>
              <a:off x="360000" y="1260000"/>
              <a:ext cx="1800000" cy="180000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pPr algn="ctr">
                <a:buNone/>
              </a:pPr>
              <a:r>
                <a:rPr b="0" lang="ru-RU" sz="1800" spc="-1" strike="noStrike">
                  <a:solidFill>
                    <a:srgbClr val="ffffff"/>
                  </a:solidFill>
                  <a:latin typeface="Arial"/>
                </a:rPr>
                <a:t>Двусвязный</a:t>
              </a:r>
              <a:endParaRPr b="0" lang="ru-RU" sz="1800" spc="-1" strike="noStrike">
                <a:solidFill>
                  <a:srgbClr val="ffffff"/>
                </a:solidFill>
                <a:latin typeface="Arial"/>
              </a:endParaRPr>
            </a:p>
            <a:p>
              <a:pPr algn="ctr">
                <a:buNone/>
              </a:pPr>
              <a:r>
                <a:rPr b="0" lang="ru-RU" sz="1800" spc="-1" strike="noStrike">
                  <a:solidFill>
                    <a:srgbClr val="ffffff"/>
                  </a:solidFill>
                  <a:latin typeface="Arial"/>
                </a:rPr>
                <a:t>список</a:t>
              </a:r>
              <a:endParaRPr b="0" lang="ru-RU" sz="1800" spc="-1" strike="noStrike">
                <a:solidFill>
                  <a:srgbClr val="ffffff"/>
                </a:solidFill>
                <a:latin typeface="Arial"/>
              </a:endParaRPr>
            </a:p>
            <a:p>
              <a:pPr algn="ctr">
                <a:buNone/>
              </a:pPr>
              <a:r>
                <a:rPr b="0" lang="ru-RU" sz="1800" spc="-1" strike="noStrike">
                  <a:solidFill>
                    <a:srgbClr val="ffffff"/>
                  </a:solidFill>
                  <a:latin typeface="Arial"/>
                </a:rPr>
                <a:t>(очередь)</a:t>
              </a:r>
              <a:endParaRPr b="0" lang="ru-RU" sz="1800" spc="-1" strike="noStrike">
                <a:solidFill>
                  <a:srgbClr val="ffffff"/>
                </a:solidFill>
                <a:latin typeface="Arial"/>
              </a:endParaRPr>
            </a:p>
          </p:txBody>
        </p:sp>
      </p:grpSp>
      <p:sp>
        <p:nvSpPr>
          <p:cNvPr id="912" name=""/>
          <p:cNvSpPr/>
          <p:nvPr/>
        </p:nvSpPr>
        <p:spPr>
          <a:xfrm>
            <a:off x="4445640" y="822960"/>
            <a:ext cx="274320" cy="274320"/>
          </a:xfrm>
          <a:prstGeom prst="ellipse">
            <a:avLst/>
          </a:prstGeom>
          <a:solidFill>
            <a:srgbClr val="b8dbd9"/>
          </a:solidFill>
          <a:ln w="0">
            <a:noFill/>
          </a:ln>
        </p:spPr>
        <p:style>
          <a:lnRef idx="0"/>
          <a:fillRef idx="0"/>
          <a:effectRef idx="0"/>
          <a:fontRef idx="minor"/>
        </p:style>
      </p:sp>
      <p:sp>
        <p:nvSpPr>
          <p:cNvPr id="913" name=""/>
          <p:cNvSpPr/>
          <p:nvPr/>
        </p:nvSpPr>
        <p:spPr>
          <a:xfrm>
            <a:off x="4902840" y="822960"/>
            <a:ext cx="274320" cy="274320"/>
          </a:xfrm>
          <a:prstGeom prst="ellipse">
            <a:avLst/>
          </a:prstGeom>
          <a:solidFill>
            <a:srgbClr val="586f7c"/>
          </a:solidFill>
          <a:ln w="0">
            <a:noFill/>
          </a:ln>
        </p:spPr>
        <p:style>
          <a:lnRef idx="0"/>
          <a:fillRef idx="0"/>
          <a:effectRef idx="0"/>
          <a:fontRef idx="minor"/>
        </p:style>
      </p:sp>
      <p:sp>
        <p:nvSpPr>
          <p:cNvPr id="914" name=""/>
          <p:cNvSpPr/>
          <p:nvPr/>
        </p:nvSpPr>
        <p:spPr>
          <a:xfrm flipH="1">
            <a:off x="360000" y="3060000"/>
            <a:ext cx="540000" cy="720000"/>
          </a:xfrm>
          <a:prstGeom prst="line">
            <a:avLst/>
          </a:prstGeom>
          <a:ln w="0">
            <a:solidFill>
              <a:srgbClr val="3465a4"/>
            </a:solidFill>
            <a:tailEnd len="med" type="triangle" w="med"/>
          </a:ln>
        </p:spPr>
        <p:style>
          <a:lnRef idx="0"/>
          <a:fillRef idx="0"/>
          <a:effectRef idx="0"/>
          <a:fontRef idx="minor"/>
        </p:style>
      </p:sp>
      <p:sp>
        <p:nvSpPr>
          <p:cNvPr id="915" name=""/>
          <p:cNvSpPr/>
          <p:nvPr/>
        </p:nvSpPr>
        <p:spPr>
          <a:xfrm>
            <a:off x="360000" y="3780000"/>
            <a:ext cx="1440000" cy="162000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400" spc="-1" strike="noStrike">
                <a:latin typeface="Arial"/>
              </a:rPr>
              <a:t>Указатель на</a:t>
            </a:r>
            <a:endParaRPr b="0" lang="ru-RU" sz="1400" spc="-1" strike="noStrike">
              <a:latin typeface="Arial"/>
            </a:endParaRPr>
          </a:p>
          <a:p>
            <a:pPr algn="ctr">
              <a:buNone/>
            </a:pPr>
            <a:r>
              <a:rPr b="0" lang="ru-RU" sz="1400" spc="-1" strike="noStrike">
                <a:latin typeface="Arial"/>
              </a:rPr>
              <a:t> </a:t>
            </a:r>
            <a:r>
              <a:rPr b="0" lang="ru-RU" sz="1400" spc="-1" strike="noStrike">
                <a:latin typeface="Arial"/>
              </a:rPr>
              <a:t>«бесконечности»</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на </a:t>
            </a:r>
            <a:endParaRPr b="0" lang="ru-RU" sz="1400" spc="-1" strike="noStrike">
              <a:latin typeface="Arial"/>
            </a:endParaRPr>
          </a:p>
          <a:p>
            <a:pPr algn="ctr">
              <a:buNone/>
            </a:pPr>
            <a:r>
              <a:rPr b="0" lang="ru-RU" sz="1400" spc="-1" strike="noStrike">
                <a:latin typeface="Arial"/>
              </a:rPr>
              <a:t>конец</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a:t>
            </a:r>
            <a:endParaRPr b="0" lang="ru-RU" sz="1400" spc="-1" strike="noStrike">
              <a:latin typeface="Arial"/>
            </a:endParaRPr>
          </a:p>
          <a:p>
            <a:pPr algn="ctr">
              <a:buNone/>
            </a:pPr>
            <a:r>
              <a:rPr b="0" lang="ru-RU" sz="1400" spc="-1" strike="noStrike">
                <a:latin typeface="Arial"/>
              </a:rPr>
              <a:t>на начало </a:t>
            </a:r>
            <a:endParaRPr b="0" lang="ru-RU" sz="1400" spc="-1" strike="noStrike">
              <a:latin typeface="Arial"/>
            </a:endParaRPr>
          </a:p>
        </p:txBody>
      </p:sp>
      <p:sp>
        <p:nvSpPr>
          <p:cNvPr id="916" name=""/>
          <p:cNvSpPr txBox="1"/>
          <p:nvPr/>
        </p:nvSpPr>
        <p:spPr>
          <a:xfrm>
            <a:off x="2160000" y="1382040"/>
            <a:ext cx="3060000" cy="417960"/>
          </a:xfrm>
          <a:prstGeom prst="rect">
            <a:avLst/>
          </a:prstGeom>
          <a:noFill/>
          <a:ln w="0">
            <a:noFill/>
          </a:ln>
        </p:spPr>
        <p:txBody>
          <a:bodyPr lIns="90000" rIns="90000" tIns="45000" bIns="45000" anchor="t">
            <a:noAutofit/>
          </a:bodyPr>
          <a:p>
            <a:r>
              <a:rPr b="0" lang="ru-RU" sz="1800" spc="-1" strike="noStrike">
                <a:latin typeface="Arial"/>
              </a:rPr>
              <a:t>Приходящие элементы:</a:t>
            </a:r>
            <a:endParaRPr b="0" lang="ru-RU" sz="1800" spc="-1" strike="noStrike">
              <a:latin typeface="Arial"/>
            </a:endParaRPr>
          </a:p>
        </p:txBody>
      </p:sp>
      <p:sp>
        <p:nvSpPr>
          <p:cNvPr id="917" name=""/>
          <p:cNvSpPr/>
          <p:nvPr/>
        </p:nvSpPr>
        <p:spPr>
          <a:xfrm>
            <a:off x="59688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918" name=""/>
          <p:cNvSpPr/>
          <p:nvPr/>
        </p:nvSpPr>
        <p:spPr>
          <a:xfrm>
            <a:off x="252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919" name=""/>
          <p:cNvSpPr/>
          <p:nvPr/>
        </p:nvSpPr>
        <p:spPr>
          <a:xfrm>
            <a:off x="3060000" y="3780360"/>
            <a:ext cx="0" cy="359640"/>
          </a:xfrm>
          <a:prstGeom prst="line">
            <a:avLst/>
          </a:prstGeom>
          <a:ln w="0">
            <a:solidFill>
              <a:srgbClr val="3465a4"/>
            </a:solidFill>
            <a:tailEnd len="med" type="triangle" w="med"/>
          </a:ln>
        </p:spPr>
        <p:style>
          <a:lnRef idx="0"/>
          <a:fillRef idx="0"/>
          <a:effectRef idx="0"/>
          <a:fontRef idx="minor"/>
        </p:style>
      </p:sp>
      <p:sp>
        <p:nvSpPr>
          <p:cNvPr id="920" name=""/>
          <p:cNvSpPr/>
          <p:nvPr/>
        </p:nvSpPr>
        <p:spPr>
          <a:xfrm>
            <a:off x="270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7</a:t>
            </a:r>
            <a:endParaRPr b="0" lang="ru-RU" sz="1800" spc="-1" strike="noStrike">
              <a:latin typeface="Arial"/>
            </a:endParaRPr>
          </a:p>
        </p:txBody>
      </p:sp>
      <p:sp>
        <p:nvSpPr>
          <p:cNvPr id="921" name=""/>
          <p:cNvSpPr/>
          <p:nvPr/>
        </p:nvSpPr>
        <p:spPr>
          <a:xfrm>
            <a:off x="540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6</a:t>
            </a:r>
            <a:endParaRPr b="0" lang="ru-RU" sz="1800" spc="-1" strike="noStrike">
              <a:latin typeface="Arial"/>
            </a:endParaRPr>
          </a:p>
        </p:txBody>
      </p:sp>
      <p:sp>
        <p:nvSpPr>
          <p:cNvPr id="922" name=""/>
          <p:cNvSpPr/>
          <p:nvPr/>
        </p:nvSpPr>
        <p:spPr>
          <a:xfrm>
            <a:off x="4500000" y="3780360"/>
            <a:ext cx="0" cy="359640"/>
          </a:xfrm>
          <a:prstGeom prst="line">
            <a:avLst/>
          </a:prstGeom>
          <a:ln w="0">
            <a:solidFill>
              <a:srgbClr val="3465a4"/>
            </a:solidFill>
            <a:tailEnd len="med" type="triangle" w="med"/>
          </a:ln>
        </p:spPr>
        <p:style>
          <a:lnRef idx="0"/>
          <a:fillRef idx="0"/>
          <a:effectRef idx="0"/>
          <a:fontRef idx="minor"/>
        </p:style>
      </p:sp>
      <p:sp>
        <p:nvSpPr>
          <p:cNvPr id="923" name=""/>
          <p:cNvSpPr/>
          <p:nvPr/>
        </p:nvSpPr>
        <p:spPr>
          <a:xfrm>
            <a:off x="360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924" name=""/>
          <p:cNvSpPr/>
          <p:nvPr/>
        </p:nvSpPr>
        <p:spPr>
          <a:xfrm>
            <a:off x="414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925" name=""/>
          <p:cNvSpPr/>
          <p:nvPr/>
        </p:nvSpPr>
        <p:spPr>
          <a:xfrm>
            <a:off x="649836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5</a:t>
            </a:r>
            <a:endParaRPr b="0" lang="ru-RU" sz="1800" spc="-1" strike="noStrike">
              <a:latin typeface="Arial"/>
            </a:endParaRPr>
          </a:p>
        </p:txBody>
      </p:sp>
      <p:sp>
        <p:nvSpPr>
          <p:cNvPr id="926" name=""/>
          <p:cNvSpPr/>
          <p:nvPr/>
        </p:nvSpPr>
        <p:spPr>
          <a:xfrm>
            <a:off x="396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927" name=""/>
          <p:cNvSpPr/>
          <p:nvPr/>
        </p:nvSpPr>
        <p:spPr>
          <a:xfrm>
            <a:off x="540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7</a:t>
            </a:r>
            <a:endParaRPr b="0" lang="ru-RU" sz="1800" spc="-1" strike="noStrike">
              <a:latin typeface="Arial"/>
            </a:endParaRPr>
          </a:p>
        </p:txBody>
      </p:sp>
      <p:sp>
        <p:nvSpPr>
          <p:cNvPr id="928" name=""/>
          <p:cNvSpPr/>
          <p:nvPr/>
        </p:nvSpPr>
        <p:spPr>
          <a:xfrm>
            <a:off x="504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929" name=""/>
          <p:cNvSpPr/>
          <p:nvPr/>
        </p:nvSpPr>
        <p:spPr>
          <a:xfrm>
            <a:off x="7560000" y="109620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     9</a:t>
            </a:r>
            <a:endParaRPr b="0" lang="ru-RU" sz="1800" spc="-1" strike="noStrike">
              <a:latin typeface="Arial"/>
            </a:endParaRPr>
          </a:p>
        </p:txBody>
      </p:sp>
      <p:cxnSp>
        <p:nvCxnSpPr>
          <p:cNvPr id="930" name=""/>
          <p:cNvCxnSpPr/>
          <p:nvPr/>
        </p:nvCxnSpPr>
        <p:spPr>
          <a:xfrm>
            <a:off x="0" y="0"/>
            <a:ext cx="360" cy="360"/>
          </a:xfrm>
          <a:prstGeom prst="line">
            <a:avLst/>
          </a:prstGeom>
          <a:ln w="0">
            <a:solidFill>
              <a:srgbClr val="3465a4"/>
            </a:solidFill>
            <a:tailEnd len="med" type="triangle" w="med"/>
          </a:ln>
        </p:spPr>
      </p:cxnSp>
      <p:sp>
        <p:nvSpPr>
          <p:cNvPr id="931" name=""/>
          <p:cNvSpPr/>
          <p:nvPr/>
        </p:nvSpPr>
        <p:spPr>
          <a:xfrm>
            <a:off x="486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7</a:t>
            </a:r>
            <a:endParaRPr b="0" lang="ru-RU" sz="1800" spc="-1" strike="noStrike">
              <a:latin typeface="Arial"/>
            </a:endParaRPr>
          </a:p>
        </p:txBody>
      </p:sp>
      <p:sp>
        <p:nvSpPr>
          <p:cNvPr id="932" name=""/>
          <p:cNvSpPr/>
          <p:nvPr/>
        </p:nvSpPr>
        <p:spPr>
          <a:xfrm>
            <a:off x="3060000" y="4500000"/>
            <a:ext cx="0" cy="359640"/>
          </a:xfrm>
          <a:prstGeom prst="line">
            <a:avLst/>
          </a:prstGeom>
          <a:ln w="0">
            <a:solidFill>
              <a:srgbClr val="3465a4"/>
            </a:solidFill>
            <a:tailEnd len="med" type="triangle" w="med"/>
          </a:ln>
        </p:spPr>
        <p:style>
          <a:lnRef idx="0"/>
          <a:fillRef idx="0"/>
          <a:effectRef idx="0"/>
          <a:fontRef idx="minor"/>
        </p:style>
      </p:sp>
      <p:sp>
        <p:nvSpPr>
          <p:cNvPr id="933" name=""/>
          <p:cNvSpPr/>
          <p:nvPr/>
        </p:nvSpPr>
        <p:spPr>
          <a:xfrm>
            <a:off x="270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934" name=""/>
          <p:cNvSpPr/>
          <p:nvPr/>
        </p:nvSpPr>
        <p:spPr>
          <a:xfrm>
            <a:off x="558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inf(9)</a:t>
            </a:r>
            <a:endParaRPr b="0" lang="ru-RU" sz="1800" spc="-1" strike="noStrike">
              <a:latin typeface="Arial"/>
            </a:endParaRPr>
          </a:p>
        </p:txBody>
      </p:sp>
      <p:sp>
        <p:nvSpPr>
          <p:cNvPr id="935" name=""/>
          <p:cNvSpPr/>
          <p:nvPr/>
        </p:nvSpPr>
        <p:spPr>
          <a:xfrm>
            <a:off x="5940000" y="3780360"/>
            <a:ext cx="0" cy="359640"/>
          </a:xfrm>
          <a:prstGeom prst="line">
            <a:avLst/>
          </a:prstGeom>
          <a:ln w="0">
            <a:solidFill>
              <a:srgbClr val="3465a4"/>
            </a:solidFill>
            <a:tailEnd len="med" type="triangle" w="med"/>
          </a:ln>
        </p:spPr>
        <p:style>
          <a:lnRef idx="0"/>
          <a:fillRef idx="0"/>
          <a:effectRef idx="0"/>
          <a:fontRef idx="minor"/>
        </p:style>
      </p:sp>
      <p:sp>
        <p:nvSpPr>
          <p:cNvPr id="936" name=""/>
          <p:cNvSpPr/>
          <p:nvPr/>
        </p:nvSpPr>
        <p:spPr>
          <a:xfrm>
            <a:off x="234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4</a:t>
            </a:r>
            <a:endParaRPr b="0" lang="ru-RU" sz="1800" spc="-1" strike="noStrike">
              <a:latin typeface="Arial"/>
            </a:endParaRPr>
          </a:p>
        </p:txBody>
      </p:sp>
      <p:sp>
        <p:nvSpPr>
          <p:cNvPr id="937" name=""/>
          <p:cNvSpPr/>
          <p:nvPr/>
        </p:nvSpPr>
        <p:spPr>
          <a:xfrm>
            <a:off x="288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938" name=""/>
          <p:cNvSpPr/>
          <p:nvPr/>
        </p:nvSpPr>
        <p:spPr>
          <a:xfrm>
            <a:off x="648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939" name=""/>
          <p:cNvSpPr/>
          <p:nvPr/>
        </p:nvSpPr>
        <p:spPr>
          <a:xfrm>
            <a:off x="6840000" y="288000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6</a:t>
            </a:r>
            <a:endParaRPr b="0" lang="ru-RU" sz="1800" spc="-1" strike="noStrike">
              <a:latin typeface="Arial"/>
            </a:endParaRPr>
          </a:p>
        </p:txBody>
      </p:sp>
      <p:sp>
        <p:nvSpPr>
          <p:cNvPr id="940" name=""/>
          <p:cNvSpPr/>
          <p:nvPr/>
        </p:nvSpPr>
        <p:spPr>
          <a:xfrm>
            <a:off x="702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inf(8)</a:t>
            </a:r>
            <a:endParaRPr b="0" lang="ru-RU" sz="1800" spc="-1" strike="noStrike">
              <a:latin typeface="Arial"/>
            </a:endParaRPr>
          </a:p>
        </p:txBody>
      </p:sp>
      <p:sp>
        <p:nvSpPr>
          <p:cNvPr id="941" name=""/>
          <p:cNvSpPr/>
          <p:nvPr/>
        </p:nvSpPr>
        <p:spPr>
          <a:xfrm>
            <a:off x="7380000" y="3780360"/>
            <a:ext cx="0" cy="359640"/>
          </a:xfrm>
          <a:prstGeom prst="line">
            <a:avLst/>
          </a:prstGeom>
          <a:ln w="0">
            <a:solidFill>
              <a:srgbClr val="3465a4"/>
            </a:solidFill>
            <a:tailEnd len="med" type="triangle" w="med"/>
          </a:ln>
        </p:spPr>
        <p:style>
          <a:lnRef idx="0"/>
          <a:fillRef idx="0"/>
          <a:effectRef idx="0"/>
          <a:fontRef idx="minor"/>
        </p:style>
      </p:sp>
      <p:sp>
        <p:nvSpPr>
          <p:cNvPr id="942" name=""/>
          <p:cNvSpPr/>
          <p:nvPr/>
        </p:nvSpPr>
        <p:spPr>
          <a:xfrm>
            <a:off x="342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943" name=""/>
          <p:cNvSpPr/>
          <p:nvPr/>
        </p:nvSpPr>
        <p:spPr>
          <a:xfrm>
            <a:off x="414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944" name=""/>
          <p:cNvSpPr/>
          <p:nvPr/>
        </p:nvSpPr>
        <p:spPr>
          <a:xfrm>
            <a:off x="4500000" y="4500360"/>
            <a:ext cx="0" cy="359640"/>
          </a:xfrm>
          <a:prstGeom prst="line">
            <a:avLst/>
          </a:prstGeom>
          <a:ln w="0">
            <a:solidFill>
              <a:srgbClr val="3465a4"/>
            </a:solidFill>
            <a:tailEnd len="med" type="triangle" w="med"/>
          </a:ln>
        </p:spPr>
        <p:style>
          <a:lnRef idx="0"/>
          <a:fillRef idx="0"/>
          <a:effectRef idx="0"/>
          <a:fontRef idx="minor"/>
        </p:style>
      </p:sp>
      <p:sp>
        <p:nvSpPr>
          <p:cNvPr id="945" name=""/>
          <p:cNvSpPr/>
          <p:nvPr/>
        </p:nvSpPr>
        <p:spPr>
          <a:xfrm>
            <a:off x="396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946" name=""/>
          <p:cNvSpPr/>
          <p:nvPr/>
        </p:nvSpPr>
        <p:spPr>
          <a:xfrm>
            <a:off x="450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2"/>
          <p:cNvSpPr/>
          <p:nvPr/>
        </p:nvSpPr>
        <p:spPr>
          <a:xfrm>
            <a:off x="460080" y="2137680"/>
            <a:ext cx="5666040" cy="20023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ru-RU" sz="1800" spc="-1" strike="noStrike">
                <a:solidFill>
                  <a:srgbClr val="808080"/>
                </a:solidFill>
                <a:latin typeface="Noto Sans"/>
              </a:rPr>
              <a:t>LRU и его недостаток</a:t>
            </a:r>
            <a:endParaRPr b="0" lang="ru-RU" sz="1800" spc="-1" strike="noStrike">
              <a:latin typeface="Noto Sans"/>
            </a:endParaRPr>
          </a:p>
          <a:p>
            <a:pPr marL="216000" indent="-215640">
              <a:lnSpc>
                <a:spcPct val="100000"/>
              </a:lnSpc>
              <a:spcBef>
                <a:spcPts val="720"/>
              </a:spcBef>
              <a:buClr>
                <a:srgbClr val="000000"/>
              </a:buClr>
              <a:buSzPct val="45000"/>
              <a:buFont typeface="Wingdings" charset="2"/>
              <a:buChar char=""/>
            </a:pPr>
            <a:r>
              <a:rPr b="0" lang="ru-RU" sz="1800" spc="-1" strike="noStrike">
                <a:solidFill>
                  <a:srgbClr val="808080"/>
                </a:solidFill>
                <a:latin typeface="Noto Sans"/>
              </a:rPr>
              <a:t>LRU-K и решение проблемы</a:t>
            </a:r>
            <a:endParaRPr b="0" lang="ru-RU" sz="1800" spc="-1" strike="noStrike">
              <a:latin typeface="Noto Sans"/>
            </a:endParaRPr>
          </a:p>
          <a:p>
            <a:pPr marL="216000" indent="-215640">
              <a:lnSpc>
                <a:spcPct val="100000"/>
              </a:lnSpc>
              <a:spcBef>
                <a:spcPts val="720"/>
              </a:spcBef>
              <a:buClr>
                <a:srgbClr val="000000"/>
              </a:buClr>
              <a:buSzPct val="45000"/>
              <a:buFont typeface="Wingdings" charset="2"/>
              <a:buChar char=""/>
            </a:pPr>
            <a:r>
              <a:rPr b="0" lang="ru-RU" sz="1800" spc="-1" strike="noStrike">
                <a:solidFill>
                  <a:srgbClr val="808080"/>
                </a:solidFill>
                <a:latin typeface="Noto Sans"/>
              </a:rPr>
              <a:t>Реализация алгоритма</a:t>
            </a:r>
            <a:endParaRPr b="0" lang="ru-RU" sz="1800" spc="-1" strike="noStrike">
              <a:latin typeface="Noto Sans"/>
            </a:endParaRPr>
          </a:p>
          <a:p>
            <a:pPr marL="216000" indent="-215640">
              <a:lnSpc>
                <a:spcPct val="100000"/>
              </a:lnSpc>
              <a:spcBef>
                <a:spcPts val="720"/>
              </a:spcBef>
              <a:buClr>
                <a:srgbClr val="000000"/>
              </a:buClr>
              <a:buSzPct val="45000"/>
              <a:buFont typeface="Wingdings" charset="2"/>
              <a:buChar char=""/>
            </a:pPr>
            <a:r>
              <a:rPr b="0" lang="ru-RU" sz="1800" spc="-1" strike="noStrike">
                <a:solidFill>
                  <a:srgbClr val="808080"/>
                </a:solidFill>
                <a:latin typeface="Noto Sans"/>
              </a:rPr>
              <a:t>Плюсы данной реализации</a:t>
            </a:r>
            <a:endParaRPr b="0" lang="ru-RU" sz="1800" spc="-1" strike="noStrike">
              <a:latin typeface="Noto Sans"/>
            </a:endParaRPr>
          </a:p>
          <a:p>
            <a:pPr marL="216000" indent="-215640">
              <a:lnSpc>
                <a:spcPct val="100000"/>
              </a:lnSpc>
              <a:spcBef>
                <a:spcPts val="720"/>
              </a:spcBef>
              <a:buClr>
                <a:srgbClr val="000000"/>
              </a:buClr>
              <a:buSzPct val="45000"/>
              <a:buFont typeface="Wingdings" charset="2"/>
              <a:buChar char=""/>
            </a:pPr>
            <a:r>
              <a:rPr b="0" lang="ru-RU" sz="1800" spc="-1" strike="noStrike">
                <a:solidFill>
                  <a:srgbClr val="808080"/>
                </a:solidFill>
                <a:latin typeface="Noto Sans"/>
              </a:rPr>
              <a:t>Сравнение времени для различных К</a:t>
            </a:r>
            <a:endParaRPr b="0" lang="ru-RU" sz="1800" spc="-1" strike="noStrike">
              <a:latin typeface="Noto Sans"/>
            </a:endParaRPr>
          </a:p>
          <a:p>
            <a:pPr marL="216000" indent="-215640">
              <a:lnSpc>
                <a:spcPct val="100000"/>
              </a:lnSpc>
              <a:spcBef>
                <a:spcPts val="720"/>
              </a:spcBef>
              <a:buClr>
                <a:srgbClr val="000000"/>
              </a:buClr>
              <a:buSzPct val="45000"/>
              <a:buFont typeface="Wingdings" charset="2"/>
              <a:buChar char=""/>
            </a:pPr>
            <a:r>
              <a:rPr b="0" lang="ru-RU" sz="1800" spc="-1" strike="noStrike">
                <a:solidFill>
                  <a:srgbClr val="808080"/>
                </a:solidFill>
                <a:latin typeface="Noto Sans"/>
              </a:rPr>
              <a:t>Сравнение эффективности различных К</a:t>
            </a:r>
            <a:endParaRPr b="0" lang="ru-RU" sz="1800" spc="-1" strike="noStrike">
              <a:latin typeface="Noto Sans"/>
            </a:endParaRPr>
          </a:p>
          <a:p>
            <a:pPr marL="216000" indent="-215640">
              <a:lnSpc>
                <a:spcPct val="100000"/>
              </a:lnSpc>
              <a:spcBef>
                <a:spcPts val="720"/>
              </a:spcBef>
              <a:buClr>
                <a:srgbClr val="000000"/>
              </a:buClr>
              <a:buSzPct val="45000"/>
              <a:buFont typeface="Wingdings" charset="2"/>
              <a:buChar char=""/>
            </a:pPr>
            <a:r>
              <a:rPr b="0" lang="ru-RU" sz="1800" spc="-1" strike="noStrike">
                <a:solidFill>
                  <a:srgbClr val="808080"/>
                </a:solidFill>
                <a:latin typeface="Noto Sans"/>
              </a:rPr>
              <a:t>Выводы</a:t>
            </a:r>
            <a:endParaRPr b="0" lang="ru-RU" sz="1800" spc="-1" strike="noStrike">
              <a:latin typeface="Noto Sans"/>
            </a:endParaRPr>
          </a:p>
          <a:p>
            <a:pPr marL="216000" indent="-215640">
              <a:lnSpc>
                <a:spcPct val="100000"/>
              </a:lnSpc>
              <a:spcBef>
                <a:spcPts val="720"/>
              </a:spcBef>
              <a:buClr>
                <a:srgbClr val="000000"/>
              </a:buClr>
              <a:buSzPct val="45000"/>
              <a:buFont typeface="Wingdings" charset="2"/>
              <a:buChar char=""/>
            </a:pPr>
            <a:r>
              <a:rPr b="0" lang="ru-RU" sz="1800" spc="-1" strike="noStrike">
                <a:solidFill>
                  <a:srgbClr val="808080"/>
                </a:solidFill>
                <a:latin typeface="Noto Sans"/>
              </a:rPr>
              <a:t> </a:t>
            </a:r>
            <a:endParaRPr b="0" lang="ru-RU" sz="1800" spc="-1" strike="noStrike">
              <a:latin typeface="Noto Sans"/>
            </a:endParaRPr>
          </a:p>
        </p:txBody>
      </p:sp>
      <p:sp>
        <p:nvSpPr>
          <p:cNvPr id="509" name="TextShape 1"/>
          <p:cNvSpPr/>
          <p:nvPr/>
        </p:nvSpPr>
        <p:spPr>
          <a:xfrm>
            <a:off x="540000" y="900000"/>
            <a:ext cx="6025680" cy="394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ru-RU" sz="2400" spc="-1" strike="noStrike">
                <a:latin typeface="Noto Sans"/>
              </a:rPr>
              <a:t>План презентации </a:t>
            </a:r>
            <a:endParaRPr b="1" lang="ru-RU" sz="2400" spc="-1" strike="noStrike">
              <a:latin typeface="Noto Sans"/>
            </a:endParaRPr>
          </a:p>
          <a:p>
            <a:pPr>
              <a:lnSpc>
                <a:spcPct val="100000"/>
              </a:lnSpc>
              <a:buNone/>
            </a:pPr>
            <a:r>
              <a:rPr b="1" lang="ru-RU" sz="2400" spc="-1" strike="noStrike">
                <a:latin typeface="Noto Sans"/>
              </a:rPr>
              <a:t>проекта</a:t>
            </a:r>
            <a:endParaRPr b="1" lang="ru-RU" sz="2400" spc="-1" strike="noStrike">
              <a:latin typeface="Noto Sans"/>
            </a:endParaRPr>
          </a:p>
        </p:txBody>
      </p:sp>
      <p:grpSp>
        <p:nvGrpSpPr>
          <p:cNvPr id="510" name="task-none 1"/>
          <p:cNvGrpSpPr/>
          <p:nvPr/>
        </p:nvGrpSpPr>
        <p:grpSpPr>
          <a:xfrm>
            <a:off x="7065000" y="432360"/>
            <a:ext cx="1080000" cy="720000"/>
            <a:chOff x="7065000" y="432360"/>
            <a:chExt cx="1080000" cy="720000"/>
          </a:xfrm>
        </p:grpSpPr>
        <p:grpSp>
          <p:nvGrpSpPr>
            <p:cNvPr id="511" name=""/>
            <p:cNvGrpSpPr/>
            <p:nvPr/>
          </p:nvGrpSpPr>
          <p:grpSpPr>
            <a:xfrm>
              <a:off x="7514640" y="995040"/>
              <a:ext cx="180720" cy="157320"/>
              <a:chOff x="7514640" y="995040"/>
              <a:chExt cx="180720" cy="157320"/>
            </a:xfrm>
          </p:grpSpPr>
          <p:sp>
            <p:nvSpPr>
              <p:cNvPr id="512" name=""/>
              <p:cNvSpPr/>
              <p:nvPr/>
            </p:nvSpPr>
            <p:spPr>
              <a:xfrm>
                <a:off x="7514640" y="995040"/>
                <a:ext cx="180720" cy="157320"/>
              </a:xfrm>
              <a:custGeom>
                <a:avLst/>
                <a:gdLst/>
                <a:ahLst/>
                <a:rect l="0" t="0" r="r" b="b"/>
                <a:pathLst>
                  <a:path w="503" h="438">
                    <a:moveTo>
                      <a:pt x="0" y="437"/>
                    </a:moveTo>
                    <a:lnTo>
                      <a:pt x="502" y="437"/>
                    </a:lnTo>
                    <a:lnTo>
                      <a:pt x="502" y="0"/>
                    </a:lnTo>
                    <a:lnTo>
                      <a:pt x="0" y="0"/>
                    </a:lnTo>
                    <a:lnTo>
                      <a:pt x="0" y="437"/>
                    </a:lnTo>
                    <a:close/>
                  </a:path>
                </a:pathLst>
              </a:custGeom>
              <a:solidFill>
                <a:srgbClr val="ffffff"/>
              </a:solidFill>
              <a:ln cap="rnd" w="10800">
                <a:solidFill>
                  <a:srgbClr val="000000"/>
                </a:solidFill>
                <a:round/>
              </a:ln>
            </p:spPr>
          </p:sp>
          <p:sp>
            <p:nvSpPr>
              <p:cNvPr id="513" name=""/>
              <p:cNvSpPr/>
              <p:nvPr/>
            </p:nvSpPr>
            <p:spPr>
              <a:xfrm>
                <a:off x="7604280" y="1033920"/>
                <a:ext cx="0" cy="78480"/>
              </a:xfrm>
              <a:prstGeom prst="line">
                <a:avLst/>
              </a:prstGeom>
              <a:ln cap="rnd" w="10800">
                <a:solidFill>
                  <a:srgbClr val="000000"/>
                </a:solidFill>
                <a:round/>
              </a:ln>
            </p:spPr>
            <p:style>
              <a:lnRef idx="0"/>
              <a:fillRef idx="0"/>
              <a:effectRef idx="0"/>
              <a:fontRef idx="minor"/>
            </p:style>
          </p:sp>
          <p:sp>
            <p:nvSpPr>
              <p:cNvPr id="514" name=""/>
              <p:cNvSpPr/>
              <p:nvPr/>
            </p:nvSpPr>
            <p:spPr>
              <a:xfrm>
                <a:off x="7559640" y="1073520"/>
                <a:ext cx="90000" cy="0"/>
              </a:xfrm>
              <a:prstGeom prst="line">
                <a:avLst/>
              </a:prstGeom>
              <a:ln cap="rnd" w="10800">
                <a:solidFill>
                  <a:srgbClr val="000000"/>
                </a:solidFill>
                <a:round/>
              </a:ln>
            </p:spPr>
            <p:style>
              <a:lnRef idx="0"/>
              <a:fillRef idx="0"/>
              <a:effectRef idx="0"/>
              <a:fontRef idx="minor"/>
            </p:style>
          </p:sp>
        </p:grpSp>
        <p:sp>
          <p:nvSpPr>
            <p:cNvPr id="515" name=""/>
            <p:cNvSpPr/>
            <p:nvPr/>
          </p:nvSpPr>
          <p:spPr>
            <a:xfrm>
              <a:off x="7065000" y="432360"/>
              <a:ext cx="1080000" cy="720000"/>
            </a:xfrm>
            <a:custGeom>
              <a:avLst/>
              <a:gdLst/>
              <a:ahLst/>
              <a:rect l="0" t="0" r="r" b="b"/>
              <a:pathLst>
                <a:path w="3001" h="2001">
                  <a:moveTo>
                    <a:pt x="218" y="2000"/>
                  </a:moveTo>
                  <a:lnTo>
                    <a:pt x="2781" y="2000"/>
                  </a:lnTo>
                  <a:cubicBezTo>
                    <a:pt x="2902" y="2000"/>
                    <a:pt x="3000" y="1902"/>
                    <a:pt x="3000" y="1782"/>
                  </a:cubicBezTo>
                  <a:lnTo>
                    <a:pt x="3000" y="218"/>
                  </a:lnTo>
                  <a:cubicBezTo>
                    <a:pt x="3000" y="98"/>
                    <a:pt x="2902" y="0"/>
                    <a:pt x="2781" y="0"/>
                  </a:cubicBezTo>
                  <a:lnTo>
                    <a:pt x="218" y="0"/>
                  </a:lnTo>
                  <a:cubicBezTo>
                    <a:pt x="97" y="0"/>
                    <a:pt x="0" y="98"/>
                    <a:pt x="0" y="218"/>
                  </a:cubicBezTo>
                  <a:lnTo>
                    <a:pt x="0" y="1782"/>
                  </a:lnTo>
                  <a:cubicBezTo>
                    <a:pt x="0" y="1902"/>
                    <a:pt x="97" y="2000"/>
                    <a:pt x="218" y="2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1100" spc="-1" strike="noStrike">
                  <a:latin typeface="Arial"/>
                  <a:ea typeface="Microsoft YaHei"/>
                </a:rPr>
                <a:t>Task</a:t>
              </a:r>
              <a:endParaRPr b="0" lang="ru-RU" sz="1100" spc="-1" strike="noStrike">
                <a:latin typeface="Arial"/>
              </a:endParaRPr>
            </a:p>
          </p:txBody>
        </p:sp>
      </p:grpSp>
      <p:sp>
        <p:nvSpPr>
          <p:cNvPr id="516" name=""/>
          <p:cNvSpPr/>
          <p:nvPr/>
        </p:nvSpPr>
        <p:spPr>
          <a:xfrm>
            <a:off x="6840000" y="180000"/>
            <a:ext cx="1440000" cy="1080000"/>
          </a:xfrm>
          <a:prstGeom prst="rect">
            <a:avLst/>
          </a:prstGeom>
          <a:solidFill>
            <a:srgbClr val="ffffff"/>
          </a:solidFill>
          <a:ln w="0">
            <a:noFill/>
          </a:ln>
        </p:spPr>
        <p:style>
          <a:lnRef idx="0"/>
          <a:fillRef idx="0"/>
          <a:effectRef idx="0"/>
          <a:fontRef idx="minor"/>
        </p:style>
      </p:sp>
      <p:sp>
        <p:nvSpPr>
          <p:cNvPr id="517" name=""/>
          <p:cNvSpPr/>
          <p:nvPr/>
        </p:nvSpPr>
        <p:spPr>
          <a:xfrm>
            <a:off x="4860000" y="4500000"/>
            <a:ext cx="1980000" cy="1080000"/>
          </a:xfrm>
          <a:prstGeom prst="rect">
            <a:avLst/>
          </a:prstGeom>
          <a:solidFill>
            <a:srgbClr val="ffffff"/>
          </a:solidFill>
          <a:ln w="0">
            <a:noFill/>
          </a:ln>
        </p:spPr>
        <p:style>
          <a:lnRef idx="0"/>
          <a:fillRef idx="0"/>
          <a:effectRef idx="0"/>
          <a:fontRef idx="minor"/>
        </p:style>
      </p:sp>
      <p:sp>
        <p:nvSpPr>
          <p:cNvPr id="518" name=""/>
          <p:cNvSpPr/>
          <p:nvPr/>
        </p:nvSpPr>
        <p:spPr>
          <a:xfrm>
            <a:off x="540000" y="4680000"/>
            <a:ext cx="360000" cy="360000"/>
          </a:xfrm>
          <a:prstGeom prst="rect">
            <a:avLst/>
          </a:prstGeom>
          <a:solidFill>
            <a:srgbClr val="ffffff"/>
          </a:solidFill>
          <a:ln w="0">
            <a:noFill/>
          </a:ln>
        </p:spPr>
        <p:style>
          <a:lnRef idx="0"/>
          <a:fillRef idx="0"/>
          <a:effectRef idx="0"/>
          <a:fontRef idx="minor"/>
        </p:style>
      </p:sp>
    </p:spTree>
  </p:cSld>
  <mc:AlternateContent>
    <mc:Choice Requires="p14">
      <p:transition spd="slow" p14:dur="2000">
        <p:randomBar dir="vert"/>
      </p:transition>
    </mc:Choice>
    <mc:Fallback>
      <p:transition spd="slow">
        <p:randomBar dir="vert"/>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
          <p:cNvSpPr txBox="1"/>
          <p:nvPr/>
        </p:nvSpPr>
        <p:spPr>
          <a:xfrm>
            <a:off x="220320" y="180000"/>
            <a:ext cx="9679680" cy="916200"/>
          </a:xfrm>
          <a:prstGeom prst="rect">
            <a:avLst/>
          </a:prstGeom>
          <a:noFill/>
          <a:ln w="0">
            <a:noFill/>
          </a:ln>
        </p:spPr>
        <p:txBody>
          <a:bodyPr lIns="90000" rIns="90000" tIns="45000" bIns="45000" anchor="t">
            <a:noAutofit/>
          </a:bodyPr>
          <a:p>
            <a:pPr algn="ctr">
              <a:buNone/>
            </a:pPr>
            <a:r>
              <a:rPr b="0" lang="ru-RU" sz="2800" spc="-1" strike="noStrike">
                <a:solidFill>
                  <a:srgbClr val="000000"/>
                </a:solidFill>
                <a:latin typeface="Lato Black"/>
              </a:rPr>
              <a:t>Вставка элементов в кэш (ёмкость 4, LRU-2)</a:t>
            </a:r>
            <a:endParaRPr b="0" lang="ru-RU" sz="2800" spc="-1" strike="noStrike">
              <a:latin typeface="Arial"/>
            </a:endParaRPr>
          </a:p>
        </p:txBody>
      </p:sp>
      <p:grpSp>
        <p:nvGrpSpPr>
          <p:cNvPr id="948" name=""/>
          <p:cNvGrpSpPr/>
          <p:nvPr/>
        </p:nvGrpSpPr>
        <p:grpSpPr>
          <a:xfrm>
            <a:off x="360000" y="1260000"/>
            <a:ext cx="1800000" cy="1800000"/>
            <a:chOff x="360000" y="1260000"/>
            <a:chExt cx="1800000" cy="1800000"/>
          </a:xfrm>
        </p:grpSpPr>
        <p:sp>
          <p:nvSpPr>
            <p:cNvPr id="949" name=""/>
            <p:cNvSpPr/>
            <p:nvPr/>
          </p:nvSpPr>
          <p:spPr>
            <a:xfrm>
              <a:off x="360000" y="1260000"/>
              <a:ext cx="1800000" cy="180000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pPr algn="ctr">
                <a:buNone/>
              </a:pPr>
              <a:r>
                <a:rPr b="0" lang="ru-RU" sz="1800" spc="-1" strike="noStrike">
                  <a:solidFill>
                    <a:srgbClr val="ffffff"/>
                  </a:solidFill>
                  <a:latin typeface="Arial"/>
                </a:rPr>
                <a:t>Двусвязный</a:t>
              </a:r>
              <a:endParaRPr b="0" lang="ru-RU" sz="1800" spc="-1" strike="noStrike">
                <a:solidFill>
                  <a:srgbClr val="ffffff"/>
                </a:solidFill>
                <a:latin typeface="Arial"/>
              </a:endParaRPr>
            </a:p>
            <a:p>
              <a:pPr algn="ctr">
                <a:buNone/>
              </a:pPr>
              <a:r>
                <a:rPr b="0" lang="ru-RU" sz="1800" spc="-1" strike="noStrike">
                  <a:solidFill>
                    <a:srgbClr val="ffffff"/>
                  </a:solidFill>
                  <a:latin typeface="Arial"/>
                </a:rPr>
                <a:t>список</a:t>
              </a:r>
              <a:endParaRPr b="0" lang="ru-RU" sz="1800" spc="-1" strike="noStrike">
                <a:solidFill>
                  <a:srgbClr val="ffffff"/>
                </a:solidFill>
                <a:latin typeface="Arial"/>
              </a:endParaRPr>
            </a:p>
            <a:p>
              <a:pPr algn="ctr">
                <a:buNone/>
              </a:pPr>
              <a:r>
                <a:rPr b="0" lang="ru-RU" sz="1800" spc="-1" strike="noStrike">
                  <a:solidFill>
                    <a:srgbClr val="ffffff"/>
                  </a:solidFill>
                  <a:latin typeface="Arial"/>
                </a:rPr>
                <a:t>(очередь)</a:t>
              </a:r>
              <a:endParaRPr b="0" lang="ru-RU" sz="1800" spc="-1" strike="noStrike">
                <a:solidFill>
                  <a:srgbClr val="ffffff"/>
                </a:solidFill>
                <a:latin typeface="Arial"/>
              </a:endParaRPr>
            </a:p>
          </p:txBody>
        </p:sp>
      </p:grpSp>
      <p:sp>
        <p:nvSpPr>
          <p:cNvPr id="950" name=""/>
          <p:cNvSpPr/>
          <p:nvPr/>
        </p:nvSpPr>
        <p:spPr>
          <a:xfrm>
            <a:off x="4445640" y="822960"/>
            <a:ext cx="274320" cy="274320"/>
          </a:xfrm>
          <a:prstGeom prst="ellipse">
            <a:avLst/>
          </a:prstGeom>
          <a:solidFill>
            <a:srgbClr val="b8dbd9"/>
          </a:solidFill>
          <a:ln w="0">
            <a:noFill/>
          </a:ln>
        </p:spPr>
        <p:style>
          <a:lnRef idx="0"/>
          <a:fillRef idx="0"/>
          <a:effectRef idx="0"/>
          <a:fontRef idx="minor"/>
        </p:style>
      </p:sp>
      <p:sp>
        <p:nvSpPr>
          <p:cNvPr id="951" name=""/>
          <p:cNvSpPr/>
          <p:nvPr/>
        </p:nvSpPr>
        <p:spPr>
          <a:xfrm>
            <a:off x="4902840" y="822960"/>
            <a:ext cx="274320" cy="274320"/>
          </a:xfrm>
          <a:prstGeom prst="ellipse">
            <a:avLst/>
          </a:prstGeom>
          <a:solidFill>
            <a:srgbClr val="586f7c"/>
          </a:solidFill>
          <a:ln w="0">
            <a:noFill/>
          </a:ln>
        </p:spPr>
        <p:style>
          <a:lnRef idx="0"/>
          <a:fillRef idx="0"/>
          <a:effectRef idx="0"/>
          <a:fontRef idx="minor"/>
        </p:style>
      </p:sp>
      <p:sp>
        <p:nvSpPr>
          <p:cNvPr id="952" name=""/>
          <p:cNvSpPr/>
          <p:nvPr/>
        </p:nvSpPr>
        <p:spPr>
          <a:xfrm flipH="1">
            <a:off x="360000" y="3060000"/>
            <a:ext cx="540000" cy="720000"/>
          </a:xfrm>
          <a:prstGeom prst="line">
            <a:avLst/>
          </a:prstGeom>
          <a:ln w="0">
            <a:solidFill>
              <a:srgbClr val="3465a4"/>
            </a:solidFill>
            <a:tailEnd len="med" type="triangle" w="med"/>
          </a:ln>
        </p:spPr>
        <p:style>
          <a:lnRef idx="0"/>
          <a:fillRef idx="0"/>
          <a:effectRef idx="0"/>
          <a:fontRef idx="minor"/>
        </p:style>
      </p:sp>
      <p:sp>
        <p:nvSpPr>
          <p:cNvPr id="953" name=""/>
          <p:cNvSpPr/>
          <p:nvPr/>
        </p:nvSpPr>
        <p:spPr>
          <a:xfrm>
            <a:off x="360000" y="3780000"/>
            <a:ext cx="1440000" cy="162000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400" spc="-1" strike="noStrike">
                <a:latin typeface="Arial"/>
              </a:rPr>
              <a:t>Указатель на</a:t>
            </a:r>
            <a:endParaRPr b="0" lang="ru-RU" sz="1400" spc="-1" strike="noStrike">
              <a:latin typeface="Arial"/>
            </a:endParaRPr>
          </a:p>
          <a:p>
            <a:pPr algn="ctr">
              <a:buNone/>
            </a:pPr>
            <a:r>
              <a:rPr b="0" lang="ru-RU" sz="1400" spc="-1" strike="noStrike">
                <a:latin typeface="Arial"/>
              </a:rPr>
              <a:t> </a:t>
            </a:r>
            <a:r>
              <a:rPr b="0" lang="ru-RU" sz="1400" spc="-1" strike="noStrike">
                <a:latin typeface="Arial"/>
              </a:rPr>
              <a:t>«бесконечности»</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на </a:t>
            </a:r>
            <a:endParaRPr b="0" lang="ru-RU" sz="1400" spc="-1" strike="noStrike">
              <a:latin typeface="Arial"/>
            </a:endParaRPr>
          </a:p>
          <a:p>
            <a:pPr algn="ctr">
              <a:buNone/>
            </a:pPr>
            <a:r>
              <a:rPr b="0" lang="ru-RU" sz="1400" spc="-1" strike="noStrike">
                <a:latin typeface="Arial"/>
              </a:rPr>
              <a:t>конец</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a:t>
            </a:r>
            <a:endParaRPr b="0" lang="ru-RU" sz="1400" spc="-1" strike="noStrike">
              <a:latin typeface="Arial"/>
            </a:endParaRPr>
          </a:p>
          <a:p>
            <a:pPr algn="ctr">
              <a:buNone/>
            </a:pPr>
            <a:r>
              <a:rPr b="0" lang="ru-RU" sz="1400" spc="-1" strike="noStrike">
                <a:latin typeface="Arial"/>
              </a:rPr>
              <a:t>на начало </a:t>
            </a:r>
            <a:endParaRPr b="0" lang="ru-RU" sz="1400" spc="-1" strike="noStrike">
              <a:latin typeface="Arial"/>
            </a:endParaRPr>
          </a:p>
        </p:txBody>
      </p:sp>
      <p:sp>
        <p:nvSpPr>
          <p:cNvPr id="954" name=""/>
          <p:cNvSpPr txBox="1"/>
          <p:nvPr/>
        </p:nvSpPr>
        <p:spPr>
          <a:xfrm>
            <a:off x="2160000" y="1382040"/>
            <a:ext cx="3060000" cy="417960"/>
          </a:xfrm>
          <a:prstGeom prst="rect">
            <a:avLst/>
          </a:prstGeom>
          <a:noFill/>
          <a:ln w="0">
            <a:noFill/>
          </a:ln>
        </p:spPr>
        <p:txBody>
          <a:bodyPr lIns="90000" rIns="90000" tIns="45000" bIns="45000" anchor="t">
            <a:noAutofit/>
          </a:bodyPr>
          <a:p>
            <a:r>
              <a:rPr b="0" lang="ru-RU" sz="1800" spc="-1" strike="noStrike">
                <a:latin typeface="Arial"/>
              </a:rPr>
              <a:t>Приходящие элементы:</a:t>
            </a:r>
            <a:endParaRPr b="0" lang="ru-RU" sz="1800" spc="-1" strike="noStrike">
              <a:latin typeface="Arial"/>
            </a:endParaRPr>
          </a:p>
        </p:txBody>
      </p:sp>
      <p:sp>
        <p:nvSpPr>
          <p:cNvPr id="955" name=""/>
          <p:cNvSpPr/>
          <p:nvPr/>
        </p:nvSpPr>
        <p:spPr>
          <a:xfrm>
            <a:off x="59688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6</a:t>
            </a:r>
            <a:endParaRPr b="0" lang="ru-RU" sz="1800" spc="-1" strike="noStrike">
              <a:latin typeface="Arial"/>
            </a:endParaRPr>
          </a:p>
        </p:txBody>
      </p:sp>
      <p:sp>
        <p:nvSpPr>
          <p:cNvPr id="956" name=""/>
          <p:cNvSpPr/>
          <p:nvPr/>
        </p:nvSpPr>
        <p:spPr>
          <a:xfrm>
            <a:off x="252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6</a:t>
            </a:r>
            <a:endParaRPr b="0" lang="ru-RU" sz="1800" spc="-1" strike="noStrike">
              <a:latin typeface="Arial"/>
            </a:endParaRPr>
          </a:p>
        </p:txBody>
      </p:sp>
      <p:sp>
        <p:nvSpPr>
          <p:cNvPr id="957" name=""/>
          <p:cNvSpPr/>
          <p:nvPr/>
        </p:nvSpPr>
        <p:spPr>
          <a:xfrm>
            <a:off x="3060000" y="3780360"/>
            <a:ext cx="0" cy="359640"/>
          </a:xfrm>
          <a:prstGeom prst="line">
            <a:avLst/>
          </a:prstGeom>
          <a:ln w="0">
            <a:solidFill>
              <a:srgbClr val="3465a4"/>
            </a:solidFill>
            <a:tailEnd len="med" type="triangle" w="med"/>
          </a:ln>
        </p:spPr>
        <p:style>
          <a:lnRef idx="0"/>
          <a:fillRef idx="0"/>
          <a:effectRef idx="0"/>
          <a:fontRef idx="minor"/>
        </p:style>
      </p:sp>
      <p:sp>
        <p:nvSpPr>
          <p:cNvPr id="958" name=""/>
          <p:cNvSpPr/>
          <p:nvPr/>
        </p:nvSpPr>
        <p:spPr>
          <a:xfrm>
            <a:off x="270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10</a:t>
            </a:r>
            <a:endParaRPr b="0" lang="ru-RU" sz="1800" spc="-1" strike="noStrike">
              <a:latin typeface="Arial"/>
            </a:endParaRPr>
          </a:p>
        </p:txBody>
      </p:sp>
      <p:sp>
        <p:nvSpPr>
          <p:cNvPr id="959" name=""/>
          <p:cNvSpPr/>
          <p:nvPr/>
        </p:nvSpPr>
        <p:spPr>
          <a:xfrm>
            <a:off x="540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7</a:t>
            </a:r>
            <a:endParaRPr b="0" lang="ru-RU" sz="1800" spc="-1" strike="noStrike">
              <a:latin typeface="Arial"/>
            </a:endParaRPr>
          </a:p>
        </p:txBody>
      </p:sp>
      <p:sp>
        <p:nvSpPr>
          <p:cNvPr id="960" name=""/>
          <p:cNvSpPr/>
          <p:nvPr/>
        </p:nvSpPr>
        <p:spPr>
          <a:xfrm>
            <a:off x="4500000" y="3780360"/>
            <a:ext cx="0" cy="359640"/>
          </a:xfrm>
          <a:prstGeom prst="line">
            <a:avLst/>
          </a:prstGeom>
          <a:ln w="0">
            <a:solidFill>
              <a:srgbClr val="3465a4"/>
            </a:solidFill>
            <a:tailEnd len="med" type="triangle" w="med"/>
          </a:ln>
        </p:spPr>
        <p:style>
          <a:lnRef idx="0"/>
          <a:fillRef idx="0"/>
          <a:effectRef idx="0"/>
          <a:fontRef idx="minor"/>
        </p:style>
      </p:sp>
      <p:sp>
        <p:nvSpPr>
          <p:cNvPr id="961" name=""/>
          <p:cNvSpPr/>
          <p:nvPr/>
        </p:nvSpPr>
        <p:spPr>
          <a:xfrm>
            <a:off x="360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962" name=""/>
          <p:cNvSpPr/>
          <p:nvPr/>
        </p:nvSpPr>
        <p:spPr>
          <a:xfrm>
            <a:off x="414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7</a:t>
            </a:r>
            <a:endParaRPr b="0" lang="ru-RU" sz="1800" spc="-1" strike="noStrike">
              <a:latin typeface="Arial"/>
            </a:endParaRPr>
          </a:p>
        </p:txBody>
      </p:sp>
      <p:sp>
        <p:nvSpPr>
          <p:cNvPr id="963" name=""/>
          <p:cNvSpPr/>
          <p:nvPr/>
        </p:nvSpPr>
        <p:spPr>
          <a:xfrm>
            <a:off x="649836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964" name=""/>
          <p:cNvSpPr/>
          <p:nvPr/>
        </p:nvSpPr>
        <p:spPr>
          <a:xfrm>
            <a:off x="3960000" y="288000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965" name=""/>
          <p:cNvSpPr/>
          <p:nvPr/>
        </p:nvSpPr>
        <p:spPr>
          <a:xfrm>
            <a:off x="540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966" name=""/>
          <p:cNvSpPr/>
          <p:nvPr/>
        </p:nvSpPr>
        <p:spPr>
          <a:xfrm>
            <a:off x="504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967" name=""/>
          <p:cNvSpPr/>
          <p:nvPr/>
        </p:nvSpPr>
        <p:spPr>
          <a:xfrm>
            <a:off x="7560000" y="109620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     10</a:t>
            </a:r>
            <a:endParaRPr b="0" lang="ru-RU" sz="1800" spc="-1" strike="noStrike">
              <a:latin typeface="Arial"/>
            </a:endParaRPr>
          </a:p>
        </p:txBody>
      </p:sp>
      <p:cxnSp>
        <p:nvCxnSpPr>
          <p:cNvPr id="968" name=""/>
          <p:cNvCxnSpPr/>
          <p:nvPr/>
        </p:nvCxnSpPr>
        <p:spPr>
          <a:xfrm>
            <a:off x="0" y="0"/>
            <a:ext cx="360" cy="360"/>
          </a:xfrm>
          <a:prstGeom prst="line">
            <a:avLst/>
          </a:prstGeom>
          <a:ln w="0">
            <a:solidFill>
              <a:srgbClr val="3465a4"/>
            </a:solidFill>
            <a:tailEnd len="med" type="triangle" w="med"/>
          </a:ln>
        </p:spPr>
      </p:cxnSp>
      <p:sp>
        <p:nvSpPr>
          <p:cNvPr id="969" name=""/>
          <p:cNvSpPr/>
          <p:nvPr/>
        </p:nvSpPr>
        <p:spPr>
          <a:xfrm>
            <a:off x="486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6</a:t>
            </a:r>
            <a:endParaRPr b="0" lang="ru-RU" sz="1800" spc="-1" strike="noStrike">
              <a:latin typeface="Arial"/>
            </a:endParaRPr>
          </a:p>
        </p:txBody>
      </p:sp>
      <p:sp>
        <p:nvSpPr>
          <p:cNvPr id="970" name=""/>
          <p:cNvSpPr/>
          <p:nvPr/>
        </p:nvSpPr>
        <p:spPr>
          <a:xfrm>
            <a:off x="3060000" y="4500000"/>
            <a:ext cx="0" cy="359640"/>
          </a:xfrm>
          <a:prstGeom prst="line">
            <a:avLst/>
          </a:prstGeom>
          <a:ln w="0">
            <a:solidFill>
              <a:srgbClr val="3465a4"/>
            </a:solidFill>
            <a:tailEnd len="med" type="triangle" w="med"/>
          </a:ln>
        </p:spPr>
        <p:style>
          <a:lnRef idx="0"/>
          <a:fillRef idx="0"/>
          <a:effectRef idx="0"/>
          <a:fontRef idx="minor"/>
        </p:style>
      </p:sp>
      <p:sp>
        <p:nvSpPr>
          <p:cNvPr id="971" name=""/>
          <p:cNvSpPr/>
          <p:nvPr/>
        </p:nvSpPr>
        <p:spPr>
          <a:xfrm>
            <a:off x="270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8</a:t>
            </a:r>
            <a:endParaRPr b="0" lang="ru-RU" sz="1800" spc="-1" strike="noStrike">
              <a:latin typeface="Arial"/>
            </a:endParaRPr>
          </a:p>
        </p:txBody>
      </p:sp>
      <p:sp>
        <p:nvSpPr>
          <p:cNvPr id="972" name=""/>
          <p:cNvSpPr/>
          <p:nvPr/>
        </p:nvSpPr>
        <p:spPr>
          <a:xfrm>
            <a:off x="558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973" name=""/>
          <p:cNvSpPr/>
          <p:nvPr/>
        </p:nvSpPr>
        <p:spPr>
          <a:xfrm>
            <a:off x="5940000" y="3780360"/>
            <a:ext cx="0" cy="359640"/>
          </a:xfrm>
          <a:prstGeom prst="line">
            <a:avLst/>
          </a:prstGeom>
          <a:ln w="0">
            <a:solidFill>
              <a:srgbClr val="3465a4"/>
            </a:solidFill>
            <a:tailEnd len="med" type="triangle" w="med"/>
          </a:ln>
        </p:spPr>
        <p:style>
          <a:lnRef idx="0"/>
          <a:fillRef idx="0"/>
          <a:effectRef idx="0"/>
          <a:fontRef idx="minor"/>
        </p:style>
      </p:sp>
      <p:sp>
        <p:nvSpPr>
          <p:cNvPr id="974" name=""/>
          <p:cNvSpPr/>
          <p:nvPr/>
        </p:nvSpPr>
        <p:spPr>
          <a:xfrm>
            <a:off x="234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5</a:t>
            </a:r>
            <a:endParaRPr b="0" lang="ru-RU" sz="1800" spc="-1" strike="noStrike">
              <a:latin typeface="Arial"/>
            </a:endParaRPr>
          </a:p>
        </p:txBody>
      </p:sp>
      <p:sp>
        <p:nvSpPr>
          <p:cNvPr id="975" name=""/>
          <p:cNvSpPr/>
          <p:nvPr/>
        </p:nvSpPr>
        <p:spPr>
          <a:xfrm>
            <a:off x="288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4</a:t>
            </a:r>
            <a:endParaRPr b="0" lang="ru-RU" sz="1800" spc="-1" strike="noStrike">
              <a:latin typeface="Arial"/>
            </a:endParaRPr>
          </a:p>
        </p:txBody>
      </p:sp>
      <p:sp>
        <p:nvSpPr>
          <p:cNvPr id="976" name=""/>
          <p:cNvSpPr/>
          <p:nvPr/>
        </p:nvSpPr>
        <p:spPr>
          <a:xfrm>
            <a:off x="648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977" name=""/>
          <p:cNvSpPr/>
          <p:nvPr/>
        </p:nvSpPr>
        <p:spPr>
          <a:xfrm>
            <a:off x="6840000" y="288000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7</a:t>
            </a:r>
            <a:endParaRPr b="0" lang="ru-RU" sz="1800" spc="-1" strike="noStrike">
              <a:latin typeface="Arial"/>
            </a:endParaRPr>
          </a:p>
        </p:txBody>
      </p:sp>
      <p:sp>
        <p:nvSpPr>
          <p:cNvPr id="978" name=""/>
          <p:cNvSpPr/>
          <p:nvPr/>
        </p:nvSpPr>
        <p:spPr>
          <a:xfrm>
            <a:off x="702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inf(9)</a:t>
            </a:r>
            <a:endParaRPr b="0" lang="ru-RU" sz="1800" spc="-1" strike="noStrike">
              <a:latin typeface="Arial"/>
            </a:endParaRPr>
          </a:p>
        </p:txBody>
      </p:sp>
      <p:sp>
        <p:nvSpPr>
          <p:cNvPr id="979" name=""/>
          <p:cNvSpPr/>
          <p:nvPr/>
        </p:nvSpPr>
        <p:spPr>
          <a:xfrm>
            <a:off x="7380000" y="3780360"/>
            <a:ext cx="0" cy="359640"/>
          </a:xfrm>
          <a:prstGeom prst="line">
            <a:avLst/>
          </a:prstGeom>
          <a:ln w="0">
            <a:solidFill>
              <a:srgbClr val="3465a4"/>
            </a:solidFill>
            <a:tailEnd len="med" type="triangle" w="med"/>
          </a:ln>
        </p:spPr>
        <p:style>
          <a:lnRef idx="0"/>
          <a:fillRef idx="0"/>
          <a:effectRef idx="0"/>
          <a:fontRef idx="minor"/>
        </p:style>
      </p:sp>
      <p:sp>
        <p:nvSpPr>
          <p:cNvPr id="980" name=""/>
          <p:cNvSpPr/>
          <p:nvPr/>
        </p:nvSpPr>
        <p:spPr>
          <a:xfrm>
            <a:off x="342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981" name=""/>
          <p:cNvSpPr/>
          <p:nvPr/>
        </p:nvSpPr>
        <p:spPr>
          <a:xfrm>
            <a:off x="414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982" name=""/>
          <p:cNvSpPr/>
          <p:nvPr/>
        </p:nvSpPr>
        <p:spPr>
          <a:xfrm>
            <a:off x="4500000" y="4500360"/>
            <a:ext cx="0" cy="359640"/>
          </a:xfrm>
          <a:prstGeom prst="line">
            <a:avLst/>
          </a:prstGeom>
          <a:ln w="0">
            <a:solidFill>
              <a:srgbClr val="3465a4"/>
            </a:solidFill>
            <a:tailEnd len="med" type="triangle" w="med"/>
          </a:ln>
        </p:spPr>
        <p:style>
          <a:lnRef idx="0"/>
          <a:fillRef idx="0"/>
          <a:effectRef idx="0"/>
          <a:fontRef idx="minor"/>
        </p:style>
      </p:sp>
      <p:sp>
        <p:nvSpPr>
          <p:cNvPr id="983" name=""/>
          <p:cNvSpPr/>
          <p:nvPr/>
        </p:nvSpPr>
        <p:spPr>
          <a:xfrm>
            <a:off x="396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984" name=""/>
          <p:cNvSpPr/>
          <p:nvPr/>
        </p:nvSpPr>
        <p:spPr>
          <a:xfrm>
            <a:off x="450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985" name=""/>
          <p:cNvSpPr/>
          <p:nvPr/>
        </p:nvSpPr>
        <p:spPr>
          <a:xfrm>
            <a:off x="504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986" name=""/>
          <p:cNvSpPr/>
          <p:nvPr/>
        </p:nvSpPr>
        <p:spPr>
          <a:xfrm>
            <a:off x="5940000" y="4500000"/>
            <a:ext cx="0" cy="359640"/>
          </a:xfrm>
          <a:prstGeom prst="line">
            <a:avLst/>
          </a:prstGeom>
          <a:ln w="0">
            <a:solidFill>
              <a:srgbClr val="3465a4"/>
            </a:solidFill>
            <a:tailEnd len="med" type="triangle" w="med"/>
          </a:ln>
        </p:spPr>
        <p:style>
          <a:lnRef idx="0"/>
          <a:fillRef idx="0"/>
          <a:effectRef idx="0"/>
          <a:fontRef idx="minor"/>
        </p:style>
      </p:sp>
      <p:sp>
        <p:nvSpPr>
          <p:cNvPr id="987" name=""/>
          <p:cNvSpPr/>
          <p:nvPr/>
        </p:nvSpPr>
        <p:spPr>
          <a:xfrm>
            <a:off x="558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8" name=""/>
          <p:cNvSpPr txBox="1"/>
          <p:nvPr/>
        </p:nvSpPr>
        <p:spPr>
          <a:xfrm>
            <a:off x="220320" y="180000"/>
            <a:ext cx="9679680" cy="916200"/>
          </a:xfrm>
          <a:prstGeom prst="rect">
            <a:avLst/>
          </a:prstGeom>
          <a:noFill/>
          <a:ln w="0">
            <a:noFill/>
          </a:ln>
        </p:spPr>
        <p:txBody>
          <a:bodyPr lIns="90000" rIns="90000" tIns="45000" bIns="45000" anchor="t">
            <a:noAutofit/>
          </a:bodyPr>
          <a:p>
            <a:pPr algn="ctr">
              <a:buNone/>
            </a:pPr>
            <a:r>
              <a:rPr b="0" lang="ru-RU" sz="2800" spc="-1" strike="noStrike">
                <a:solidFill>
                  <a:srgbClr val="000000"/>
                </a:solidFill>
                <a:latin typeface="Lato Black"/>
              </a:rPr>
              <a:t>Вставка элементов в кэш (ёмкость 4, LRU-2)</a:t>
            </a:r>
            <a:endParaRPr b="0" lang="ru-RU" sz="2800" spc="-1" strike="noStrike">
              <a:latin typeface="Arial"/>
            </a:endParaRPr>
          </a:p>
        </p:txBody>
      </p:sp>
      <p:grpSp>
        <p:nvGrpSpPr>
          <p:cNvPr id="989" name=""/>
          <p:cNvGrpSpPr/>
          <p:nvPr/>
        </p:nvGrpSpPr>
        <p:grpSpPr>
          <a:xfrm>
            <a:off x="360000" y="1260000"/>
            <a:ext cx="1800000" cy="1800000"/>
            <a:chOff x="360000" y="1260000"/>
            <a:chExt cx="1800000" cy="1800000"/>
          </a:xfrm>
        </p:grpSpPr>
        <p:sp>
          <p:nvSpPr>
            <p:cNvPr id="990" name=""/>
            <p:cNvSpPr/>
            <p:nvPr/>
          </p:nvSpPr>
          <p:spPr>
            <a:xfrm>
              <a:off x="360000" y="1260000"/>
              <a:ext cx="1800000" cy="180000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pPr algn="ctr">
                <a:buNone/>
              </a:pPr>
              <a:r>
                <a:rPr b="0" lang="ru-RU" sz="1800" spc="-1" strike="noStrike">
                  <a:solidFill>
                    <a:srgbClr val="ffffff"/>
                  </a:solidFill>
                  <a:latin typeface="Arial"/>
                </a:rPr>
                <a:t>Двусвязный</a:t>
              </a:r>
              <a:endParaRPr b="0" lang="ru-RU" sz="1800" spc="-1" strike="noStrike">
                <a:solidFill>
                  <a:srgbClr val="ffffff"/>
                </a:solidFill>
                <a:latin typeface="Arial"/>
              </a:endParaRPr>
            </a:p>
            <a:p>
              <a:pPr algn="ctr">
                <a:buNone/>
              </a:pPr>
              <a:r>
                <a:rPr b="0" lang="ru-RU" sz="1800" spc="-1" strike="noStrike">
                  <a:solidFill>
                    <a:srgbClr val="ffffff"/>
                  </a:solidFill>
                  <a:latin typeface="Arial"/>
                </a:rPr>
                <a:t>список</a:t>
              </a:r>
              <a:endParaRPr b="0" lang="ru-RU" sz="1800" spc="-1" strike="noStrike">
                <a:solidFill>
                  <a:srgbClr val="ffffff"/>
                </a:solidFill>
                <a:latin typeface="Arial"/>
              </a:endParaRPr>
            </a:p>
            <a:p>
              <a:pPr algn="ctr">
                <a:buNone/>
              </a:pPr>
              <a:r>
                <a:rPr b="0" lang="ru-RU" sz="1800" spc="-1" strike="noStrike">
                  <a:solidFill>
                    <a:srgbClr val="ffffff"/>
                  </a:solidFill>
                  <a:latin typeface="Arial"/>
                </a:rPr>
                <a:t>(очередь)</a:t>
              </a:r>
              <a:endParaRPr b="0" lang="ru-RU" sz="1800" spc="-1" strike="noStrike">
                <a:solidFill>
                  <a:srgbClr val="ffffff"/>
                </a:solidFill>
                <a:latin typeface="Arial"/>
              </a:endParaRPr>
            </a:p>
          </p:txBody>
        </p:sp>
      </p:grpSp>
      <p:sp>
        <p:nvSpPr>
          <p:cNvPr id="991" name=""/>
          <p:cNvSpPr/>
          <p:nvPr/>
        </p:nvSpPr>
        <p:spPr>
          <a:xfrm>
            <a:off x="4445640" y="822960"/>
            <a:ext cx="274320" cy="274320"/>
          </a:xfrm>
          <a:prstGeom prst="ellipse">
            <a:avLst/>
          </a:prstGeom>
          <a:solidFill>
            <a:srgbClr val="b8dbd9"/>
          </a:solidFill>
          <a:ln w="0">
            <a:noFill/>
          </a:ln>
        </p:spPr>
        <p:style>
          <a:lnRef idx="0"/>
          <a:fillRef idx="0"/>
          <a:effectRef idx="0"/>
          <a:fontRef idx="minor"/>
        </p:style>
      </p:sp>
      <p:sp>
        <p:nvSpPr>
          <p:cNvPr id="992" name=""/>
          <p:cNvSpPr/>
          <p:nvPr/>
        </p:nvSpPr>
        <p:spPr>
          <a:xfrm>
            <a:off x="4902840" y="822960"/>
            <a:ext cx="274320" cy="274320"/>
          </a:xfrm>
          <a:prstGeom prst="ellipse">
            <a:avLst/>
          </a:prstGeom>
          <a:solidFill>
            <a:srgbClr val="586f7c"/>
          </a:solidFill>
          <a:ln w="0">
            <a:noFill/>
          </a:ln>
        </p:spPr>
        <p:style>
          <a:lnRef idx="0"/>
          <a:fillRef idx="0"/>
          <a:effectRef idx="0"/>
          <a:fontRef idx="minor"/>
        </p:style>
      </p:sp>
      <p:sp>
        <p:nvSpPr>
          <p:cNvPr id="993" name=""/>
          <p:cNvSpPr/>
          <p:nvPr/>
        </p:nvSpPr>
        <p:spPr>
          <a:xfrm flipH="1">
            <a:off x="360000" y="3060000"/>
            <a:ext cx="540000" cy="720000"/>
          </a:xfrm>
          <a:prstGeom prst="line">
            <a:avLst/>
          </a:prstGeom>
          <a:ln w="0">
            <a:solidFill>
              <a:srgbClr val="3465a4"/>
            </a:solidFill>
            <a:tailEnd len="med" type="triangle" w="med"/>
          </a:ln>
        </p:spPr>
        <p:style>
          <a:lnRef idx="0"/>
          <a:fillRef idx="0"/>
          <a:effectRef idx="0"/>
          <a:fontRef idx="minor"/>
        </p:style>
      </p:sp>
      <p:sp>
        <p:nvSpPr>
          <p:cNvPr id="994" name=""/>
          <p:cNvSpPr/>
          <p:nvPr/>
        </p:nvSpPr>
        <p:spPr>
          <a:xfrm>
            <a:off x="360000" y="3780000"/>
            <a:ext cx="1440000" cy="162000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400" spc="-1" strike="noStrike">
                <a:latin typeface="Arial"/>
              </a:rPr>
              <a:t>Указатель на</a:t>
            </a:r>
            <a:endParaRPr b="0" lang="ru-RU" sz="1400" spc="-1" strike="noStrike">
              <a:latin typeface="Arial"/>
            </a:endParaRPr>
          </a:p>
          <a:p>
            <a:pPr algn="ctr">
              <a:buNone/>
            </a:pPr>
            <a:r>
              <a:rPr b="0" lang="ru-RU" sz="1400" spc="-1" strike="noStrike">
                <a:latin typeface="Arial"/>
              </a:rPr>
              <a:t> </a:t>
            </a:r>
            <a:r>
              <a:rPr b="0" lang="ru-RU" sz="1400" spc="-1" strike="noStrike">
                <a:latin typeface="Arial"/>
              </a:rPr>
              <a:t>«бесконечности»</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на </a:t>
            </a:r>
            <a:endParaRPr b="0" lang="ru-RU" sz="1400" spc="-1" strike="noStrike">
              <a:latin typeface="Arial"/>
            </a:endParaRPr>
          </a:p>
          <a:p>
            <a:pPr algn="ctr">
              <a:buNone/>
            </a:pPr>
            <a:r>
              <a:rPr b="0" lang="ru-RU" sz="1400" spc="-1" strike="noStrike">
                <a:latin typeface="Arial"/>
              </a:rPr>
              <a:t>конец</a:t>
            </a:r>
            <a:endParaRPr b="0" lang="ru-RU" sz="1400" spc="-1" strike="noStrike">
              <a:latin typeface="Arial"/>
            </a:endParaRPr>
          </a:p>
          <a:p>
            <a:pPr algn="ctr">
              <a:buNone/>
            </a:pPr>
            <a:endParaRPr b="0" lang="ru-RU" sz="1400" spc="-1" strike="noStrike">
              <a:latin typeface="Arial"/>
            </a:endParaRPr>
          </a:p>
          <a:p>
            <a:pPr algn="ctr">
              <a:buNone/>
            </a:pPr>
            <a:r>
              <a:rPr b="0" lang="ru-RU" sz="1400" spc="-1" strike="noStrike">
                <a:latin typeface="Arial"/>
              </a:rPr>
              <a:t>Указатель </a:t>
            </a:r>
            <a:endParaRPr b="0" lang="ru-RU" sz="1400" spc="-1" strike="noStrike">
              <a:latin typeface="Arial"/>
            </a:endParaRPr>
          </a:p>
          <a:p>
            <a:pPr algn="ctr">
              <a:buNone/>
            </a:pPr>
            <a:r>
              <a:rPr b="0" lang="ru-RU" sz="1400" spc="-1" strike="noStrike">
                <a:latin typeface="Arial"/>
              </a:rPr>
              <a:t>на начало </a:t>
            </a:r>
            <a:endParaRPr b="0" lang="ru-RU" sz="1400" spc="-1" strike="noStrike">
              <a:latin typeface="Arial"/>
            </a:endParaRPr>
          </a:p>
        </p:txBody>
      </p:sp>
      <p:sp>
        <p:nvSpPr>
          <p:cNvPr id="995" name=""/>
          <p:cNvSpPr txBox="1"/>
          <p:nvPr/>
        </p:nvSpPr>
        <p:spPr>
          <a:xfrm>
            <a:off x="2160000" y="1382040"/>
            <a:ext cx="3060000" cy="417960"/>
          </a:xfrm>
          <a:prstGeom prst="rect">
            <a:avLst/>
          </a:prstGeom>
          <a:noFill/>
          <a:ln w="0">
            <a:noFill/>
          </a:ln>
        </p:spPr>
        <p:txBody>
          <a:bodyPr lIns="90000" rIns="90000" tIns="45000" bIns="45000" anchor="t">
            <a:noAutofit/>
          </a:bodyPr>
          <a:p>
            <a:r>
              <a:rPr b="0" lang="ru-RU" sz="1800" spc="-1" strike="noStrike">
                <a:latin typeface="Arial"/>
              </a:rPr>
              <a:t>Приходящие элементы:</a:t>
            </a:r>
            <a:endParaRPr b="0" lang="ru-RU" sz="1800" spc="-1" strike="noStrike">
              <a:latin typeface="Arial"/>
            </a:endParaRPr>
          </a:p>
        </p:txBody>
      </p:sp>
      <p:sp>
        <p:nvSpPr>
          <p:cNvPr id="996" name=""/>
          <p:cNvSpPr/>
          <p:nvPr/>
        </p:nvSpPr>
        <p:spPr>
          <a:xfrm>
            <a:off x="59688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6</a:t>
            </a:r>
            <a:endParaRPr b="0" lang="ru-RU" sz="1800" spc="-1" strike="noStrike">
              <a:latin typeface="Arial"/>
            </a:endParaRPr>
          </a:p>
        </p:txBody>
      </p:sp>
      <p:sp>
        <p:nvSpPr>
          <p:cNvPr id="997" name=""/>
          <p:cNvSpPr/>
          <p:nvPr/>
        </p:nvSpPr>
        <p:spPr>
          <a:xfrm>
            <a:off x="252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7</a:t>
            </a:r>
            <a:endParaRPr b="0" lang="ru-RU" sz="1800" spc="-1" strike="noStrike">
              <a:latin typeface="Arial"/>
            </a:endParaRPr>
          </a:p>
        </p:txBody>
      </p:sp>
      <p:sp>
        <p:nvSpPr>
          <p:cNvPr id="998" name=""/>
          <p:cNvSpPr/>
          <p:nvPr/>
        </p:nvSpPr>
        <p:spPr>
          <a:xfrm>
            <a:off x="3060000" y="3780360"/>
            <a:ext cx="0" cy="359640"/>
          </a:xfrm>
          <a:prstGeom prst="line">
            <a:avLst/>
          </a:prstGeom>
          <a:ln w="0">
            <a:solidFill>
              <a:srgbClr val="3465a4"/>
            </a:solidFill>
            <a:tailEnd len="med" type="triangle" w="med"/>
          </a:ln>
        </p:spPr>
        <p:style>
          <a:lnRef idx="0"/>
          <a:fillRef idx="0"/>
          <a:effectRef idx="0"/>
          <a:fontRef idx="minor"/>
        </p:style>
      </p:sp>
      <p:sp>
        <p:nvSpPr>
          <p:cNvPr id="999" name=""/>
          <p:cNvSpPr/>
          <p:nvPr/>
        </p:nvSpPr>
        <p:spPr>
          <a:xfrm>
            <a:off x="270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11</a:t>
            </a:r>
            <a:endParaRPr b="0" lang="ru-RU" sz="1800" spc="-1" strike="noStrike">
              <a:latin typeface="Arial"/>
            </a:endParaRPr>
          </a:p>
        </p:txBody>
      </p:sp>
      <p:sp>
        <p:nvSpPr>
          <p:cNvPr id="1000" name=""/>
          <p:cNvSpPr/>
          <p:nvPr/>
        </p:nvSpPr>
        <p:spPr>
          <a:xfrm>
            <a:off x="540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7</a:t>
            </a:r>
            <a:endParaRPr b="0" lang="ru-RU" sz="1800" spc="-1" strike="noStrike">
              <a:latin typeface="Arial"/>
            </a:endParaRPr>
          </a:p>
        </p:txBody>
      </p:sp>
      <p:sp>
        <p:nvSpPr>
          <p:cNvPr id="1001" name=""/>
          <p:cNvSpPr/>
          <p:nvPr/>
        </p:nvSpPr>
        <p:spPr>
          <a:xfrm>
            <a:off x="4500000" y="3780360"/>
            <a:ext cx="0" cy="359640"/>
          </a:xfrm>
          <a:prstGeom prst="line">
            <a:avLst/>
          </a:prstGeom>
          <a:ln w="0">
            <a:solidFill>
              <a:srgbClr val="3465a4"/>
            </a:solidFill>
            <a:tailEnd len="med" type="triangle" w="med"/>
          </a:ln>
        </p:spPr>
        <p:style>
          <a:lnRef idx="0"/>
          <a:fillRef idx="0"/>
          <a:effectRef idx="0"/>
          <a:fontRef idx="minor"/>
        </p:style>
      </p:sp>
      <p:sp>
        <p:nvSpPr>
          <p:cNvPr id="1002" name=""/>
          <p:cNvSpPr/>
          <p:nvPr/>
        </p:nvSpPr>
        <p:spPr>
          <a:xfrm>
            <a:off x="360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1003" name=""/>
          <p:cNvSpPr/>
          <p:nvPr/>
        </p:nvSpPr>
        <p:spPr>
          <a:xfrm>
            <a:off x="414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10</a:t>
            </a:r>
            <a:endParaRPr b="0" lang="ru-RU" sz="1800" spc="-1" strike="noStrike">
              <a:latin typeface="Arial"/>
            </a:endParaRPr>
          </a:p>
        </p:txBody>
      </p:sp>
      <p:sp>
        <p:nvSpPr>
          <p:cNvPr id="1004" name=""/>
          <p:cNvSpPr/>
          <p:nvPr/>
        </p:nvSpPr>
        <p:spPr>
          <a:xfrm>
            <a:off x="649836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1005" name=""/>
          <p:cNvSpPr/>
          <p:nvPr/>
        </p:nvSpPr>
        <p:spPr>
          <a:xfrm>
            <a:off x="3960000" y="288000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6</a:t>
            </a:r>
            <a:endParaRPr b="0" lang="ru-RU" sz="1800" spc="-1" strike="noStrike">
              <a:latin typeface="Arial"/>
            </a:endParaRPr>
          </a:p>
        </p:txBody>
      </p:sp>
      <p:sp>
        <p:nvSpPr>
          <p:cNvPr id="1006" name=""/>
          <p:cNvSpPr/>
          <p:nvPr/>
        </p:nvSpPr>
        <p:spPr>
          <a:xfrm>
            <a:off x="5400360" y="288036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1007" name=""/>
          <p:cNvSpPr/>
          <p:nvPr/>
        </p:nvSpPr>
        <p:spPr>
          <a:xfrm>
            <a:off x="504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1008" name=""/>
          <p:cNvSpPr/>
          <p:nvPr/>
        </p:nvSpPr>
        <p:spPr>
          <a:xfrm>
            <a:off x="7560000" y="1096200"/>
            <a:ext cx="1980000" cy="900000"/>
          </a:xfrm>
          <a:prstGeom prst="cube">
            <a:avLst>
              <a:gd name="adj" fmla="val 25000"/>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Время:     11</a:t>
            </a:r>
            <a:endParaRPr b="0" lang="ru-RU" sz="1800" spc="-1" strike="noStrike">
              <a:latin typeface="Arial"/>
            </a:endParaRPr>
          </a:p>
        </p:txBody>
      </p:sp>
      <p:cxnSp>
        <p:nvCxnSpPr>
          <p:cNvPr id="1009" name=""/>
          <p:cNvCxnSpPr/>
          <p:nvPr/>
        </p:nvCxnSpPr>
        <p:spPr>
          <a:xfrm>
            <a:off x="0" y="0"/>
            <a:ext cx="360" cy="360"/>
          </a:xfrm>
          <a:prstGeom prst="line">
            <a:avLst/>
          </a:prstGeom>
          <a:ln w="0">
            <a:solidFill>
              <a:srgbClr val="3465a4"/>
            </a:solidFill>
            <a:tailEnd len="med" type="triangle" w="med"/>
          </a:ln>
        </p:spPr>
      </p:cxnSp>
      <p:sp>
        <p:nvSpPr>
          <p:cNvPr id="1010" name=""/>
          <p:cNvSpPr/>
          <p:nvPr/>
        </p:nvSpPr>
        <p:spPr>
          <a:xfrm>
            <a:off x="4860000" y="138204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6</a:t>
            </a:r>
            <a:endParaRPr b="0" lang="ru-RU" sz="1800" spc="-1" strike="noStrike">
              <a:latin typeface="Arial"/>
            </a:endParaRPr>
          </a:p>
        </p:txBody>
      </p:sp>
      <p:sp>
        <p:nvSpPr>
          <p:cNvPr id="1011" name=""/>
          <p:cNvSpPr/>
          <p:nvPr/>
        </p:nvSpPr>
        <p:spPr>
          <a:xfrm>
            <a:off x="3060000" y="4500000"/>
            <a:ext cx="0" cy="359640"/>
          </a:xfrm>
          <a:prstGeom prst="line">
            <a:avLst/>
          </a:prstGeom>
          <a:ln w="0">
            <a:solidFill>
              <a:srgbClr val="3465a4"/>
            </a:solidFill>
            <a:tailEnd len="med" type="triangle" w="med"/>
          </a:ln>
        </p:spPr>
        <p:style>
          <a:lnRef idx="0"/>
          <a:fillRef idx="0"/>
          <a:effectRef idx="0"/>
          <a:fontRef idx="minor"/>
        </p:style>
      </p:sp>
      <p:sp>
        <p:nvSpPr>
          <p:cNvPr id="1012" name=""/>
          <p:cNvSpPr/>
          <p:nvPr/>
        </p:nvSpPr>
        <p:spPr>
          <a:xfrm>
            <a:off x="270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9</a:t>
            </a:r>
            <a:endParaRPr b="0" lang="ru-RU" sz="1800" spc="-1" strike="noStrike">
              <a:latin typeface="Arial"/>
            </a:endParaRPr>
          </a:p>
        </p:txBody>
      </p:sp>
      <p:sp>
        <p:nvSpPr>
          <p:cNvPr id="1013" name=""/>
          <p:cNvSpPr/>
          <p:nvPr/>
        </p:nvSpPr>
        <p:spPr>
          <a:xfrm>
            <a:off x="558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7</a:t>
            </a:r>
            <a:endParaRPr b="0" lang="ru-RU" sz="1800" spc="-1" strike="noStrike">
              <a:latin typeface="Arial"/>
            </a:endParaRPr>
          </a:p>
        </p:txBody>
      </p:sp>
      <p:sp>
        <p:nvSpPr>
          <p:cNvPr id="1014" name=""/>
          <p:cNvSpPr/>
          <p:nvPr/>
        </p:nvSpPr>
        <p:spPr>
          <a:xfrm>
            <a:off x="5940000" y="3780360"/>
            <a:ext cx="0" cy="359640"/>
          </a:xfrm>
          <a:prstGeom prst="line">
            <a:avLst/>
          </a:prstGeom>
          <a:ln w="0">
            <a:solidFill>
              <a:srgbClr val="3465a4"/>
            </a:solidFill>
            <a:tailEnd len="med" type="triangle" w="med"/>
          </a:ln>
        </p:spPr>
        <p:style>
          <a:lnRef idx="0"/>
          <a:fillRef idx="0"/>
          <a:effectRef idx="0"/>
          <a:fontRef idx="minor"/>
        </p:style>
      </p:sp>
      <p:sp>
        <p:nvSpPr>
          <p:cNvPr id="1015" name=""/>
          <p:cNvSpPr/>
          <p:nvPr/>
        </p:nvSpPr>
        <p:spPr>
          <a:xfrm>
            <a:off x="234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5</a:t>
            </a:r>
            <a:endParaRPr b="0" lang="ru-RU" sz="1800" spc="-1" strike="noStrike">
              <a:latin typeface="Arial"/>
            </a:endParaRPr>
          </a:p>
        </p:txBody>
      </p:sp>
      <p:sp>
        <p:nvSpPr>
          <p:cNvPr id="1016" name=""/>
          <p:cNvSpPr/>
          <p:nvPr/>
        </p:nvSpPr>
        <p:spPr>
          <a:xfrm>
            <a:off x="288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4</a:t>
            </a:r>
            <a:endParaRPr b="0" lang="ru-RU" sz="1800" spc="-1" strike="noStrike">
              <a:latin typeface="Arial"/>
            </a:endParaRPr>
          </a:p>
        </p:txBody>
      </p:sp>
      <p:sp>
        <p:nvSpPr>
          <p:cNvPr id="1017" name=""/>
          <p:cNvSpPr/>
          <p:nvPr/>
        </p:nvSpPr>
        <p:spPr>
          <a:xfrm>
            <a:off x="6480360" y="3420000"/>
            <a:ext cx="359640" cy="0"/>
          </a:xfrm>
          <a:prstGeom prst="line">
            <a:avLst/>
          </a:prstGeom>
          <a:ln w="0">
            <a:solidFill>
              <a:srgbClr val="3465a4"/>
            </a:solidFill>
            <a:headEnd len="med" type="triangle" w="med"/>
            <a:tailEnd len="med" type="triangle" w="med"/>
          </a:ln>
        </p:spPr>
        <p:style>
          <a:lnRef idx="0"/>
          <a:fillRef idx="0"/>
          <a:effectRef idx="0"/>
          <a:fontRef idx="minor"/>
        </p:style>
      </p:sp>
      <p:sp>
        <p:nvSpPr>
          <p:cNvPr id="1018" name=""/>
          <p:cNvSpPr/>
          <p:nvPr/>
        </p:nvSpPr>
        <p:spPr>
          <a:xfrm>
            <a:off x="6840000" y="2880000"/>
            <a:ext cx="1080000" cy="900000"/>
          </a:xfrm>
          <a:custGeom>
            <a:avLst/>
            <a:gdLst/>
            <a:ahLst/>
            <a:rect l="0" t="0" r="r" b="b"/>
            <a:pathLst>
              <a:path w="3002" h="2502">
                <a:moveTo>
                  <a:pt x="416" y="0"/>
                </a:moveTo>
                <a:lnTo>
                  <a:pt x="417" y="0"/>
                </a:lnTo>
                <a:cubicBezTo>
                  <a:pt x="344" y="0"/>
                  <a:pt x="272" y="19"/>
                  <a:pt x="208" y="56"/>
                </a:cubicBezTo>
                <a:cubicBezTo>
                  <a:pt x="145" y="92"/>
                  <a:pt x="92" y="145"/>
                  <a:pt x="56" y="208"/>
                </a:cubicBezTo>
                <a:cubicBezTo>
                  <a:pt x="19" y="272"/>
                  <a:pt x="0" y="344"/>
                  <a:pt x="0" y="417"/>
                </a:cubicBezTo>
                <a:lnTo>
                  <a:pt x="0" y="2084"/>
                </a:lnTo>
                <a:lnTo>
                  <a:pt x="0" y="2084"/>
                </a:lnTo>
                <a:cubicBezTo>
                  <a:pt x="0" y="2157"/>
                  <a:pt x="19" y="2229"/>
                  <a:pt x="56" y="2293"/>
                </a:cubicBezTo>
                <a:cubicBezTo>
                  <a:pt x="92" y="2356"/>
                  <a:pt x="145" y="2409"/>
                  <a:pt x="208" y="2445"/>
                </a:cubicBezTo>
                <a:cubicBezTo>
                  <a:pt x="272" y="2482"/>
                  <a:pt x="344" y="2501"/>
                  <a:pt x="417" y="2501"/>
                </a:cubicBezTo>
                <a:lnTo>
                  <a:pt x="2584" y="2501"/>
                </a:lnTo>
                <a:lnTo>
                  <a:pt x="2584" y="2501"/>
                </a:lnTo>
                <a:cubicBezTo>
                  <a:pt x="2657" y="2501"/>
                  <a:pt x="2729" y="2482"/>
                  <a:pt x="2793" y="2445"/>
                </a:cubicBezTo>
                <a:cubicBezTo>
                  <a:pt x="2856" y="2409"/>
                  <a:pt x="2909" y="2356"/>
                  <a:pt x="2945" y="2293"/>
                </a:cubicBezTo>
                <a:cubicBezTo>
                  <a:pt x="2982" y="2229"/>
                  <a:pt x="3001" y="2157"/>
                  <a:pt x="3001" y="2084"/>
                </a:cubicBezTo>
                <a:lnTo>
                  <a:pt x="3001" y="416"/>
                </a:lnTo>
                <a:lnTo>
                  <a:pt x="3001" y="417"/>
                </a:lnTo>
                <a:lnTo>
                  <a:pt x="3001" y="417"/>
                </a:lnTo>
                <a:cubicBezTo>
                  <a:pt x="3001" y="344"/>
                  <a:pt x="2982" y="272"/>
                  <a:pt x="2945" y="208"/>
                </a:cubicBezTo>
                <a:cubicBezTo>
                  <a:pt x="2909" y="145"/>
                  <a:pt x="2856" y="92"/>
                  <a:pt x="2793" y="56"/>
                </a:cubicBezTo>
                <a:cubicBezTo>
                  <a:pt x="2729" y="19"/>
                  <a:pt x="2657" y="0"/>
                  <a:pt x="2584" y="0"/>
                </a:cubicBezTo>
                <a:lnTo>
                  <a:pt x="41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1019" name=""/>
          <p:cNvSpPr/>
          <p:nvPr/>
        </p:nvSpPr>
        <p:spPr>
          <a:xfrm>
            <a:off x="7020000" y="414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1020" name=""/>
          <p:cNvSpPr/>
          <p:nvPr/>
        </p:nvSpPr>
        <p:spPr>
          <a:xfrm>
            <a:off x="7380000" y="3780360"/>
            <a:ext cx="0" cy="359640"/>
          </a:xfrm>
          <a:prstGeom prst="line">
            <a:avLst/>
          </a:prstGeom>
          <a:ln w="0">
            <a:solidFill>
              <a:srgbClr val="3465a4"/>
            </a:solidFill>
            <a:tailEnd len="med" type="triangle" w="med"/>
          </a:ln>
        </p:spPr>
        <p:style>
          <a:lnRef idx="0"/>
          <a:fillRef idx="0"/>
          <a:effectRef idx="0"/>
          <a:fontRef idx="minor"/>
        </p:style>
      </p:sp>
      <p:sp>
        <p:nvSpPr>
          <p:cNvPr id="1021" name=""/>
          <p:cNvSpPr/>
          <p:nvPr/>
        </p:nvSpPr>
        <p:spPr>
          <a:xfrm>
            <a:off x="342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1022" name=""/>
          <p:cNvSpPr/>
          <p:nvPr/>
        </p:nvSpPr>
        <p:spPr>
          <a:xfrm>
            <a:off x="414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8</a:t>
            </a:r>
            <a:endParaRPr b="0" lang="ru-RU" sz="1800" spc="-1" strike="noStrike">
              <a:latin typeface="Arial"/>
            </a:endParaRPr>
          </a:p>
        </p:txBody>
      </p:sp>
      <p:sp>
        <p:nvSpPr>
          <p:cNvPr id="1023" name=""/>
          <p:cNvSpPr/>
          <p:nvPr/>
        </p:nvSpPr>
        <p:spPr>
          <a:xfrm>
            <a:off x="4500000" y="4500360"/>
            <a:ext cx="0" cy="359640"/>
          </a:xfrm>
          <a:prstGeom prst="line">
            <a:avLst/>
          </a:prstGeom>
          <a:ln w="0">
            <a:solidFill>
              <a:srgbClr val="3465a4"/>
            </a:solidFill>
            <a:tailEnd len="med" type="triangle" w="med"/>
          </a:ln>
        </p:spPr>
        <p:style>
          <a:lnRef idx="0"/>
          <a:fillRef idx="0"/>
          <a:effectRef idx="0"/>
          <a:fontRef idx="minor"/>
        </p:style>
      </p:sp>
      <p:sp>
        <p:nvSpPr>
          <p:cNvPr id="1024" name=""/>
          <p:cNvSpPr/>
          <p:nvPr/>
        </p:nvSpPr>
        <p:spPr>
          <a:xfrm>
            <a:off x="396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1025" name=""/>
          <p:cNvSpPr/>
          <p:nvPr/>
        </p:nvSpPr>
        <p:spPr>
          <a:xfrm>
            <a:off x="450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1026" name=""/>
          <p:cNvSpPr/>
          <p:nvPr/>
        </p:nvSpPr>
        <p:spPr>
          <a:xfrm>
            <a:off x="5040000" y="1980000"/>
            <a:ext cx="417960" cy="41796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1027" name=""/>
          <p:cNvSpPr/>
          <p:nvPr/>
        </p:nvSpPr>
        <p:spPr>
          <a:xfrm>
            <a:off x="5940000" y="4500000"/>
            <a:ext cx="0" cy="359640"/>
          </a:xfrm>
          <a:prstGeom prst="line">
            <a:avLst/>
          </a:prstGeom>
          <a:ln w="0">
            <a:solidFill>
              <a:srgbClr val="3465a4"/>
            </a:solidFill>
            <a:tailEnd len="med" type="triangle" w="med"/>
          </a:ln>
        </p:spPr>
        <p:style>
          <a:lnRef idx="0"/>
          <a:fillRef idx="0"/>
          <a:effectRef idx="0"/>
          <a:fontRef idx="minor"/>
        </p:style>
      </p:sp>
      <p:sp>
        <p:nvSpPr>
          <p:cNvPr id="1028" name=""/>
          <p:cNvSpPr/>
          <p:nvPr/>
        </p:nvSpPr>
        <p:spPr>
          <a:xfrm>
            <a:off x="558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1029" name=""/>
          <p:cNvSpPr/>
          <p:nvPr/>
        </p:nvSpPr>
        <p:spPr>
          <a:xfrm>
            <a:off x="7020000" y="4860000"/>
            <a:ext cx="540000" cy="360000"/>
          </a:xfrm>
          <a:custGeom>
            <a:avLst/>
            <a:gdLst/>
            <a:ahLst/>
            <a:rect l="0" t="0" r="r" b="b"/>
            <a:pathLst>
              <a:path w="1502" h="1002">
                <a:moveTo>
                  <a:pt x="166" y="0"/>
                </a:moveTo>
                <a:lnTo>
                  <a:pt x="167" y="0"/>
                </a:lnTo>
                <a:cubicBezTo>
                  <a:pt x="138" y="0"/>
                  <a:pt x="109" y="8"/>
                  <a:pt x="83" y="22"/>
                </a:cubicBezTo>
                <a:cubicBezTo>
                  <a:pt x="58" y="37"/>
                  <a:pt x="37" y="58"/>
                  <a:pt x="22" y="83"/>
                </a:cubicBezTo>
                <a:cubicBezTo>
                  <a:pt x="8" y="109"/>
                  <a:pt x="0" y="138"/>
                  <a:pt x="0" y="167"/>
                </a:cubicBezTo>
                <a:lnTo>
                  <a:pt x="0" y="834"/>
                </a:lnTo>
                <a:lnTo>
                  <a:pt x="0" y="834"/>
                </a:lnTo>
                <a:cubicBezTo>
                  <a:pt x="0" y="863"/>
                  <a:pt x="8" y="892"/>
                  <a:pt x="22" y="918"/>
                </a:cubicBezTo>
                <a:cubicBezTo>
                  <a:pt x="37" y="943"/>
                  <a:pt x="58" y="964"/>
                  <a:pt x="83" y="979"/>
                </a:cubicBezTo>
                <a:cubicBezTo>
                  <a:pt x="109" y="993"/>
                  <a:pt x="138" y="1001"/>
                  <a:pt x="167" y="1001"/>
                </a:cubicBezTo>
                <a:lnTo>
                  <a:pt x="1334" y="1001"/>
                </a:lnTo>
                <a:lnTo>
                  <a:pt x="1334" y="1001"/>
                </a:lnTo>
                <a:cubicBezTo>
                  <a:pt x="1363" y="1001"/>
                  <a:pt x="1392" y="993"/>
                  <a:pt x="1418" y="979"/>
                </a:cubicBezTo>
                <a:cubicBezTo>
                  <a:pt x="1443" y="964"/>
                  <a:pt x="1464" y="943"/>
                  <a:pt x="1479" y="918"/>
                </a:cubicBezTo>
                <a:cubicBezTo>
                  <a:pt x="1493" y="892"/>
                  <a:pt x="1501" y="863"/>
                  <a:pt x="1501" y="834"/>
                </a:cubicBezTo>
                <a:lnTo>
                  <a:pt x="1501" y="166"/>
                </a:lnTo>
                <a:lnTo>
                  <a:pt x="1501" y="167"/>
                </a:lnTo>
                <a:lnTo>
                  <a:pt x="1501" y="167"/>
                </a:lnTo>
                <a:cubicBezTo>
                  <a:pt x="1501" y="138"/>
                  <a:pt x="1493" y="109"/>
                  <a:pt x="1479" y="83"/>
                </a:cubicBezTo>
                <a:cubicBezTo>
                  <a:pt x="1464" y="58"/>
                  <a:pt x="1443" y="37"/>
                  <a:pt x="1418" y="22"/>
                </a:cubicBezTo>
                <a:cubicBezTo>
                  <a:pt x="1392" y="8"/>
                  <a:pt x="1363" y="0"/>
                  <a:pt x="1334" y="0"/>
                </a:cubicBezTo>
                <a:lnTo>
                  <a:pt x="166"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1030" name=""/>
          <p:cNvSpPr/>
          <p:nvPr/>
        </p:nvSpPr>
        <p:spPr>
          <a:xfrm>
            <a:off x="7380000" y="3780360"/>
            <a:ext cx="0" cy="359640"/>
          </a:xfrm>
          <a:prstGeom prst="line">
            <a:avLst/>
          </a:prstGeom>
          <a:ln w="0">
            <a:solidFill>
              <a:srgbClr val="3465a4"/>
            </a:solidFill>
            <a:tailEnd len="med" type="triangle" w="med"/>
          </a:ln>
        </p:spPr>
        <p:style>
          <a:lnRef idx="0"/>
          <a:fillRef idx="0"/>
          <a:effectRef idx="0"/>
          <a:fontRef idx="minor"/>
        </p:style>
      </p:sp>
      <p:sp>
        <p:nvSpPr>
          <p:cNvPr id="1031" name=""/>
          <p:cNvSpPr/>
          <p:nvPr/>
        </p:nvSpPr>
        <p:spPr>
          <a:xfrm>
            <a:off x="7380000" y="4500000"/>
            <a:ext cx="0" cy="359640"/>
          </a:xfrm>
          <a:prstGeom prst="line">
            <a:avLst/>
          </a:prstGeom>
          <a:ln w="0">
            <a:solidFill>
              <a:srgbClr val="3465a4"/>
            </a:solidFill>
            <a:tailEnd len="med" type="triangle" w="med"/>
          </a:ln>
        </p:spPr>
        <p:style>
          <a:lnRef idx="0"/>
          <a:fillRef idx="0"/>
          <a:effectRef idx="0"/>
          <a:fontRef idx="minor"/>
        </p:style>
      </p:sp>
      <p:sp>
        <p:nvSpPr>
          <p:cNvPr id="1032" name=""/>
          <p:cNvSpPr/>
          <p:nvPr/>
        </p:nvSpPr>
        <p:spPr>
          <a:xfrm>
            <a:off x="7380000" y="3780360"/>
            <a:ext cx="0" cy="359640"/>
          </a:xfrm>
          <a:prstGeom prst="line">
            <a:avLst/>
          </a:prstGeom>
          <a:ln w="0">
            <a:solidFill>
              <a:srgbClr val="3465a4"/>
            </a:solidFill>
            <a:tailEnd len="med" type="triangle" w="med"/>
          </a:ln>
        </p:spPr>
        <p:style>
          <a:lnRef idx="0"/>
          <a:fillRef idx="0"/>
          <a:effectRef idx="0"/>
          <a:fontRef idx="minor"/>
        </p:style>
      </p:sp>
      <p:sp>
        <p:nvSpPr>
          <p:cNvPr id="1033" name=""/>
          <p:cNvSpPr/>
          <p:nvPr/>
        </p:nvSpPr>
        <p:spPr>
          <a:xfrm>
            <a:off x="1878480" y="4450680"/>
            <a:ext cx="641520" cy="229320"/>
          </a:xfrm>
          <a:prstGeom prst="rect">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NULL</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
          <p:cNvSpPr txBox="1"/>
          <p:nvPr/>
        </p:nvSpPr>
        <p:spPr>
          <a:xfrm>
            <a:off x="953280" y="1524240"/>
            <a:ext cx="3200400" cy="1416600"/>
          </a:xfrm>
          <a:prstGeom prst="rect">
            <a:avLst/>
          </a:prstGeom>
          <a:noFill/>
          <a:ln w="0">
            <a:noFill/>
          </a:ln>
        </p:spPr>
        <p:txBody>
          <a:bodyPr lIns="90000" rIns="90000" tIns="45000" bIns="45000" anchor="t">
            <a:noAutofit/>
          </a:bodyPr>
          <a:p>
            <a:r>
              <a:rPr b="0" lang="ru-RU" sz="1500" spc="-1" strike="noStrike">
                <a:solidFill>
                  <a:srgbClr val="666666"/>
                </a:solidFill>
                <a:latin typeface="Noto Sans"/>
              </a:rPr>
              <a:t>За счет поля status сразу получаем информацию о наличии элемента в очереди, в случае попадания обращение происходит за О(1). </a:t>
            </a:r>
            <a:endParaRPr b="0" lang="ru-RU" sz="1500" spc="-1" strike="noStrike">
              <a:latin typeface="Arial"/>
            </a:endParaRPr>
          </a:p>
        </p:txBody>
      </p:sp>
      <p:sp>
        <p:nvSpPr>
          <p:cNvPr id="1035" name=""/>
          <p:cNvSpPr txBox="1"/>
          <p:nvPr/>
        </p:nvSpPr>
        <p:spPr>
          <a:xfrm>
            <a:off x="1103040" y="651240"/>
            <a:ext cx="2799000" cy="788760"/>
          </a:xfrm>
          <a:prstGeom prst="rect">
            <a:avLst/>
          </a:prstGeom>
          <a:noFill/>
          <a:ln w="0">
            <a:noFill/>
          </a:ln>
        </p:spPr>
        <p:txBody>
          <a:bodyPr lIns="90000" rIns="90000" tIns="45000" bIns="45000" anchor="t">
            <a:noAutofit/>
          </a:bodyPr>
          <a:p>
            <a:r>
              <a:rPr b="1" lang="ru-RU" sz="2200" spc="-1" strike="noStrike">
                <a:latin typeface="Noto Sans"/>
              </a:rPr>
              <a:t>Обращение по хэшу</a:t>
            </a:r>
            <a:endParaRPr b="0" lang="ru-RU" sz="2200" spc="-1" strike="noStrike">
              <a:latin typeface="Arial"/>
            </a:endParaRPr>
          </a:p>
        </p:txBody>
      </p:sp>
      <p:sp>
        <p:nvSpPr>
          <p:cNvPr id="1036" name=""/>
          <p:cNvSpPr txBox="1"/>
          <p:nvPr/>
        </p:nvSpPr>
        <p:spPr>
          <a:xfrm>
            <a:off x="2199600" y="3844440"/>
            <a:ext cx="3200400" cy="1195560"/>
          </a:xfrm>
          <a:prstGeom prst="rect">
            <a:avLst/>
          </a:prstGeom>
          <a:noFill/>
          <a:ln w="0">
            <a:noFill/>
          </a:ln>
        </p:spPr>
        <p:txBody>
          <a:bodyPr lIns="90000" rIns="90000" tIns="45000" bIns="45000" anchor="t">
            <a:noAutofit/>
          </a:bodyPr>
          <a:p>
            <a:r>
              <a:rPr b="0" lang="ru-RU" sz="1500" spc="-1" strike="noStrike">
                <a:solidFill>
                  <a:srgbClr val="666666"/>
                </a:solidFill>
                <a:latin typeface="Noto Sans"/>
              </a:rPr>
              <a:t>Используя для представления времени последних К обращений тот же двусвязный список, обновляем историю за О(1) </a:t>
            </a:r>
            <a:endParaRPr b="0" lang="ru-RU" sz="1500" spc="-1" strike="noStrike">
              <a:latin typeface="Arial"/>
            </a:endParaRPr>
          </a:p>
        </p:txBody>
      </p:sp>
      <p:sp>
        <p:nvSpPr>
          <p:cNvPr id="1037" name=""/>
          <p:cNvSpPr txBox="1"/>
          <p:nvPr/>
        </p:nvSpPr>
        <p:spPr>
          <a:xfrm>
            <a:off x="5220000" y="4523400"/>
            <a:ext cx="5054400" cy="1416600"/>
          </a:xfrm>
          <a:prstGeom prst="rect">
            <a:avLst/>
          </a:prstGeom>
          <a:noFill/>
          <a:ln w="0">
            <a:noFill/>
          </a:ln>
        </p:spPr>
        <p:txBody>
          <a:bodyPr lIns="90000" rIns="90000" tIns="45000" bIns="45000" anchor="t">
            <a:noAutofit/>
          </a:bodyPr>
          <a:p>
            <a:r>
              <a:rPr b="0" lang="ru-RU" sz="1500" spc="-1" strike="noStrike">
                <a:solidFill>
                  <a:srgbClr val="666666"/>
                </a:solidFill>
                <a:latin typeface="Noto Sans"/>
              </a:rPr>
              <a:t>Пока кэш заполненмне до конца, добавляем туда все приходящие элементы, но помечаем их «бесконечностями», что означает недостаточное количество обращений</a:t>
            </a:r>
            <a:endParaRPr b="0" lang="ru-RU" sz="1500" spc="-1" strike="noStrike">
              <a:latin typeface="Arial"/>
            </a:endParaRPr>
          </a:p>
        </p:txBody>
      </p:sp>
      <p:sp>
        <p:nvSpPr>
          <p:cNvPr id="1038" name=""/>
          <p:cNvSpPr txBox="1"/>
          <p:nvPr/>
        </p:nvSpPr>
        <p:spPr>
          <a:xfrm>
            <a:off x="6560280" y="3420000"/>
            <a:ext cx="4599720" cy="1713960"/>
          </a:xfrm>
          <a:prstGeom prst="rect">
            <a:avLst/>
          </a:prstGeom>
          <a:noFill/>
          <a:ln w="0">
            <a:noFill/>
          </a:ln>
        </p:spPr>
        <p:txBody>
          <a:bodyPr lIns="90000" rIns="90000" tIns="45000" bIns="45000" anchor="t">
            <a:noAutofit/>
          </a:bodyPr>
          <a:p>
            <a:r>
              <a:rPr b="1" lang="ru-RU" sz="2200" spc="-1" strike="noStrike">
                <a:latin typeface="Noto Sans"/>
              </a:rPr>
              <a:t>Использование бесконечного </a:t>
            </a:r>
            <a:endParaRPr b="0" lang="ru-RU" sz="2200" spc="-1" strike="noStrike">
              <a:latin typeface="Arial"/>
            </a:endParaRPr>
          </a:p>
          <a:p>
            <a:r>
              <a:rPr b="1" lang="ru-RU" sz="2200" spc="-1" strike="noStrike">
                <a:latin typeface="Noto Sans"/>
              </a:rPr>
              <a:t>времени</a:t>
            </a:r>
            <a:endParaRPr b="0" lang="ru-RU" sz="2200" spc="-1" strike="noStrike">
              <a:latin typeface="Arial"/>
            </a:endParaRPr>
          </a:p>
        </p:txBody>
      </p:sp>
      <p:sp>
        <p:nvSpPr>
          <p:cNvPr id="1039" name=""/>
          <p:cNvSpPr txBox="1"/>
          <p:nvPr/>
        </p:nvSpPr>
        <p:spPr>
          <a:xfrm>
            <a:off x="3060000" y="3420000"/>
            <a:ext cx="1554480" cy="471600"/>
          </a:xfrm>
          <a:prstGeom prst="rect">
            <a:avLst/>
          </a:prstGeom>
          <a:noFill/>
          <a:ln w="0">
            <a:noFill/>
          </a:ln>
        </p:spPr>
        <p:txBody>
          <a:bodyPr lIns="90000" rIns="90000" tIns="45000" bIns="45000" anchor="t">
            <a:noAutofit/>
          </a:bodyPr>
          <a:p>
            <a:r>
              <a:rPr b="1" lang="ru-RU" sz="2200" spc="-1" strike="noStrike">
                <a:latin typeface="Noto Sans"/>
              </a:rPr>
              <a:t>История</a:t>
            </a:r>
            <a:endParaRPr b="0" lang="ru-RU" sz="2200" spc="-1" strike="noStrike">
              <a:latin typeface="Arial"/>
            </a:endParaRPr>
          </a:p>
        </p:txBody>
      </p:sp>
      <p:sp>
        <p:nvSpPr>
          <p:cNvPr id="1040" name=""/>
          <p:cNvSpPr txBox="1"/>
          <p:nvPr/>
        </p:nvSpPr>
        <p:spPr>
          <a:xfrm>
            <a:off x="496080" y="518400"/>
            <a:ext cx="1097280" cy="1129680"/>
          </a:xfrm>
          <a:prstGeom prst="rect">
            <a:avLst/>
          </a:prstGeom>
          <a:noFill/>
          <a:ln w="0">
            <a:noFill/>
          </a:ln>
        </p:spPr>
        <p:txBody>
          <a:bodyPr lIns="90000" rIns="90000" tIns="45000" bIns="45000" anchor="t">
            <a:noAutofit/>
          </a:bodyPr>
          <a:p>
            <a:r>
              <a:rPr b="0" lang="ru-RU" sz="6000" spc="-1" strike="noStrike">
                <a:latin typeface="Noto Sans"/>
              </a:rPr>
              <a:t>1</a:t>
            </a:r>
            <a:endParaRPr b="0" lang="ru-RU" sz="6000" spc="-1" strike="noStrike">
              <a:latin typeface="Arial"/>
            </a:endParaRPr>
          </a:p>
        </p:txBody>
      </p:sp>
      <p:sp>
        <p:nvSpPr>
          <p:cNvPr id="1041" name=""/>
          <p:cNvSpPr txBox="1"/>
          <p:nvPr/>
        </p:nvSpPr>
        <p:spPr>
          <a:xfrm>
            <a:off x="2416320" y="3078720"/>
            <a:ext cx="1097280" cy="1129680"/>
          </a:xfrm>
          <a:prstGeom prst="rect">
            <a:avLst/>
          </a:prstGeom>
          <a:noFill/>
          <a:ln w="0">
            <a:noFill/>
          </a:ln>
        </p:spPr>
        <p:txBody>
          <a:bodyPr lIns="90000" rIns="90000" tIns="45000" bIns="45000" anchor="t">
            <a:noAutofit/>
          </a:bodyPr>
          <a:p>
            <a:r>
              <a:rPr b="0" lang="ru-RU" sz="6000" spc="-1" strike="noStrike">
                <a:latin typeface="Noto Sans"/>
              </a:rPr>
              <a:t>2</a:t>
            </a:r>
            <a:endParaRPr b="0" lang="ru-RU" sz="6000" spc="-1" strike="noStrike">
              <a:latin typeface="Arial"/>
            </a:endParaRPr>
          </a:p>
        </p:txBody>
      </p:sp>
      <p:sp>
        <p:nvSpPr>
          <p:cNvPr id="1042" name=""/>
          <p:cNvSpPr txBox="1"/>
          <p:nvPr/>
        </p:nvSpPr>
        <p:spPr>
          <a:xfrm>
            <a:off x="4610880" y="577440"/>
            <a:ext cx="1097280" cy="1129680"/>
          </a:xfrm>
          <a:prstGeom prst="rect">
            <a:avLst/>
          </a:prstGeom>
          <a:noFill/>
          <a:ln w="0">
            <a:noFill/>
          </a:ln>
        </p:spPr>
        <p:txBody>
          <a:bodyPr lIns="90000" rIns="90000" tIns="45000" bIns="45000" anchor="t">
            <a:noAutofit/>
          </a:bodyPr>
          <a:p>
            <a:r>
              <a:rPr b="0" lang="ru-RU" sz="6000" spc="-1" strike="noStrike">
                <a:latin typeface="Noto Sans"/>
              </a:rPr>
              <a:t>3</a:t>
            </a:r>
            <a:endParaRPr b="0" lang="ru-RU" sz="6000" spc="-1" strike="noStrike">
              <a:latin typeface="Arial"/>
            </a:endParaRPr>
          </a:p>
        </p:txBody>
      </p:sp>
      <p:sp>
        <p:nvSpPr>
          <p:cNvPr id="1043" name=""/>
          <p:cNvSpPr txBox="1"/>
          <p:nvPr/>
        </p:nvSpPr>
        <p:spPr>
          <a:xfrm>
            <a:off x="5220000" y="3190320"/>
            <a:ext cx="1097280" cy="1129680"/>
          </a:xfrm>
          <a:prstGeom prst="rect">
            <a:avLst/>
          </a:prstGeom>
          <a:noFill/>
          <a:ln w="0">
            <a:noFill/>
          </a:ln>
        </p:spPr>
        <p:txBody>
          <a:bodyPr lIns="90000" rIns="90000" tIns="45000" bIns="45000" anchor="t">
            <a:noAutofit/>
          </a:bodyPr>
          <a:p>
            <a:r>
              <a:rPr b="0" lang="ru-RU" sz="6000" spc="-1" strike="noStrike">
                <a:latin typeface="Noto Sans"/>
              </a:rPr>
              <a:t>4</a:t>
            </a:r>
            <a:endParaRPr b="0" lang="ru-RU" sz="6000" spc="-1" strike="noStrike">
              <a:latin typeface="Arial"/>
            </a:endParaRPr>
          </a:p>
        </p:txBody>
      </p:sp>
      <p:sp>
        <p:nvSpPr>
          <p:cNvPr id="1044" name=""/>
          <p:cNvSpPr txBox="1"/>
          <p:nvPr/>
        </p:nvSpPr>
        <p:spPr>
          <a:xfrm>
            <a:off x="4610880" y="288360"/>
            <a:ext cx="3240000" cy="1151640"/>
          </a:xfrm>
          <a:prstGeom prst="rect">
            <a:avLst/>
          </a:prstGeom>
          <a:noFill/>
          <a:ln w="0">
            <a:noFill/>
          </a:ln>
        </p:spPr>
        <p:txBody>
          <a:bodyPr lIns="90000" rIns="90000" tIns="45000" bIns="45000" anchor="t">
            <a:noAutofit/>
          </a:bodyPr>
          <a:p>
            <a:pPr algn="r">
              <a:buNone/>
            </a:pPr>
            <a:r>
              <a:rPr b="1" lang="ru-RU" sz="1800" spc="-1" strike="noStrike">
                <a:latin typeface="Noto Sans"/>
              </a:rPr>
              <a:t>Указатель на время первого из К обращений</a:t>
            </a:r>
            <a:endParaRPr b="0" lang="ru-RU" sz="1800" spc="-1" strike="noStrike">
              <a:latin typeface="Arial"/>
            </a:endParaRPr>
          </a:p>
        </p:txBody>
      </p:sp>
      <p:sp>
        <p:nvSpPr>
          <p:cNvPr id="1045" name=""/>
          <p:cNvSpPr txBox="1"/>
          <p:nvPr/>
        </p:nvSpPr>
        <p:spPr>
          <a:xfrm>
            <a:off x="4610880" y="1440000"/>
            <a:ext cx="3477600" cy="986040"/>
          </a:xfrm>
          <a:prstGeom prst="rect">
            <a:avLst/>
          </a:prstGeom>
          <a:noFill/>
          <a:ln w="0">
            <a:noFill/>
          </a:ln>
        </p:spPr>
        <p:txBody>
          <a:bodyPr lIns="90000" rIns="90000" tIns="45000" bIns="45000" anchor="t">
            <a:noAutofit/>
          </a:bodyPr>
          <a:p>
            <a:pPr algn="r">
              <a:lnSpc>
                <a:spcPct val="100000"/>
              </a:lnSpc>
              <a:spcBef>
                <a:spcPts val="1191"/>
              </a:spcBef>
              <a:spcAft>
                <a:spcPts val="992"/>
              </a:spcAft>
              <a:buNone/>
            </a:pPr>
            <a:r>
              <a:rPr b="0" lang="ru-RU" sz="1200" spc="-1" strike="noStrike">
                <a:solidFill>
                  <a:srgbClr val="666666"/>
                </a:solidFill>
                <a:latin typeface="Noto Sans"/>
              </a:rPr>
              <a:t>Вставка элемента в очередь происходит в соответствии со временем первого из К обращений, что позволяет всегда держать следующий для удаления элемент в конце </a:t>
            </a:r>
            <a:endParaRPr b="0" lang="ru-RU" sz="1200" spc="-1" strike="noStrike">
              <a:latin typeface="Arial"/>
            </a:endParaRPr>
          </a:p>
        </p:txBody>
      </p:sp>
    </p:spTree>
  </p:cSld>
  <mc:AlternateContent>
    <mc:Choice Requires="p14">
      <p:transition spd="slow" p14:dur="2000">
        <p14:vortex/>
      </p:transition>
    </mc:Choice>
    <mc:Fallback>
      <p:transition spd="slow">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
          <p:cNvSpPr txBox="1"/>
          <p:nvPr/>
        </p:nvSpPr>
        <p:spPr>
          <a:xfrm>
            <a:off x="2651760" y="3971880"/>
            <a:ext cx="3828240" cy="358812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ru-RU" sz="1600" spc="-1" strike="noStrike">
                <a:solidFill>
                  <a:srgbClr val="666666"/>
                </a:solidFill>
                <a:latin typeface="Noto Sans"/>
              </a:rPr>
              <a:t>Начальный размер hash-таблицы определяется процентом (relative_hash_table_size = 0.1) от числа запросов, а в течении выполнения программы способна по необходимости расширяться </a:t>
            </a:r>
            <a:endParaRPr b="0" lang="ru-RU" sz="1600" spc="-1" strike="noStrike">
              <a:latin typeface="Arial"/>
            </a:endParaRPr>
          </a:p>
        </p:txBody>
      </p:sp>
      <p:sp>
        <p:nvSpPr>
          <p:cNvPr id="1047" name=""/>
          <p:cNvSpPr txBox="1"/>
          <p:nvPr/>
        </p:nvSpPr>
        <p:spPr>
          <a:xfrm>
            <a:off x="2700000" y="3060000"/>
            <a:ext cx="2011680" cy="621000"/>
          </a:xfrm>
          <a:prstGeom prst="rect">
            <a:avLst/>
          </a:prstGeom>
          <a:noFill/>
          <a:ln w="0">
            <a:noFill/>
          </a:ln>
        </p:spPr>
        <p:txBody>
          <a:bodyPr lIns="90000" rIns="90000" tIns="45000" bIns="45000" anchor="t">
            <a:noAutofit/>
          </a:bodyPr>
          <a:p>
            <a:r>
              <a:rPr b="1" lang="ru-RU" sz="1800" spc="-1" strike="noStrike">
                <a:latin typeface="Noto Sans"/>
              </a:rPr>
              <a:t>Расширяемая hash-таблица</a:t>
            </a:r>
            <a:endParaRPr b="0" lang="ru-RU" sz="1800" spc="-1" strike="noStrike">
              <a:latin typeface="Arial"/>
            </a:endParaRPr>
          </a:p>
        </p:txBody>
      </p:sp>
      <p:sp>
        <p:nvSpPr>
          <p:cNvPr id="1048" name=""/>
          <p:cNvSpPr/>
          <p:nvPr/>
        </p:nvSpPr>
        <p:spPr>
          <a:xfrm>
            <a:off x="2189520" y="180000"/>
            <a:ext cx="1410480" cy="1371600"/>
          </a:xfrm>
          <a:prstGeom prst="ellipse">
            <a:avLst/>
          </a:prstGeom>
          <a:solidFill>
            <a:srgbClr val="8d99ae">
              <a:alpha val="10000"/>
            </a:srgbClr>
          </a:solidFill>
          <a:ln w="0">
            <a:noFill/>
          </a:ln>
        </p:spPr>
        <p:style>
          <a:lnRef idx="0"/>
          <a:fillRef idx="0"/>
          <a:effectRef idx="0"/>
          <a:fontRef idx="minor"/>
        </p:style>
      </p:sp>
      <p:sp>
        <p:nvSpPr>
          <p:cNvPr id="1049" name=""/>
          <p:cNvSpPr txBox="1"/>
          <p:nvPr/>
        </p:nvSpPr>
        <p:spPr>
          <a:xfrm>
            <a:off x="1260000" y="1440000"/>
            <a:ext cx="2743200" cy="983160"/>
          </a:xfrm>
          <a:prstGeom prst="rect">
            <a:avLst/>
          </a:prstGeom>
          <a:noFill/>
          <a:ln w="0">
            <a:noFill/>
          </a:ln>
        </p:spPr>
        <p:txBody>
          <a:bodyPr lIns="90000" rIns="90000" tIns="45000" bIns="45000" anchor="t">
            <a:noAutofit/>
          </a:bodyPr>
          <a:p>
            <a:pPr algn="r">
              <a:lnSpc>
                <a:spcPct val="100000"/>
              </a:lnSpc>
              <a:spcBef>
                <a:spcPts val="1191"/>
              </a:spcBef>
              <a:spcAft>
                <a:spcPts val="992"/>
              </a:spcAft>
              <a:buNone/>
            </a:pPr>
            <a:r>
              <a:rPr b="0" lang="ru-RU" sz="1200" spc="-1" strike="noStrike">
                <a:solidFill>
                  <a:srgbClr val="666666"/>
                </a:solidFill>
                <a:latin typeface="Noto Sans"/>
              </a:rPr>
              <a:t>Храня указатель на бесконечность, при наличии нескольких бесконечностей удаляем ту, что была добавлена раньше </a:t>
            </a:r>
            <a:endParaRPr b="0" lang="ru-RU" sz="1200" spc="-1" strike="noStrike">
              <a:latin typeface="Arial"/>
            </a:endParaRPr>
          </a:p>
        </p:txBody>
      </p:sp>
      <p:sp>
        <p:nvSpPr>
          <p:cNvPr id="1050" name=""/>
          <p:cNvSpPr txBox="1"/>
          <p:nvPr/>
        </p:nvSpPr>
        <p:spPr>
          <a:xfrm>
            <a:off x="1080000" y="720000"/>
            <a:ext cx="2572560" cy="886320"/>
          </a:xfrm>
          <a:prstGeom prst="rect">
            <a:avLst/>
          </a:prstGeom>
          <a:noFill/>
          <a:ln w="0">
            <a:noFill/>
          </a:ln>
        </p:spPr>
        <p:txBody>
          <a:bodyPr lIns="90000" rIns="90000" tIns="45000" bIns="45000" anchor="t">
            <a:noAutofit/>
          </a:bodyPr>
          <a:p>
            <a:pPr algn="r">
              <a:buNone/>
            </a:pPr>
            <a:r>
              <a:rPr b="1" lang="ru-RU" sz="1800" spc="-1" strike="noStrike">
                <a:latin typeface="Noto Sans"/>
              </a:rPr>
              <a:t>Указатель на бесконечность</a:t>
            </a:r>
            <a:endParaRPr b="0" lang="ru-RU" sz="1800" spc="-1" strike="noStrike">
              <a:latin typeface="Arial"/>
            </a:endParaRPr>
          </a:p>
        </p:txBody>
      </p:sp>
      <p:sp>
        <p:nvSpPr>
          <p:cNvPr id="1051" name=""/>
          <p:cNvSpPr txBox="1"/>
          <p:nvPr/>
        </p:nvSpPr>
        <p:spPr>
          <a:xfrm>
            <a:off x="1260000" y="2700000"/>
            <a:ext cx="1097280" cy="1129680"/>
          </a:xfrm>
          <a:prstGeom prst="rect">
            <a:avLst/>
          </a:prstGeom>
          <a:noFill/>
          <a:ln w="0">
            <a:noFill/>
          </a:ln>
        </p:spPr>
        <p:txBody>
          <a:bodyPr lIns="90000" rIns="90000" tIns="45000" bIns="45000" anchor="t">
            <a:noAutofit/>
          </a:bodyPr>
          <a:p>
            <a:r>
              <a:rPr b="0" lang="ru-RU" sz="6000" spc="-1" strike="noStrike">
                <a:latin typeface="Noto Sans"/>
              </a:rPr>
              <a:t>7</a:t>
            </a:r>
            <a:endParaRPr b="0" lang="ru-RU" sz="6000" spc="-1" strike="noStrike">
              <a:latin typeface="Arial"/>
            </a:endParaRPr>
          </a:p>
        </p:txBody>
      </p:sp>
      <p:sp>
        <p:nvSpPr>
          <p:cNvPr id="1052" name=""/>
          <p:cNvSpPr txBox="1"/>
          <p:nvPr/>
        </p:nvSpPr>
        <p:spPr>
          <a:xfrm>
            <a:off x="4860000" y="1800000"/>
            <a:ext cx="1097280" cy="1129680"/>
          </a:xfrm>
          <a:prstGeom prst="rect">
            <a:avLst/>
          </a:prstGeom>
          <a:noFill/>
          <a:ln w="0">
            <a:noFill/>
          </a:ln>
        </p:spPr>
        <p:txBody>
          <a:bodyPr lIns="90000" rIns="90000" tIns="45000" bIns="45000" anchor="t">
            <a:noAutofit/>
          </a:bodyPr>
          <a:p>
            <a:r>
              <a:rPr b="0" lang="ru-RU" sz="6000" spc="-1" strike="noStrike">
                <a:latin typeface="Noto Sans"/>
              </a:rPr>
              <a:t>5</a:t>
            </a:r>
            <a:endParaRPr b="0" lang="ru-RU" sz="6000" spc="-1" strike="noStrike">
              <a:latin typeface="Arial"/>
            </a:endParaRPr>
          </a:p>
        </p:txBody>
      </p:sp>
      <p:sp>
        <p:nvSpPr>
          <p:cNvPr id="1053" name=""/>
          <p:cNvSpPr txBox="1"/>
          <p:nvPr/>
        </p:nvSpPr>
        <p:spPr>
          <a:xfrm>
            <a:off x="7020000" y="3370320"/>
            <a:ext cx="1097280" cy="1129680"/>
          </a:xfrm>
          <a:prstGeom prst="rect">
            <a:avLst/>
          </a:prstGeom>
          <a:noFill/>
          <a:ln w="0">
            <a:noFill/>
          </a:ln>
        </p:spPr>
        <p:txBody>
          <a:bodyPr lIns="90000" rIns="90000" tIns="45000" bIns="45000" anchor="t">
            <a:noAutofit/>
          </a:bodyPr>
          <a:p>
            <a:r>
              <a:rPr b="0" lang="ru-RU" sz="6000" spc="-1" strike="noStrike">
                <a:latin typeface="Noto Sans"/>
              </a:rPr>
              <a:t>6</a:t>
            </a:r>
            <a:endParaRPr b="0" lang="ru-RU" sz="6000" spc="-1" strike="noStrike">
              <a:latin typeface="Arial"/>
            </a:endParaRPr>
          </a:p>
        </p:txBody>
      </p:sp>
      <p:sp>
        <p:nvSpPr>
          <p:cNvPr id="1054" name=""/>
          <p:cNvSpPr txBox="1"/>
          <p:nvPr/>
        </p:nvSpPr>
        <p:spPr>
          <a:xfrm>
            <a:off x="6120000" y="1260000"/>
            <a:ext cx="3960000" cy="739800"/>
          </a:xfrm>
          <a:prstGeom prst="rect">
            <a:avLst/>
          </a:prstGeom>
          <a:noFill/>
          <a:ln w="0">
            <a:noFill/>
          </a:ln>
        </p:spPr>
        <p:txBody>
          <a:bodyPr lIns="90000" rIns="90000" tIns="45000" bIns="45000" anchor="t">
            <a:noAutofit/>
          </a:bodyPr>
          <a:p>
            <a:r>
              <a:rPr b="1" lang="ru-RU" sz="2200" spc="-1" strike="noStrike">
                <a:latin typeface="Noto Sans"/>
              </a:rPr>
              <a:t>Указатель на конец списка</a:t>
            </a:r>
            <a:endParaRPr b="0" lang="ru-RU" sz="2200" spc="-1" strike="noStrike">
              <a:latin typeface="Arial"/>
            </a:endParaRPr>
          </a:p>
        </p:txBody>
      </p:sp>
      <p:sp>
        <p:nvSpPr>
          <p:cNvPr id="1055" name=""/>
          <p:cNvSpPr txBox="1"/>
          <p:nvPr/>
        </p:nvSpPr>
        <p:spPr>
          <a:xfrm>
            <a:off x="6159600" y="2160000"/>
            <a:ext cx="3200400" cy="1132920"/>
          </a:xfrm>
          <a:prstGeom prst="rect">
            <a:avLst/>
          </a:prstGeom>
          <a:noFill/>
          <a:ln w="0">
            <a:noFill/>
          </a:ln>
        </p:spPr>
        <p:txBody>
          <a:bodyPr lIns="90000" rIns="90000" tIns="45000" bIns="45000" anchor="t">
            <a:noAutofit/>
          </a:bodyPr>
          <a:p>
            <a:r>
              <a:rPr b="0" lang="ru-RU" sz="1500" spc="-1" strike="noStrike">
                <a:solidFill>
                  <a:srgbClr val="666666"/>
                </a:solidFill>
                <a:latin typeface="Noto Sans"/>
              </a:rPr>
              <a:t>Удаляем элементы из кэша за О(1)</a:t>
            </a:r>
            <a:endParaRPr b="0" lang="ru-RU" sz="15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6" name=""/>
          <p:cNvSpPr txBox="1"/>
          <p:nvPr/>
        </p:nvSpPr>
        <p:spPr>
          <a:xfrm>
            <a:off x="4029120" y="2135880"/>
            <a:ext cx="4702320" cy="1893960"/>
          </a:xfrm>
          <a:prstGeom prst="rect">
            <a:avLst/>
          </a:prstGeom>
          <a:noFill/>
          <a:ln w="0">
            <a:noFill/>
          </a:ln>
        </p:spPr>
        <p:txBody>
          <a:bodyPr lIns="90000" rIns="90000" tIns="45000" bIns="45000" anchor="t">
            <a:noAutofit/>
          </a:bodyPr>
          <a:p>
            <a:r>
              <a:rPr b="0" lang="ru-RU" sz="1800" spc="-1" strike="noStrike">
                <a:latin typeface="Noto Sans"/>
              </a:rPr>
              <a:t>Для проверки эффективности,  а также быстроты алгоритма были использованы автоматизированные тесты, написанные на Python. </a:t>
            </a:r>
            <a:endParaRPr b="0" lang="ru-RU" sz="1800" spc="-1" strike="noStrike">
              <a:latin typeface="Arial"/>
            </a:endParaRPr>
          </a:p>
        </p:txBody>
      </p:sp>
      <p:sp>
        <p:nvSpPr>
          <p:cNvPr id="1057" name=""/>
          <p:cNvSpPr/>
          <p:nvPr/>
        </p:nvSpPr>
        <p:spPr>
          <a:xfrm>
            <a:off x="7920000" y="3240000"/>
            <a:ext cx="540000" cy="540000"/>
          </a:xfrm>
          <a:prstGeom prst="rect">
            <a:avLst/>
          </a:prstGeom>
          <a:solidFill>
            <a:srgbClr val="eeeeee"/>
          </a:solidFill>
          <a:ln w="0">
            <a:noFill/>
          </a:ln>
        </p:spPr>
        <p:style>
          <a:lnRef idx="0"/>
          <a:fillRef idx="0"/>
          <a:effectRef idx="0"/>
          <a:fontRef idx="minor"/>
        </p:style>
      </p:sp>
      <p:sp>
        <p:nvSpPr>
          <p:cNvPr id="1058" name=""/>
          <p:cNvSpPr/>
          <p:nvPr/>
        </p:nvSpPr>
        <p:spPr>
          <a:xfrm>
            <a:off x="3780000" y="1620000"/>
            <a:ext cx="540000" cy="515880"/>
          </a:xfrm>
          <a:prstGeom prst="rect">
            <a:avLst/>
          </a:prstGeom>
          <a:solidFill>
            <a:srgbClr val="eeeeee"/>
          </a:solidFill>
          <a:ln w="0">
            <a:noFill/>
          </a:ln>
        </p:spPr>
        <p:style>
          <a:lnRef idx="0"/>
          <a:fillRef idx="0"/>
          <a:effectRef idx="0"/>
          <a:fontRef idx="minor"/>
        </p:style>
      </p:sp>
    </p:spTree>
  </p:cSld>
  <mc:AlternateContent>
    <mc:Choice Requires="p14">
      <p:transition spd="slow" p14:dur="2000">
        <p14:honeycomb/>
      </p:transition>
    </mc:Choice>
    <mc:Fallback>
      <p:transition spd="slow">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9" name=""/>
          <p:cNvSpPr txBox="1"/>
          <p:nvPr/>
        </p:nvSpPr>
        <p:spPr>
          <a:xfrm>
            <a:off x="91440" y="1158840"/>
            <a:ext cx="3383280" cy="974520"/>
          </a:xfrm>
          <a:prstGeom prst="rect">
            <a:avLst/>
          </a:prstGeom>
          <a:noFill/>
          <a:ln w="0">
            <a:noFill/>
          </a:ln>
        </p:spPr>
        <p:txBody>
          <a:bodyPr lIns="90000" rIns="90000" tIns="45000" bIns="45000" anchor="t">
            <a:noAutofit/>
          </a:bodyPr>
          <a:p>
            <a:pPr algn="r">
              <a:lnSpc>
                <a:spcPct val="100000"/>
              </a:lnSpc>
              <a:spcBef>
                <a:spcPts val="1191"/>
              </a:spcBef>
              <a:spcAft>
                <a:spcPts val="992"/>
              </a:spcAft>
              <a:buNone/>
            </a:pPr>
            <a:r>
              <a:rPr b="0" lang="ru-RU" sz="1500" spc="-1" strike="noStrike">
                <a:solidFill>
                  <a:srgbClr val="666666"/>
                </a:solidFill>
                <a:latin typeface="Noto Sans"/>
              </a:rPr>
              <a:t>Для оценки времени работы программы был использован тест с 1000 запросов и размером кэша 5</a:t>
            </a:r>
            <a:endParaRPr b="0" lang="ru-RU" sz="1500" spc="-1" strike="noStrike">
              <a:latin typeface="Arial"/>
            </a:endParaRPr>
          </a:p>
        </p:txBody>
      </p:sp>
      <p:sp>
        <p:nvSpPr>
          <p:cNvPr id="1060" name=""/>
          <p:cNvSpPr txBox="1"/>
          <p:nvPr/>
        </p:nvSpPr>
        <p:spPr>
          <a:xfrm>
            <a:off x="617760" y="540000"/>
            <a:ext cx="2856960" cy="858600"/>
          </a:xfrm>
          <a:prstGeom prst="rect">
            <a:avLst/>
          </a:prstGeom>
          <a:noFill/>
          <a:ln w="0">
            <a:noFill/>
          </a:ln>
        </p:spPr>
        <p:txBody>
          <a:bodyPr lIns="90000" rIns="90000" tIns="45000" bIns="45000" anchor="t">
            <a:noAutofit/>
          </a:bodyPr>
          <a:p>
            <a:pPr algn="r">
              <a:buNone/>
            </a:pPr>
            <a:r>
              <a:rPr b="1" lang="ru-RU" sz="2600" spc="-1" strike="noStrike">
                <a:latin typeface="Noto Sans"/>
              </a:rPr>
              <a:t>Кто </a:t>
            </a:r>
            <a:r>
              <a:rPr b="1" lang="ru-RU" sz="2600" spc="-1" strike="noStrike">
                <a:latin typeface="Noto Sans"/>
              </a:rPr>
              <a:t>быстрее?</a:t>
            </a:r>
            <a:endParaRPr b="1" lang="ru-RU" sz="2600" spc="-1" strike="noStrike">
              <a:latin typeface="Arial"/>
            </a:endParaRPr>
          </a:p>
        </p:txBody>
      </p:sp>
      <p:sp>
        <p:nvSpPr>
          <p:cNvPr id="1061" name=""/>
          <p:cNvSpPr txBox="1"/>
          <p:nvPr/>
        </p:nvSpPr>
        <p:spPr>
          <a:xfrm>
            <a:off x="6480000" y="4799520"/>
            <a:ext cx="1873080" cy="600480"/>
          </a:xfrm>
          <a:prstGeom prst="rect">
            <a:avLst/>
          </a:prstGeom>
          <a:noFill/>
          <a:ln w="0">
            <a:noFill/>
          </a:ln>
        </p:spPr>
        <p:txBody>
          <a:bodyPr lIns="90000" rIns="90000" tIns="45000" bIns="45000" anchor="t">
            <a:noAutofit/>
          </a:bodyPr>
          <a:p>
            <a:pPr algn="r">
              <a:lnSpc>
                <a:spcPct val="100000"/>
              </a:lnSpc>
              <a:spcBef>
                <a:spcPts val="1191"/>
              </a:spcBef>
              <a:spcAft>
                <a:spcPts val="992"/>
              </a:spcAft>
              <a:buNone/>
            </a:pPr>
            <a:r>
              <a:rPr b="0" lang="ru-RU" sz="2600" spc="-1" strike="noStrike">
                <a:solidFill>
                  <a:srgbClr val="666666"/>
                </a:solidFill>
                <a:latin typeface="Noto Sans"/>
              </a:rPr>
              <a:t>0.100</a:t>
            </a:r>
            <a:endParaRPr b="0" lang="ru-RU" sz="2600" spc="-1" strike="noStrike">
              <a:latin typeface="Arial"/>
            </a:endParaRPr>
          </a:p>
        </p:txBody>
      </p:sp>
      <p:sp>
        <p:nvSpPr>
          <p:cNvPr id="1062" name=""/>
          <p:cNvSpPr txBox="1"/>
          <p:nvPr/>
        </p:nvSpPr>
        <p:spPr>
          <a:xfrm>
            <a:off x="1481400" y="2238120"/>
            <a:ext cx="2011680" cy="622440"/>
          </a:xfrm>
          <a:prstGeom prst="rect">
            <a:avLst/>
          </a:prstGeom>
          <a:noFill/>
          <a:ln w="0">
            <a:noFill/>
          </a:ln>
        </p:spPr>
        <p:txBody>
          <a:bodyPr lIns="90000" rIns="90000" tIns="45000" bIns="45000" anchor="t">
            <a:noAutofit/>
          </a:bodyPr>
          <a:p>
            <a:pPr algn="r">
              <a:buNone/>
            </a:pPr>
            <a:r>
              <a:rPr b="1" lang="ru-RU" sz="3600" spc="-1" strike="noStrike">
                <a:latin typeface="Noto Sans"/>
              </a:rPr>
              <a:t>LRU-1</a:t>
            </a:r>
            <a:endParaRPr b="0" lang="ru-RU" sz="3600" spc="-1" strike="noStrike">
              <a:latin typeface="Arial"/>
            </a:endParaRPr>
          </a:p>
        </p:txBody>
      </p:sp>
      <p:sp>
        <p:nvSpPr>
          <p:cNvPr id="1063" name=""/>
          <p:cNvSpPr txBox="1"/>
          <p:nvPr/>
        </p:nvSpPr>
        <p:spPr>
          <a:xfrm>
            <a:off x="6480000" y="3960000"/>
            <a:ext cx="2011680" cy="622440"/>
          </a:xfrm>
          <a:prstGeom prst="rect">
            <a:avLst/>
          </a:prstGeom>
          <a:noFill/>
          <a:ln w="0">
            <a:noFill/>
          </a:ln>
        </p:spPr>
        <p:txBody>
          <a:bodyPr lIns="90000" rIns="90000" tIns="45000" bIns="45000" anchor="t">
            <a:noAutofit/>
          </a:bodyPr>
          <a:p>
            <a:pPr algn="r">
              <a:buNone/>
            </a:pPr>
            <a:r>
              <a:rPr b="1" lang="ru-RU" sz="3600" spc="-1" strike="noStrike">
                <a:latin typeface="Noto Sans"/>
              </a:rPr>
              <a:t>LRU-5</a:t>
            </a:r>
            <a:endParaRPr b="0" lang="ru-RU" sz="3600" spc="-1" strike="noStrike">
              <a:latin typeface="Arial"/>
            </a:endParaRPr>
          </a:p>
        </p:txBody>
      </p:sp>
      <p:sp>
        <p:nvSpPr>
          <p:cNvPr id="1064" name=""/>
          <p:cNvSpPr txBox="1"/>
          <p:nvPr/>
        </p:nvSpPr>
        <p:spPr>
          <a:xfrm>
            <a:off x="1440000" y="3877560"/>
            <a:ext cx="2011680" cy="622440"/>
          </a:xfrm>
          <a:prstGeom prst="rect">
            <a:avLst/>
          </a:prstGeom>
          <a:noFill/>
          <a:ln w="0">
            <a:noFill/>
          </a:ln>
        </p:spPr>
        <p:txBody>
          <a:bodyPr lIns="90000" rIns="90000" tIns="45000" bIns="45000" anchor="t">
            <a:noAutofit/>
          </a:bodyPr>
          <a:p>
            <a:pPr algn="r">
              <a:buNone/>
            </a:pPr>
            <a:r>
              <a:rPr b="1" lang="ru-RU" sz="3600" spc="-1" strike="noStrike">
                <a:latin typeface="Noto Sans"/>
              </a:rPr>
              <a:t>LRU-2</a:t>
            </a:r>
            <a:endParaRPr b="0" lang="ru-RU" sz="3600" spc="-1" strike="noStrike">
              <a:latin typeface="Arial"/>
            </a:endParaRPr>
          </a:p>
        </p:txBody>
      </p:sp>
      <p:sp>
        <p:nvSpPr>
          <p:cNvPr id="1065" name=""/>
          <p:cNvSpPr txBox="1"/>
          <p:nvPr/>
        </p:nvSpPr>
        <p:spPr>
          <a:xfrm>
            <a:off x="6500160" y="2370960"/>
            <a:ext cx="2011680" cy="622440"/>
          </a:xfrm>
          <a:prstGeom prst="rect">
            <a:avLst/>
          </a:prstGeom>
          <a:noFill/>
          <a:ln w="0">
            <a:noFill/>
          </a:ln>
        </p:spPr>
        <p:txBody>
          <a:bodyPr lIns="90000" rIns="90000" tIns="45000" bIns="45000" anchor="t">
            <a:noAutofit/>
          </a:bodyPr>
          <a:p>
            <a:pPr algn="r">
              <a:buNone/>
            </a:pPr>
            <a:r>
              <a:rPr b="1" lang="ru-RU" sz="3600" spc="-1" strike="noStrike">
                <a:latin typeface="Noto Sans"/>
              </a:rPr>
              <a:t>LRU-4</a:t>
            </a:r>
            <a:endParaRPr b="0" lang="ru-RU" sz="3600" spc="-1" strike="noStrike">
              <a:latin typeface="Arial"/>
            </a:endParaRPr>
          </a:p>
        </p:txBody>
      </p:sp>
      <p:sp>
        <p:nvSpPr>
          <p:cNvPr id="1066" name=""/>
          <p:cNvSpPr txBox="1"/>
          <p:nvPr/>
        </p:nvSpPr>
        <p:spPr>
          <a:xfrm>
            <a:off x="6448320" y="817560"/>
            <a:ext cx="2011680" cy="622440"/>
          </a:xfrm>
          <a:prstGeom prst="rect">
            <a:avLst/>
          </a:prstGeom>
          <a:noFill/>
          <a:ln w="0">
            <a:noFill/>
          </a:ln>
        </p:spPr>
        <p:txBody>
          <a:bodyPr lIns="90000" rIns="90000" tIns="45000" bIns="45000" anchor="t">
            <a:noAutofit/>
          </a:bodyPr>
          <a:p>
            <a:pPr algn="r">
              <a:buNone/>
            </a:pPr>
            <a:r>
              <a:rPr b="1" lang="ru-RU" sz="3600" spc="-1" strike="noStrike">
                <a:latin typeface="Noto Sans"/>
              </a:rPr>
              <a:t>LRU-3</a:t>
            </a:r>
            <a:endParaRPr b="0" lang="ru-RU" sz="3600" spc="-1" strike="noStrike">
              <a:latin typeface="Arial"/>
            </a:endParaRPr>
          </a:p>
        </p:txBody>
      </p:sp>
      <p:sp>
        <p:nvSpPr>
          <p:cNvPr id="1067" name=""/>
          <p:cNvSpPr txBox="1"/>
          <p:nvPr/>
        </p:nvSpPr>
        <p:spPr>
          <a:xfrm>
            <a:off x="6480000" y="3240000"/>
            <a:ext cx="1873080" cy="600480"/>
          </a:xfrm>
          <a:prstGeom prst="rect">
            <a:avLst/>
          </a:prstGeom>
          <a:noFill/>
          <a:ln w="0">
            <a:noFill/>
          </a:ln>
        </p:spPr>
        <p:txBody>
          <a:bodyPr lIns="90000" rIns="90000" tIns="45000" bIns="45000" anchor="t">
            <a:noAutofit/>
          </a:bodyPr>
          <a:p>
            <a:pPr algn="r">
              <a:lnSpc>
                <a:spcPct val="100000"/>
              </a:lnSpc>
              <a:spcBef>
                <a:spcPts val="1191"/>
              </a:spcBef>
              <a:spcAft>
                <a:spcPts val="992"/>
              </a:spcAft>
              <a:buNone/>
            </a:pPr>
            <a:r>
              <a:rPr b="0" lang="ru-RU" sz="2600" spc="-1" strike="noStrike">
                <a:solidFill>
                  <a:srgbClr val="666666"/>
                </a:solidFill>
                <a:latin typeface="Noto Sans"/>
              </a:rPr>
              <a:t>0.100</a:t>
            </a:r>
            <a:endParaRPr b="0" lang="ru-RU" sz="2600" spc="-1" strike="noStrike">
              <a:latin typeface="Arial"/>
            </a:endParaRPr>
          </a:p>
        </p:txBody>
      </p:sp>
      <p:sp>
        <p:nvSpPr>
          <p:cNvPr id="1068" name=""/>
          <p:cNvSpPr txBox="1"/>
          <p:nvPr/>
        </p:nvSpPr>
        <p:spPr>
          <a:xfrm>
            <a:off x="6480000" y="1559520"/>
            <a:ext cx="1873080" cy="600480"/>
          </a:xfrm>
          <a:prstGeom prst="rect">
            <a:avLst/>
          </a:prstGeom>
          <a:noFill/>
          <a:ln w="0">
            <a:noFill/>
          </a:ln>
        </p:spPr>
        <p:txBody>
          <a:bodyPr lIns="90000" rIns="90000" tIns="45000" bIns="45000" anchor="t">
            <a:noAutofit/>
          </a:bodyPr>
          <a:p>
            <a:pPr algn="r">
              <a:lnSpc>
                <a:spcPct val="100000"/>
              </a:lnSpc>
              <a:spcBef>
                <a:spcPts val="1191"/>
              </a:spcBef>
              <a:spcAft>
                <a:spcPts val="992"/>
              </a:spcAft>
              <a:buNone/>
            </a:pPr>
            <a:r>
              <a:rPr b="0" lang="ru-RU" sz="2600" spc="-1" strike="noStrike">
                <a:solidFill>
                  <a:srgbClr val="666666"/>
                </a:solidFill>
                <a:latin typeface="Noto Sans"/>
              </a:rPr>
              <a:t>0.100</a:t>
            </a:r>
            <a:endParaRPr b="0" lang="ru-RU" sz="2600" spc="-1" strike="noStrike">
              <a:latin typeface="Arial"/>
            </a:endParaRPr>
          </a:p>
        </p:txBody>
      </p:sp>
      <p:sp>
        <p:nvSpPr>
          <p:cNvPr id="1069" name=""/>
          <p:cNvSpPr txBox="1"/>
          <p:nvPr/>
        </p:nvSpPr>
        <p:spPr>
          <a:xfrm>
            <a:off x="1546920" y="4680000"/>
            <a:ext cx="1873080" cy="600480"/>
          </a:xfrm>
          <a:prstGeom prst="rect">
            <a:avLst/>
          </a:prstGeom>
          <a:noFill/>
          <a:ln w="0">
            <a:noFill/>
          </a:ln>
        </p:spPr>
        <p:txBody>
          <a:bodyPr lIns="90000" rIns="90000" tIns="45000" bIns="45000" anchor="t">
            <a:noAutofit/>
          </a:bodyPr>
          <a:p>
            <a:pPr algn="r">
              <a:lnSpc>
                <a:spcPct val="100000"/>
              </a:lnSpc>
              <a:spcBef>
                <a:spcPts val="1191"/>
              </a:spcBef>
              <a:spcAft>
                <a:spcPts val="992"/>
              </a:spcAft>
              <a:buNone/>
            </a:pPr>
            <a:r>
              <a:rPr b="0" lang="ru-RU" sz="2600" spc="-1" strike="noStrike">
                <a:solidFill>
                  <a:srgbClr val="666666"/>
                </a:solidFill>
                <a:latin typeface="Noto Sans"/>
              </a:rPr>
              <a:t>0.100</a:t>
            </a:r>
            <a:endParaRPr b="0" lang="ru-RU" sz="2600" spc="-1" strike="noStrike">
              <a:latin typeface="Arial"/>
            </a:endParaRPr>
          </a:p>
        </p:txBody>
      </p:sp>
    </p:spTree>
  </p:cSld>
  <mc:AlternateContent>
    <mc:Choice Requires="p14">
      <p:transition spd="slow" p14:dur="2000">
        <p:checker dir="vert"/>
      </p:transition>
    </mc:Choice>
    <mc:Fallback>
      <p:transition spd="slow">
        <p:checker dir="vert"/>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0" name=""/>
          <p:cNvSpPr txBox="1"/>
          <p:nvPr/>
        </p:nvSpPr>
        <p:spPr>
          <a:xfrm>
            <a:off x="330480" y="203400"/>
            <a:ext cx="9569520" cy="1416600"/>
          </a:xfrm>
          <a:prstGeom prst="rect">
            <a:avLst/>
          </a:prstGeom>
          <a:noFill/>
          <a:ln w="0">
            <a:noFill/>
          </a:ln>
        </p:spPr>
        <p:txBody>
          <a:bodyPr lIns="90000" rIns="90000" tIns="45000" bIns="45000" anchor="t">
            <a:noAutofit/>
          </a:bodyPr>
          <a:p>
            <a:r>
              <a:rPr b="0" lang="ru-RU" sz="1500" spc="-1" strike="noStrike">
                <a:solidFill>
                  <a:srgbClr val="666666"/>
                </a:solidFill>
                <a:latin typeface="Noto Sans"/>
              </a:rPr>
              <a:t>Для оценки </a:t>
            </a:r>
            <a:r>
              <a:rPr b="0" lang="ru-RU" sz="1500" spc="-1" strike="noStrike">
                <a:solidFill>
                  <a:srgbClr val="666666"/>
                </a:solidFill>
                <a:latin typeface="Noto Sans"/>
              </a:rPr>
              <a:t>эффективности </a:t>
            </a:r>
            <a:r>
              <a:rPr b="0" lang="ru-RU" sz="1500" spc="-1" strike="noStrike">
                <a:solidFill>
                  <a:srgbClr val="666666"/>
                </a:solidFill>
                <a:latin typeface="Noto Sans"/>
              </a:rPr>
              <a:t>алгоритмов была введена </a:t>
            </a:r>
            <a:r>
              <a:rPr b="0" lang="ru-RU" sz="1500" spc="-1" strike="noStrike">
                <a:solidFill>
                  <a:srgbClr val="666666"/>
                </a:solidFill>
                <a:latin typeface="Noto Sans"/>
              </a:rPr>
              <a:t>«Эталонная вероятность </a:t>
            </a:r>
            <a:r>
              <a:rPr b="0" lang="ru-RU" sz="1500" spc="-1" strike="noStrike">
                <a:solidFill>
                  <a:srgbClr val="666666"/>
                </a:solidFill>
                <a:latin typeface="Noto Sans"/>
              </a:rPr>
              <a:t>попадания в кэш», равная </a:t>
            </a:r>
            <a:r>
              <a:rPr b="0" lang="ru-RU" sz="1500" spc="-1" strike="noStrike">
                <a:solidFill>
                  <a:srgbClr val="666666"/>
                </a:solidFill>
                <a:latin typeface="Noto Sans"/>
              </a:rPr>
              <a:t>0.7. Для достижения такой </a:t>
            </a:r>
            <a:r>
              <a:rPr b="0" lang="ru-RU" sz="1500" spc="-1" strike="noStrike">
                <a:solidFill>
                  <a:srgbClr val="666666"/>
                </a:solidFill>
                <a:latin typeface="Noto Sans"/>
              </a:rPr>
              <a:t>вероятности для разных К </a:t>
            </a:r>
            <a:r>
              <a:rPr b="0" lang="ru-RU" sz="1500" spc="-1" strike="noStrike">
                <a:solidFill>
                  <a:srgbClr val="666666"/>
                </a:solidFill>
                <a:latin typeface="Noto Sans"/>
              </a:rPr>
              <a:t>потребовалось разное </a:t>
            </a:r>
            <a:r>
              <a:rPr b="0" lang="ru-RU" sz="1500" spc="-1" strike="noStrike">
                <a:solidFill>
                  <a:srgbClr val="666666"/>
                </a:solidFill>
                <a:latin typeface="Noto Sans"/>
              </a:rPr>
              <a:t>количество запросов. </a:t>
            </a:r>
            <a:r>
              <a:rPr b="0" lang="ru-RU" sz="1500" spc="-1" strike="noStrike">
                <a:solidFill>
                  <a:srgbClr val="666666"/>
                </a:solidFill>
                <a:latin typeface="Noto Sans"/>
              </a:rPr>
              <a:t>Исходя из полученных </a:t>
            </a:r>
            <a:r>
              <a:rPr b="0" lang="ru-RU" sz="1500" spc="-1" strike="noStrike">
                <a:solidFill>
                  <a:srgbClr val="666666"/>
                </a:solidFill>
                <a:latin typeface="Noto Sans"/>
              </a:rPr>
              <a:t>данных, можно сделать </a:t>
            </a:r>
            <a:r>
              <a:rPr b="0" lang="ru-RU" sz="1500" spc="-1" strike="noStrike">
                <a:solidFill>
                  <a:srgbClr val="666666"/>
                </a:solidFill>
                <a:latin typeface="Noto Sans"/>
              </a:rPr>
              <a:t>вывод о применении того </a:t>
            </a:r>
            <a:r>
              <a:rPr b="0" lang="ru-RU" sz="1500" spc="-1" strike="noStrike">
                <a:solidFill>
                  <a:srgbClr val="666666"/>
                </a:solidFill>
                <a:latin typeface="Noto Sans"/>
              </a:rPr>
              <a:t>или иного К для заданного </a:t>
            </a:r>
            <a:r>
              <a:rPr b="0" lang="ru-RU" sz="1500" spc="-1" strike="noStrike">
                <a:solidFill>
                  <a:srgbClr val="666666"/>
                </a:solidFill>
                <a:latin typeface="Noto Sans"/>
              </a:rPr>
              <a:t>количества запросов</a:t>
            </a:r>
            <a:endParaRPr b="0" lang="ru-RU" sz="1500" spc="-1" strike="noStrike">
              <a:latin typeface="Arial"/>
            </a:endParaRPr>
          </a:p>
        </p:txBody>
      </p:sp>
      <p:sp>
        <p:nvSpPr>
          <p:cNvPr id="1071" name=""/>
          <p:cNvSpPr txBox="1"/>
          <p:nvPr/>
        </p:nvSpPr>
        <p:spPr>
          <a:xfrm>
            <a:off x="939600" y="2700000"/>
            <a:ext cx="1220400" cy="900000"/>
          </a:xfrm>
          <a:prstGeom prst="rect">
            <a:avLst/>
          </a:prstGeom>
          <a:noFill/>
          <a:ln w="0">
            <a:noFill/>
          </a:ln>
        </p:spPr>
        <p:txBody>
          <a:bodyPr lIns="90000" rIns="90000" tIns="45000" bIns="45000" anchor="t">
            <a:noAutofit/>
          </a:bodyPr>
          <a:p>
            <a:r>
              <a:rPr b="0" lang="ru-RU" sz="2600" spc="-1" strike="noStrike">
                <a:solidFill>
                  <a:srgbClr val="333333"/>
                </a:solidFill>
                <a:latin typeface="Noto Sans"/>
              </a:rPr>
              <a:t>100</a:t>
            </a:r>
            <a:endParaRPr b="0" lang="ru-RU" sz="2600" spc="-1" strike="noStrike">
              <a:solidFill>
                <a:srgbClr val="333333"/>
              </a:solidFill>
              <a:latin typeface="Arial"/>
            </a:endParaRPr>
          </a:p>
        </p:txBody>
      </p:sp>
      <p:sp>
        <p:nvSpPr>
          <p:cNvPr id="1072" name=""/>
          <p:cNvSpPr txBox="1"/>
          <p:nvPr/>
        </p:nvSpPr>
        <p:spPr>
          <a:xfrm>
            <a:off x="900000" y="1620000"/>
            <a:ext cx="2520000" cy="1260000"/>
          </a:xfrm>
          <a:prstGeom prst="rect">
            <a:avLst/>
          </a:prstGeom>
          <a:noFill/>
          <a:ln w="0">
            <a:noFill/>
          </a:ln>
        </p:spPr>
        <p:txBody>
          <a:bodyPr lIns="90000" rIns="90000" tIns="45000" bIns="45000" anchor="t">
            <a:noAutofit/>
          </a:bodyPr>
          <a:p>
            <a:r>
              <a:rPr b="0" lang="ru-RU" sz="6000" spc="-1" strike="noStrike">
                <a:latin typeface="Noto Sans"/>
              </a:rPr>
              <a:t>LRU-1</a:t>
            </a:r>
            <a:endParaRPr b="0" lang="ru-RU" sz="6000" spc="-1" strike="noStrike">
              <a:latin typeface="Arial"/>
            </a:endParaRPr>
          </a:p>
        </p:txBody>
      </p:sp>
      <p:sp>
        <p:nvSpPr>
          <p:cNvPr id="1073" name=""/>
          <p:cNvSpPr txBox="1"/>
          <p:nvPr/>
        </p:nvSpPr>
        <p:spPr>
          <a:xfrm>
            <a:off x="360000" y="3780000"/>
            <a:ext cx="2803680" cy="1080000"/>
          </a:xfrm>
          <a:prstGeom prst="rect">
            <a:avLst/>
          </a:prstGeom>
          <a:noFill/>
          <a:ln w="0">
            <a:noFill/>
          </a:ln>
        </p:spPr>
        <p:txBody>
          <a:bodyPr lIns="90000" rIns="90000" tIns="45000" bIns="45000" anchor="t">
            <a:noAutofit/>
          </a:bodyPr>
          <a:p>
            <a:r>
              <a:rPr b="0" lang="ru-RU" sz="6000" spc="-1" strike="noStrike">
                <a:latin typeface="Noto Sans"/>
              </a:rPr>
              <a:t>LR</a:t>
            </a:r>
            <a:r>
              <a:rPr b="0" lang="ru-RU" sz="6000" spc="-1" strike="noStrike">
                <a:latin typeface="Noto Sans"/>
              </a:rPr>
              <a:t>U-</a:t>
            </a:r>
            <a:r>
              <a:rPr b="0" lang="ru-RU" sz="6000" spc="-1" strike="noStrike">
                <a:latin typeface="Noto Sans"/>
              </a:rPr>
              <a:t>2</a:t>
            </a:r>
            <a:endParaRPr b="0" lang="ru-RU" sz="6000" spc="-1" strike="noStrike">
              <a:latin typeface="Arial"/>
            </a:endParaRPr>
          </a:p>
        </p:txBody>
      </p:sp>
      <p:sp>
        <p:nvSpPr>
          <p:cNvPr id="1074" name=""/>
          <p:cNvSpPr txBox="1"/>
          <p:nvPr/>
        </p:nvSpPr>
        <p:spPr>
          <a:xfrm>
            <a:off x="5220000" y="1542600"/>
            <a:ext cx="2949120" cy="977400"/>
          </a:xfrm>
          <a:prstGeom prst="rect">
            <a:avLst/>
          </a:prstGeom>
          <a:noFill/>
          <a:ln w="0">
            <a:noFill/>
          </a:ln>
        </p:spPr>
        <p:txBody>
          <a:bodyPr lIns="90000" rIns="90000" tIns="45000" bIns="45000" anchor="t">
            <a:noAutofit/>
          </a:bodyPr>
          <a:p>
            <a:r>
              <a:rPr b="0" lang="ru-RU" sz="6000" spc="-1" strike="noStrike">
                <a:latin typeface="Noto Sans"/>
              </a:rPr>
              <a:t>LRU-3</a:t>
            </a:r>
            <a:endParaRPr b="0" lang="ru-RU" sz="6000" spc="-1" strike="noStrike">
              <a:latin typeface="Arial"/>
            </a:endParaRPr>
          </a:p>
        </p:txBody>
      </p:sp>
      <p:sp>
        <p:nvSpPr>
          <p:cNvPr id="1075" name=""/>
          <p:cNvSpPr txBox="1"/>
          <p:nvPr/>
        </p:nvSpPr>
        <p:spPr>
          <a:xfrm>
            <a:off x="3420000" y="3381480"/>
            <a:ext cx="2520000" cy="1118520"/>
          </a:xfrm>
          <a:prstGeom prst="rect">
            <a:avLst/>
          </a:prstGeom>
          <a:noFill/>
          <a:ln w="0">
            <a:noFill/>
          </a:ln>
        </p:spPr>
        <p:txBody>
          <a:bodyPr lIns="90000" rIns="90000" tIns="45000" bIns="45000" anchor="t">
            <a:noAutofit/>
          </a:bodyPr>
          <a:p>
            <a:r>
              <a:rPr b="0" lang="ru-RU" sz="6000" spc="-1" strike="noStrike">
                <a:latin typeface="Noto Sans"/>
              </a:rPr>
              <a:t>LRU-4</a:t>
            </a:r>
            <a:endParaRPr b="0" lang="ru-RU" sz="6000" spc="-1" strike="noStrike">
              <a:latin typeface="Arial"/>
            </a:endParaRPr>
          </a:p>
        </p:txBody>
      </p:sp>
      <p:sp>
        <p:nvSpPr>
          <p:cNvPr id="1076" name=""/>
          <p:cNvSpPr/>
          <p:nvPr/>
        </p:nvSpPr>
        <p:spPr>
          <a:xfrm>
            <a:off x="88560" y="0"/>
            <a:ext cx="91440" cy="1285920"/>
          </a:xfrm>
          <a:prstGeom prst="rect">
            <a:avLst/>
          </a:prstGeom>
          <a:solidFill>
            <a:srgbClr val="ced4da">
              <a:alpha val="50000"/>
            </a:srgbClr>
          </a:solidFill>
          <a:ln w="0">
            <a:noFill/>
          </a:ln>
        </p:spPr>
        <p:style>
          <a:lnRef idx="0"/>
          <a:fillRef idx="0"/>
          <a:effectRef idx="0"/>
          <a:fontRef idx="minor"/>
        </p:style>
      </p:sp>
      <p:sp>
        <p:nvSpPr>
          <p:cNvPr id="1077" name=""/>
          <p:cNvSpPr txBox="1"/>
          <p:nvPr/>
        </p:nvSpPr>
        <p:spPr>
          <a:xfrm>
            <a:off x="7020000" y="3780000"/>
            <a:ext cx="2520000" cy="1118520"/>
          </a:xfrm>
          <a:prstGeom prst="rect">
            <a:avLst/>
          </a:prstGeom>
          <a:noFill/>
          <a:ln w="0">
            <a:noFill/>
          </a:ln>
        </p:spPr>
        <p:txBody>
          <a:bodyPr lIns="90000" rIns="90000" tIns="45000" bIns="45000" anchor="t">
            <a:noAutofit/>
          </a:bodyPr>
          <a:p>
            <a:r>
              <a:rPr b="0" lang="ru-RU" sz="6000" spc="-1" strike="noStrike">
                <a:latin typeface="Noto Sans"/>
              </a:rPr>
              <a:t>LRU-5</a:t>
            </a:r>
            <a:endParaRPr b="0" lang="ru-RU" sz="6000" spc="-1" strike="noStrike">
              <a:latin typeface="Arial"/>
            </a:endParaRPr>
          </a:p>
        </p:txBody>
      </p:sp>
      <p:sp>
        <p:nvSpPr>
          <p:cNvPr id="1078" name=""/>
          <p:cNvSpPr txBox="1"/>
          <p:nvPr/>
        </p:nvSpPr>
        <p:spPr>
          <a:xfrm>
            <a:off x="7200000" y="4770000"/>
            <a:ext cx="1620000" cy="900000"/>
          </a:xfrm>
          <a:prstGeom prst="rect">
            <a:avLst/>
          </a:prstGeom>
          <a:noFill/>
          <a:ln w="0">
            <a:noFill/>
          </a:ln>
        </p:spPr>
        <p:txBody>
          <a:bodyPr lIns="90000" rIns="90000" tIns="45000" bIns="45000" anchor="t">
            <a:noAutofit/>
          </a:bodyPr>
          <a:p>
            <a:r>
              <a:rPr b="0" lang="ru-RU" sz="2600" spc="-1" strike="noStrike">
                <a:solidFill>
                  <a:srgbClr val="333333"/>
                </a:solidFill>
                <a:latin typeface="Noto Sans"/>
              </a:rPr>
              <a:t>10000</a:t>
            </a:r>
            <a:endParaRPr b="0" lang="ru-RU" sz="2600" spc="-1" strike="noStrike">
              <a:solidFill>
                <a:srgbClr val="333333"/>
              </a:solidFill>
              <a:latin typeface="Arial"/>
            </a:endParaRPr>
          </a:p>
        </p:txBody>
      </p:sp>
      <p:sp>
        <p:nvSpPr>
          <p:cNvPr id="1079" name=""/>
          <p:cNvSpPr txBox="1"/>
          <p:nvPr/>
        </p:nvSpPr>
        <p:spPr>
          <a:xfrm>
            <a:off x="3780000" y="4500000"/>
            <a:ext cx="1220400" cy="900000"/>
          </a:xfrm>
          <a:prstGeom prst="rect">
            <a:avLst/>
          </a:prstGeom>
          <a:noFill/>
          <a:ln w="0">
            <a:noFill/>
          </a:ln>
        </p:spPr>
        <p:txBody>
          <a:bodyPr lIns="90000" rIns="90000" tIns="45000" bIns="45000" anchor="t">
            <a:noAutofit/>
          </a:bodyPr>
          <a:p>
            <a:r>
              <a:rPr b="0" lang="ru-RU" sz="2600" spc="-1" strike="noStrike">
                <a:solidFill>
                  <a:srgbClr val="333333"/>
                </a:solidFill>
                <a:latin typeface="Noto Sans"/>
              </a:rPr>
              <a:t>5000</a:t>
            </a:r>
            <a:endParaRPr b="0" lang="ru-RU" sz="2600" spc="-1" strike="noStrike">
              <a:solidFill>
                <a:srgbClr val="333333"/>
              </a:solidFill>
              <a:latin typeface="Arial"/>
            </a:endParaRPr>
          </a:p>
        </p:txBody>
      </p:sp>
      <p:sp>
        <p:nvSpPr>
          <p:cNvPr id="1080" name=""/>
          <p:cNvSpPr txBox="1"/>
          <p:nvPr/>
        </p:nvSpPr>
        <p:spPr>
          <a:xfrm>
            <a:off x="5580000" y="2520000"/>
            <a:ext cx="1220400" cy="900000"/>
          </a:xfrm>
          <a:prstGeom prst="rect">
            <a:avLst/>
          </a:prstGeom>
          <a:noFill/>
          <a:ln w="0">
            <a:noFill/>
          </a:ln>
        </p:spPr>
        <p:txBody>
          <a:bodyPr lIns="90000" rIns="90000" tIns="45000" bIns="45000" anchor="t">
            <a:noAutofit/>
          </a:bodyPr>
          <a:p>
            <a:r>
              <a:rPr b="0" lang="ru-RU" sz="2600" spc="-1" strike="noStrike">
                <a:solidFill>
                  <a:srgbClr val="333333"/>
                </a:solidFill>
                <a:latin typeface="Noto Sans"/>
              </a:rPr>
              <a:t>1000</a:t>
            </a:r>
            <a:endParaRPr b="0" lang="ru-RU" sz="2600" spc="-1" strike="noStrike">
              <a:solidFill>
                <a:srgbClr val="333333"/>
              </a:solidFill>
              <a:latin typeface="Arial"/>
            </a:endParaRPr>
          </a:p>
        </p:txBody>
      </p:sp>
      <p:sp>
        <p:nvSpPr>
          <p:cNvPr id="1081" name=""/>
          <p:cNvSpPr txBox="1"/>
          <p:nvPr/>
        </p:nvSpPr>
        <p:spPr>
          <a:xfrm>
            <a:off x="540000" y="4860000"/>
            <a:ext cx="1220400" cy="900000"/>
          </a:xfrm>
          <a:prstGeom prst="rect">
            <a:avLst/>
          </a:prstGeom>
          <a:noFill/>
          <a:ln w="0">
            <a:noFill/>
          </a:ln>
        </p:spPr>
        <p:txBody>
          <a:bodyPr lIns="90000" rIns="90000" tIns="45000" bIns="45000" anchor="t">
            <a:noAutofit/>
          </a:bodyPr>
          <a:p>
            <a:r>
              <a:rPr b="0" lang="ru-RU" sz="2600" spc="-1" strike="noStrike">
                <a:solidFill>
                  <a:srgbClr val="333333"/>
                </a:solidFill>
                <a:latin typeface="Noto Sans"/>
              </a:rPr>
              <a:t>500</a:t>
            </a:r>
            <a:endParaRPr b="0" lang="ru-RU" sz="2600" spc="-1" strike="noStrike">
              <a:solidFill>
                <a:srgbClr val="333333"/>
              </a:solidFill>
              <a:latin typeface="Arial"/>
            </a:endParaRPr>
          </a:p>
        </p:txBody>
      </p:sp>
    </p:spTree>
  </p:cSld>
  <mc:AlternateContent>
    <mc:Choice Requires="p14">
      <p:transition spd="slow" p14:dur="2000">
        <p:plus/>
      </p:transition>
    </mc:Choice>
    <mc:Fallback>
      <p:transition spd="slow">
        <p:plus/>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2" name=""/>
          <p:cNvSpPr txBox="1"/>
          <p:nvPr/>
        </p:nvSpPr>
        <p:spPr>
          <a:xfrm>
            <a:off x="2560320" y="285840"/>
            <a:ext cx="4937760" cy="517320"/>
          </a:xfrm>
          <a:prstGeom prst="rect">
            <a:avLst/>
          </a:prstGeom>
          <a:noFill/>
          <a:ln w="0">
            <a:noFill/>
          </a:ln>
        </p:spPr>
        <p:txBody>
          <a:bodyPr lIns="90000" rIns="90000" tIns="45000" bIns="45000" anchor="t">
            <a:noAutofit/>
          </a:bodyPr>
          <a:p>
            <a:pPr algn="ctr">
              <a:buNone/>
            </a:pPr>
            <a:r>
              <a:rPr b="0" lang="ru-RU" sz="2800" spc="-1" strike="noStrike">
                <a:solidFill>
                  <a:srgbClr val="000000"/>
                </a:solidFill>
                <a:latin typeface="Lato Black"/>
              </a:rPr>
              <a:t>Lorem &amp; Ipsum</a:t>
            </a:r>
            <a:endParaRPr b="0" lang="ru-RU" sz="2800" spc="-1" strike="noStrike">
              <a:latin typeface="Arial"/>
            </a:endParaRPr>
          </a:p>
        </p:txBody>
      </p:sp>
      <p:grpSp>
        <p:nvGrpSpPr>
          <p:cNvPr id="1083" name=""/>
          <p:cNvGrpSpPr/>
          <p:nvPr/>
        </p:nvGrpSpPr>
        <p:grpSpPr>
          <a:xfrm>
            <a:off x="914400" y="2103120"/>
            <a:ext cx="1463040" cy="1463040"/>
            <a:chOff x="914400" y="2103120"/>
            <a:chExt cx="1463040" cy="1463040"/>
          </a:xfrm>
        </p:grpSpPr>
        <p:sp>
          <p:nvSpPr>
            <p:cNvPr id="1084" name=""/>
            <p:cNvSpPr/>
            <p:nvPr/>
          </p:nvSpPr>
          <p:spPr>
            <a:xfrm>
              <a:off x="914400" y="2103120"/>
              <a:ext cx="1463040" cy="1463040"/>
            </a:xfrm>
            <a:prstGeom prst="ellipse">
              <a:avLst/>
            </a:prstGeom>
            <a:solidFill>
              <a:srgbClr val="b8dbd9"/>
            </a:solidFill>
            <a:ln w="0">
              <a:noFill/>
            </a:ln>
            <a:effectLst>
              <a:outerShdw dist="103350" dir="2700000" blurRad="0" rotWithShape="0">
                <a:srgbClr val="808080">
                  <a:alpha val="20000"/>
                </a:srgbClr>
              </a:outerShdw>
            </a:effectLst>
          </p:spPr>
          <p:style>
            <a:lnRef idx="0"/>
            <a:fillRef idx="0"/>
            <a:effectRef idx="0"/>
            <a:fontRef idx="minor"/>
          </p:style>
        </p:sp>
        <p:pic>
          <p:nvPicPr>
            <p:cNvPr id="1085" name="" descr=""/>
            <p:cNvPicPr/>
            <p:nvPr/>
          </p:nvPicPr>
          <p:blipFill>
            <a:blip r:embed="rId1"/>
            <a:stretch/>
          </p:blipFill>
          <p:spPr>
            <a:xfrm>
              <a:off x="1188720" y="2377440"/>
              <a:ext cx="914400" cy="914400"/>
            </a:xfrm>
            <a:prstGeom prst="rect">
              <a:avLst/>
            </a:prstGeom>
            <a:ln w="0">
              <a:noFill/>
            </a:ln>
          </p:spPr>
        </p:pic>
      </p:grpSp>
      <p:grpSp>
        <p:nvGrpSpPr>
          <p:cNvPr id="1086" name=""/>
          <p:cNvGrpSpPr/>
          <p:nvPr/>
        </p:nvGrpSpPr>
        <p:grpSpPr>
          <a:xfrm>
            <a:off x="4297680" y="2103120"/>
            <a:ext cx="1463040" cy="1463040"/>
            <a:chOff x="4297680" y="2103120"/>
            <a:chExt cx="1463040" cy="1463040"/>
          </a:xfrm>
        </p:grpSpPr>
        <p:sp>
          <p:nvSpPr>
            <p:cNvPr id="1087" name=""/>
            <p:cNvSpPr/>
            <p:nvPr/>
          </p:nvSpPr>
          <p:spPr>
            <a:xfrm>
              <a:off x="4297680" y="2103120"/>
              <a:ext cx="1463040" cy="146304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sp>
        <p:pic>
          <p:nvPicPr>
            <p:cNvPr id="1088" name="" descr=""/>
            <p:cNvPicPr/>
            <p:nvPr/>
          </p:nvPicPr>
          <p:blipFill>
            <a:blip r:embed="rId2"/>
            <a:stretch/>
          </p:blipFill>
          <p:spPr>
            <a:xfrm>
              <a:off x="4572000" y="2370600"/>
              <a:ext cx="921240" cy="921240"/>
            </a:xfrm>
            <a:prstGeom prst="rect">
              <a:avLst/>
            </a:prstGeom>
            <a:ln w="0">
              <a:noFill/>
            </a:ln>
          </p:spPr>
        </p:pic>
      </p:grpSp>
      <p:grpSp>
        <p:nvGrpSpPr>
          <p:cNvPr id="1089" name=""/>
          <p:cNvGrpSpPr/>
          <p:nvPr/>
        </p:nvGrpSpPr>
        <p:grpSpPr>
          <a:xfrm>
            <a:off x="7570080" y="2103120"/>
            <a:ext cx="1463040" cy="1463040"/>
            <a:chOff x="7570080" y="2103120"/>
            <a:chExt cx="1463040" cy="1463040"/>
          </a:xfrm>
        </p:grpSpPr>
        <p:sp>
          <p:nvSpPr>
            <p:cNvPr id="1090" name=""/>
            <p:cNvSpPr/>
            <p:nvPr/>
          </p:nvSpPr>
          <p:spPr>
            <a:xfrm>
              <a:off x="7570080" y="2103120"/>
              <a:ext cx="1463040" cy="1463040"/>
            </a:xfrm>
            <a:prstGeom prst="ellipse">
              <a:avLst/>
            </a:prstGeom>
            <a:solidFill>
              <a:srgbClr val="2f4550"/>
            </a:solidFill>
            <a:ln w="0">
              <a:noFill/>
            </a:ln>
            <a:effectLst>
              <a:outerShdw dist="103350" dir="2700000" blurRad="0" rotWithShape="0">
                <a:srgbClr val="808080">
                  <a:alpha val="20000"/>
                </a:srgbClr>
              </a:outerShdw>
            </a:effectLst>
          </p:spPr>
          <p:style>
            <a:lnRef idx="0"/>
            <a:fillRef idx="0"/>
            <a:effectRef idx="0"/>
            <a:fontRef idx="minor"/>
          </p:style>
        </p:sp>
        <p:pic>
          <p:nvPicPr>
            <p:cNvPr id="1091" name="" descr=""/>
            <p:cNvPicPr/>
            <p:nvPr/>
          </p:nvPicPr>
          <p:blipFill>
            <a:blip r:embed="rId3"/>
            <a:stretch/>
          </p:blipFill>
          <p:spPr>
            <a:xfrm>
              <a:off x="7844400" y="2286000"/>
              <a:ext cx="993240" cy="993240"/>
            </a:xfrm>
            <a:prstGeom prst="rect">
              <a:avLst/>
            </a:prstGeom>
            <a:ln w="0">
              <a:noFill/>
            </a:ln>
          </p:spPr>
        </p:pic>
      </p:grpSp>
      <p:sp>
        <p:nvSpPr>
          <p:cNvPr id="1092" name=""/>
          <p:cNvSpPr txBox="1"/>
          <p:nvPr/>
        </p:nvSpPr>
        <p:spPr>
          <a:xfrm>
            <a:off x="1005840" y="3736440"/>
            <a:ext cx="1280160" cy="401400"/>
          </a:xfrm>
          <a:prstGeom prst="rect">
            <a:avLst/>
          </a:prstGeom>
          <a:noFill/>
          <a:ln w="0">
            <a:noFill/>
          </a:ln>
        </p:spPr>
        <p:txBody>
          <a:bodyPr lIns="90000" rIns="90000" tIns="45000" bIns="45000" anchor="t">
            <a:noAutofit/>
          </a:bodyPr>
          <a:p>
            <a:pPr algn="ctr">
              <a:buNone/>
            </a:pPr>
            <a:r>
              <a:rPr b="1" lang="ru-RU" sz="1800" spc="-1" strike="noStrike">
                <a:latin typeface="Noto Sans"/>
              </a:rPr>
              <a:t>Lorem</a:t>
            </a:r>
            <a:endParaRPr b="0" lang="ru-RU" sz="1800" spc="-1" strike="noStrike">
              <a:latin typeface="Arial"/>
            </a:endParaRPr>
          </a:p>
        </p:txBody>
      </p:sp>
      <p:sp>
        <p:nvSpPr>
          <p:cNvPr id="1093" name=""/>
          <p:cNvSpPr txBox="1"/>
          <p:nvPr/>
        </p:nvSpPr>
        <p:spPr>
          <a:xfrm>
            <a:off x="4389120" y="3768480"/>
            <a:ext cx="1280160" cy="401400"/>
          </a:xfrm>
          <a:prstGeom prst="rect">
            <a:avLst/>
          </a:prstGeom>
          <a:noFill/>
          <a:ln w="0">
            <a:noFill/>
          </a:ln>
        </p:spPr>
        <p:txBody>
          <a:bodyPr lIns="90000" rIns="90000" tIns="45000" bIns="45000" anchor="t">
            <a:noAutofit/>
          </a:bodyPr>
          <a:p>
            <a:pPr algn="ctr">
              <a:buNone/>
            </a:pPr>
            <a:r>
              <a:rPr b="1" lang="ru-RU" sz="1800" spc="-1" strike="noStrike">
                <a:latin typeface="Noto Sans"/>
              </a:rPr>
              <a:t>Ipsum</a:t>
            </a:r>
            <a:endParaRPr b="0" lang="ru-RU" sz="1800" spc="-1" strike="noStrike">
              <a:latin typeface="Arial"/>
            </a:endParaRPr>
          </a:p>
        </p:txBody>
      </p:sp>
      <p:sp>
        <p:nvSpPr>
          <p:cNvPr id="1094" name=""/>
          <p:cNvSpPr txBox="1"/>
          <p:nvPr/>
        </p:nvSpPr>
        <p:spPr>
          <a:xfrm>
            <a:off x="7661520" y="3749040"/>
            <a:ext cx="1280160" cy="401400"/>
          </a:xfrm>
          <a:prstGeom prst="rect">
            <a:avLst/>
          </a:prstGeom>
          <a:noFill/>
          <a:ln w="0">
            <a:noFill/>
          </a:ln>
        </p:spPr>
        <p:txBody>
          <a:bodyPr lIns="90000" rIns="90000" tIns="45000" bIns="45000" anchor="t">
            <a:noAutofit/>
          </a:bodyPr>
          <a:p>
            <a:pPr algn="ctr">
              <a:buNone/>
            </a:pPr>
            <a:r>
              <a:rPr b="1" lang="ru-RU" sz="1800" spc="-1" strike="noStrike">
                <a:latin typeface="Noto Sans"/>
              </a:rPr>
              <a:t>Dolor</a:t>
            </a:r>
            <a:endParaRPr b="0" lang="ru-RU" sz="1800" spc="-1" strike="noStrike">
              <a:latin typeface="Arial"/>
            </a:endParaRPr>
          </a:p>
        </p:txBody>
      </p:sp>
      <p:sp>
        <p:nvSpPr>
          <p:cNvPr id="1095" name=""/>
          <p:cNvSpPr txBox="1"/>
          <p:nvPr/>
        </p:nvSpPr>
        <p:spPr>
          <a:xfrm>
            <a:off x="365760" y="4088520"/>
            <a:ext cx="2874240" cy="1654200"/>
          </a:xfrm>
          <a:prstGeom prst="rect">
            <a:avLst/>
          </a:prstGeom>
          <a:noFill/>
          <a:ln w="0">
            <a:noFill/>
          </a:ln>
        </p:spPr>
        <p:txBody>
          <a:bodyPr lIns="90000" rIns="90000" tIns="45000" bIns="45000" anchor="t">
            <a:noAutofit/>
          </a:bodyPr>
          <a:p>
            <a:pPr algn="ctr">
              <a:buNone/>
            </a:pPr>
            <a:r>
              <a:rPr b="0" lang="ru-RU" sz="1500" spc="-1" strike="noStrike">
                <a:solidFill>
                  <a:srgbClr val="666666"/>
                </a:solidFill>
                <a:latin typeface="Noto Sans"/>
              </a:rPr>
              <a:t>Lorem ipsum dolor sit amet, consectetur adipiscing elit, sed do eiusmod tempor incididunt ut labore et dolore magna aliqua. </a:t>
            </a:r>
            <a:endParaRPr b="0" lang="ru-RU" sz="1500" spc="-1" strike="noStrike">
              <a:latin typeface="Arial"/>
            </a:endParaRPr>
          </a:p>
        </p:txBody>
      </p:sp>
      <p:sp>
        <p:nvSpPr>
          <p:cNvPr id="1096" name=""/>
          <p:cNvSpPr txBox="1"/>
          <p:nvPr/>
        </p:nvSpPr>
        <p:spPr>
          <a:xfrm>
            <a:off x="3600000" y="4088880"/>
            <a:ext cx="2782080" cy="1654200"/>
          </a:xfrm>
          <a:prstGeom prst="rect">
            <a:avLst/>
          </a:prstGeom>
          <a:noFill/>
          <a:ln w="0">
            <a:noFill/>
          </a:ln>
        </p:spPr>
        <p:txBody>
          <a:bodyPr lIns="90000" rIns="90000" tIns="45000" bIns="45000" anchor="t">
            <a:noAutofit/>
          </a:bodyPr>
          <a:p>
            <a:pPr algn="ctr">
              <a:buNone/>
            </a:pPr>
            <a:r>
              <a:rPr b="0" lang="ru-RU" sz="1500" spc="-1" strike="noStrike">
                <a:solidFill>
                  <a:srgbClr val="666666"/>
                </a:solidFill>
                <a:latin typeface="Noto Sans"/>
              </a:rPr>
              <a:t>Lorem ipsum dolor sit amet, consectetur adipiscing elit, sed do eiusmod tempor incididunt ut labore et dolore magna aliqua. </a:t>
            </a:r>
            <a:endParaRPr b="0" lang="ru-RU" sz="1500" spc="-1" strike="noStrike">
              <a:latin typeface="Arial"/>
            </a:endParaRPr>
          </a:p>
        </p:txBody>
      </p:sp>
      <p:sp>
        <p:nvSpPr>
          <p:cNvPr id="1097" name=""/>
          <p:cNvSpPr txBox="1"/>
          <p:nvPr/>
        </p:nvSpPr>
        <p:spPr>
          <a:xfrm>
            <a:off x="6840000" y="4089240"/>
            <a:ext cx="2818080" cy="1654200"/>
          </a:xfrm>
          <a:prstGeom prst="rect">
            <a:avLst/>
          </a:prstGeom>
          <a:noFill/>
          <a:ln w="0">
            <a:noFill/>
          </a:ln>
        </p:spPr>
        <p:txBody>
          <a:bodyPr lIns="90000" rIns="90000" tIns="45000" bIns="45000" anchor="t">
            <a:noAutofit/>
          </a:bodyPr>
          <a:p>
            <a:pPr algn="ctr">
              <a:buNone/>
            </a:pPr>
            <a:r>
              <a:rPr b="0" lang="ru-RU" sz="1500" spc="-1" strike="noStrike">
                <a:solidFill>
                  <a:srgbClr val="666666"/>
                </a:solidFill>
                <a:latin typeface="Noto Sans"/>
              </a:rPr>
              <a:t>Lorem ipsum dolor sit amet, consectetur adipiscing elit, sed do eiusmod tempor incididunt ut labore et dolore magna aliqua. </a:t>
            </a:r>
            <a:endParaRPr b="0" lang="ru-RU" sz="1500" spc="-1" strike="noStrike">
              <a:latin typeface="Arial"/>
            </a:endParaRPr>
          </a:p>
        </p:txBody>
      </p:sp>
      <p:sp>
        <p:nvSpPr>
          <p:cNvPr id="1098" name=""/>
          <p:cNvSpPr/>
          <p:nvPr/>
        </p:nvSpPr>
        <p:spPr>
          <a:xfrm>
            <a:off x="4445640" y="822960"/>
            <a:ext cx="274320" cy="274320"/>
          </a:xfrm>
          <a:prstGeom prst="ellipse">
            <a:avLst/>
          </a:prstGeom>
          <a:solidFill>
            <a:srgbClr val="b8dbd9"/>
          </a:solidFill>
          <a:ln w="0">
            <a:noFill/>
          </a:ln>
        </p:spPr>
        <p:style>
          <a:lnRef idx="0"/>
          <a:fillRef idx="0"/>
          <a:effectRef idx="0"/>
          <a:fontRef idx="minor"/>
        </p:style>
      </p:sp>
      <p:sp>
        <p:nvSpPr>
          <p:cNvPr id="1099" name=""/>
          <p:cNvSpPr/>
          <p:nvPr/>
        </p:nvSpPr>
        <p:spPr>
          <a:xfrm>
            <a:off x="4902840" y="822960"/>
            <a:ext cx="274320" cy="274320"/>
          </a:xfrm>
          <a:prstGeom prst="ellipse">
            <a:avLst/>
          </a:prstGeom>
          <a:solidFill>
            <a:srgbClr val="586f7c"/>
          </a:solidFill>
          <a:ln w="0">
            <a:noFill/>
          </a:ln>
        </p:spPr>
        <p:style>
          <a:lnRef idx="0"/>
          <a:fillRef idx="0"/>
          <a:effectRef idx="0"/>
          <a:fontRef idx="minor"/>
        </p:style>
      </p:sp>
      <p:sp>
        <p:nvSpPr>
          <p:cNvPr id="1100" name=""/>
          <p:cNvSpPr/>
          <p:nvPr/>
        </p:nvSpPr>
        <p:spPr>
          <a:xfrm>
            <a:off x="5360040" y="822960"/>
            <a:ext cx="274320" cy="274320"/>
          </a:xfrm>
          <a:prstGeom prst="ellipse">
            <a:avLst/>
          </a:prstGeom>
          <a:solidFill>
            <a:srgbClr val="2f4550"/>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1" name=""/>
          <p:cNvSpPr txBox="1"/>
          <p:nvPr/>
        </p:nvSpPr>
        <p:spPr>
          <a:xfrm>
            <a:off x="457200" y="1546920"/>
            <a:ext cx="5120640" cy="1654200"/>
          </a:xfrm>
          <a:prstGeom prst="rect">
            <a:avLst/>
          </a:prstGeom>
          <a:noFill/>
          <a:ln w="0">
            <a:noFill/>
          </a:ln>
        </p:spPr>
        <p:txBody>
          <a:bodyPr lIns="90000" rIns="90000" tIns="45000" bIns="45000" anchor="t">
            <a:noAutofit/>
          </a:bodyPr>
          <a:p>
            <a:pPr>
              <a:lnSpc>
                <a:spcPct val="100000"/>
              </a:lnSpc>
              <a:buNone/>
            </a:pPr>
            <a:r>
              <a:rPr b="0" lang="ru-RU" sz="1500" spc="-1" strike="noStrike">
                <a:solidFill>
                  <a:srgbClr val="666666"/>
                </a:solidFill>
                <a:latin typeface="Noto Sans"/>
              </a:rPr>
              <a:t>Id volutpat lacus laoreet non curabitur gravida arcu. Felis bibendum ut tristique et egestas quis ipsum suspendisse. Quam viverra orci sagittis eu. Risus commodo viverra maecenas accumsan lacus. Sit amet est placerat in egestas. Semper auctor neque vitae tempus quam pellentesque</a:t>
            </a:r>
            <a:endParaRPr b="0" lang="ru-RU" sz="1500" spc="-1" strike="noStrike">
              <a:latin typeface="Arial"/>
            </a:endParaRPr>
          </a:p>
        </p:txBody>
      </p:sp>
      <p:sp>
        <p:nvSpPr>
          <p:cNvPr id="1102" name=""/>
          <p:cNvSpPr txBox="1"/>
          <p:nvPr/>
        </p:nvSpPr>
        <p:spPr>
          <a:xfrm>
            <a:off x="365760" y="3670920"/>
            <a:ext cx="5120640" cy="1132920"/>
          </a:xfrm>
          <a:prstGeom prst="rect">
            <a:avLst/>
          </a:prstGeom>
          <a:noFill/>
          <a:ln w="0">
            <a:noFill/>
          </a:ln>
        </p:spPr>
        <p:txBody>
          <a:bodyPr lIns="90000" rIns="90000" tIns="45000" bIns="45000" anchor="t">
            <a:noAutofit/>
          </a:bodyPr>
          <a:p>
            <a:pPr algn="r">
              <a:lnSpc>
                <a:spcPct val="100000"/>
              </a:lnSpc>
              <a:buNone/>
            </a:pPr>
            <a:r>
              <a:rPr b="0" lang="ru-RU" sz="1500" spc="-1" strike="noStrike">
                <a:solidFill>
                  <a:srgbClr val="666666"/>
                </a:solidFill>
                <a:latin typeface="Noto Sans"/>
              </a:rPr>
              <a:t>Id volutpat lacus laoreet non curabitur gravida arcu. Felis bibendum ut tristique et egestas quis ipsum suspendisse. Quam viverra orci sagittis eu. Risus commodo viverra </a:t>
            </a:r>
            <a:endParaRPr b="0" lang="ru-RU" sz="1500" spc="-1" strike="noStrike">
              <a:latin typeface="Arial"/>
            </a:endParaRPr>
          </a:p>
        </p:txBody>
      </p:sp>
      <p:sp>
        <p:nvSpPr>
          <p:cNvPr id="1103" name=""/>
          <p:cNvSpPr txBox="1"/>
          <p:nvPr/>
        </p:nvSpPr>
        <p:spPr>
          <a:xfrm>
            <a:off x="274320" y="365760"/>
            <a:ext cx="3566160" cy="471600"/>
          </a:xfrm>
          <a:prstGeom prst="rect">
            <a:avLst/>
          </a:prstGeom>
          <a:noFill/>
          <a:ln w="0">
            <a:noFill/>
          </a:ln>
        </p:spPr>
        <p:txBody>
          <a:bodyPr lIns="90000" rIns="90000" tIns="45000" bIns="45000" anchor="t">
            <a:noAutofit/>
          </a:bodyPr>
          <a:p>
            <a:r>
              <a:rPr b="1" lang="ru-RU" sz="2200" spc="-1" strike="noStrike">
                <a:latin typeface="Noto Sans"/>
              </a:rPr>
              <a:t>Выводы:</a:t>
            </a:r>
            <a:endParaRPr b="0" lang="ru-RU" sz="2200" spc="-1" strike="noStrike">
              <a:latin typeface="Arial"/>
            </a:endParaRPr>
          </a:p>
        </p:txBody>
      </p:sp>
      <p:sp>
        <p:nvSpPr>
          <p:cNvPr id="1104" name=""/>
          <p:cNvSpPr txBox="1"/>
          <p:nvPr/>
        </p:nvSpPr>
        <p:spPr>
          <a:xfrm>
            <a:off x="5308560" y="5163120"/>
            <a:ext cx="2189520" cy="386280"/>
          </a:xfrm>
          <a:prstGeom prst="rect">
            <a:avLst/>
          </a:prstGeom>
          <a:noFill/>
          <a:ln w="0">
            <a:noFill/>
          </a:ln>
        </p:spPr>
        <p:txBody>
          <a:bodyPr lIns="90000" rIns="90000" tIns="45000" bIns="45000" anchor="t">
            <a:noAutofit/>
          </a:bodyPr>
          <a:p>
            <a:r>
              <a:rPr b="0" lang="ru-RU" sz="1000" spc="-1" strike="noStrike">
                <a:latin typeface="Lato"/>
              </a:rPr>
              <a:t>Photo by </a:t>
            </a:r>
            <a:r>
              <a:rPr b="0" lang="ru-RU" sz="1000" spc="-1" strike="noStrike">
                <a:latin typeface="Lato"/>
                <a:hlinkClick r:id="rId1"/>
              </a:rPr>
              <a:t>Dave Hoefler</a:t>
            </a:r>
            <a:r>
              <a:rPr b="0" lang="ru-RU" sz="1000" spc="-1" strike="noStrike">
                <a:latin typeface="Lato"/>
              </a:rPr>
              <a:t> on </a:t>
            </a:r>
            <a:r>
              <a:rPr b="0" lang="ru-RU" sz="1000" spc="-1" strike="noStrike">
                <a:latin typeface="Lato"/>
                <a:hlinkClick r:id="rId2"/>
              </a:rPr>
              <a:t>Unsplash</a:t>
            </a:r>
            <a:endParaRPr b="0" lang="ru-RU" sz="1000" spc="-1" strike="noStrike">
              <a:latin typeface="Arial"/>
            </a:endParaRPr>
          </a:p>
        </p:txBody>
      </p:sp>
      <p:sp>
        <p:nvSpPr>
          <p:cNvPr id="1105" name=""/>
          <p:cNvSpPr/>
          <p:nvPr/>
        </p:nvSpPr>
        <p:spPr>
          <a:xfrm>
            <a:off x="5873400" y="1190520"/>
            <a:ext cx="4094280" cy="4094280"/>
          </a:xfrm>
          <a:custGeom>
            <a:avLst/>
            <a:gdLst/>
            <a:ahLst/>
            <a:rect l="0" t="0" r="r" b="b"/>
            <a:pathLst>
              <a:path w="11374" h="11374">
                <a:moveTo>
                  <a:pt x="0" y="5726"/>
                </a:moveTo>
                <a:lnTo>
                  <a:pt x="5646" y="0"/>
                </a:lnTo>
                <a:lnTo>
                  <a:pt x="11373" y="5648"/>
                </a:lnTo>
                <a:lnTo>
                  <a:pt x="5727" y="11373"/>
                </a:lnTo>
                <a:lnTo>
                  <a:pt x="5725" y="11373"/>
                </a:lnTo>
                <a:lnTo>
                  <a:pt x="0" y="5728"/>
                </a:lnTo>
                <a:lnTo>
                  <a:pt x="0" y="5726"/>
                </a:lnTo>
                <a:close/>
              </a:path>
            </a:pathLst>
          </a:custGeom>
          <a:blipFill rotWithShape="0">
            <a:blip r:embed="rId3"/>
            <a:stretch/>
          </a:blipFill>
          <a:ln w="0">
            <a:noFill/>
          </a:ln>
        </p:spPr>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
          <p:cNvSpPr txBox="1"/>
          <p:nvPr/>
        </p:nvSpPr>
        <p:spPr>
          <a:xfrm>
            <a:off x="1110960" y="900000"/>
            <a:ext cx="3749040" cy="782280"/>
          </a:xfrm>
          <a:prstGeom prst="rect">
            <a:avLst/>
          </a:prstGeom>
          <a:noFill/>
          <a:ln w="0">
            <a:noFill/>
          </a:ln>
        </p:spPr>
        <p:txBody>
          <a:bodyPr lIns="90000" rIns="90000" tIns="45000" bIns="45000" anchor="t">
            <a:noAutofit/>
          </a:bodyPr>
          <a:p>
            <a:r>
              <a:rPr b="1" lang="ru-RU" sz="4000" spc="-1" strike="noStrike" u="wavyHeavy">
                <a:uFillTx/>
                <a:latin typeface="Noto Sans"/>
              </a:rPr>
              <a:t>LRU </a:t>
            </a:r>
            <a:r>
              <a:rPr b="1" lang="ru-RU" sz="4000" spc="-1" strike="noStrike" u="wavyHeavy">
                <a:uFillTx/>
                <a:latin typeface="Noto Sans"/>
              </a:rPr>
              <a:t>(LR</a:t>
            </a:r>
            <a:r>
              <a:rPr b="1" lang="ru-RU" sz="4000" spc="-1" strike="noStrike" u="wavyHeavy">
                <a:uFillTx/>
                <a:latin typeface="Noto Sans"/>
              </a:rPr>
              <a:t>U-1)</a:t>
            </a:r>
            <a:endParaRPr b="0" lang="ru-RU" sz="4000" spc="-1" strike="noStrike">
              <a:latin typeface="Arial"/>
            </a:endParaRPr>
          </a:p>
        </p:txBody>
      </p:sp>
      <p:sp>
        <p:nvSpPr>
          <p:cNvPr id="520" name=""/>
          <p:cNvSpPr txBox="1"/>
          <p:nvPr/>
        </p:nvSpPr>
        <p:spPr>
          <a:xfrm>
            <a:off x="1080000" y="1553400"/>
            <a:ext cx="3497040" cy="426600"/>
          </a:xfrm>
          <a:prstGeom prst="rect">
            <a:avLst/>
          </a:prstGeom>
          <a:noFill/>
          <a:ln w="0">
            <a:noFill/>
          </a:ln>
        </p:spPr>
        <p:txBody>
          <a:bodyPr lIns="90000" rIns="90000" tIns="45000" bIns="45000" anchor="t">
            <a:noAutofit/>
          </a:bodyPr>
          <a:p>
            <a:r>
              <a:rPr b="1" lang="ru-RU" sz="1800" spc="-1" strike="noStrike">
                <a:latin typeface="Noto Sans"/>
              </a:rPr>
              <a:t>Част</a:t>
            </a:r>
            <a:r>
              <a:rPr b="1" lang="ru-RU" sz="1800" spc="-1" strike="noStrike">
                <a:latin typeface="Noto Sans"/>
              </a:rPr>
              <a:t>ный </a:t>
            </a:r>
            <a:r>
              <a:rPr b="1" lang="ru-RU" sz="1800" spc="-1" strike="noStrike">
                <a:latin typeface="Noto Sans"/>
              </a:rPr>
              <a:t>случ</a:t>
            </a:r>
            <a:r>
              <a:rPr b="1" lang="ru-RU" sz="1800" spc="-1" strike="noStrike">
                <a:latin typeface="Noto Sans"/>
              </a:rPr>
              <a:t>ай </a:t>
            </a:r>
            <a:r>
              <a:rPr b="1" lang="ru-RU" sz="1800" spc="-1" strike="noStrike">
                <a:latin typeface="Noto Sans"/>
              </a:rPr>
              <a:t>LRU-</a:t>
            </a:r>
            <a:r>
              <a:rPr b="1" lang="ru-RU" sz="1800" spc="-1" strike="noStrike">
                <a:latin typeface="Noto Sans"/>
              </a:rPr>
              <a:t>K</a:t>
            </a:r>
            <a:endParaRPr b="0" lang="ru-RU" sz="1800" spc="-1" strike="noStrike">
              <a:latin typeface="Arial"/>
            </a:endParaRPr>
          </a:p>
        </p:txBody>
      </p:sp>
      <p:sp>
        <p:nvSpPr>
          <p:cNvPr id="521" name=""/>
          <p:cNvSpPr txBox="1"/>
          <p:nvPr/>
        </p:nvSpPr>
        <p:spPr>
          <a:xfrm>
            <a:off x="1167840" y="2160000"/>
            <a:ext cx="8732160" cy="1842840"/>
          </a:xfrm>
          <a:prstGeom prst="rect">
            <a:avLst/>
          </a:prstGeom>
          <a:noFill/>
          <a:ln w="0">
            <a:noFill/>
          </a:ln>
        </p:spPr>
        <p:txBody>
          <a:bodyPr lIns="90000" rIns="90000" tIns="45000" bIns="45000" anchor="t">
            <a:noAutofit/>
          </a:bodyPr>
          <a:p>
            <a:pPr>
              <a:lnSpc>
                <a:spcPct val="100000"/>
              </a:lnSpc>
              <a:buNone/>
            </a:pPr>
            <a:endParaRPr b="0" lang="ru-RU" sz="1800" spc="-1" strike="noStrike">
              <a:latin typeface="Arial"/>
            </a:endParaRPr>
          </a:p>
          <a:p>
            <a:pPr>
              <a:lnSpc>
                <a:spcPct val="100000"/>
              </a:lnSpc>
              <a:buNone/>
            </a:pPr>
            <a:r>
              <a:rPr b="0" lang="ru-RU" sz="1600" spc="-1" strike="noStrike">
                <a:solidFill>
                  <a:srgbClr val="666666"/>
                </a:solidFill>
                <a:latin typeface="Noto Sans"/>
              </a:rPr>
              <a:t>	</a:t>
            </a:r>
            <a:r>
              <a:rPr b="0" lang="ru-RU" sz="1600" spc="-1" strike="noStrike">
                <a:solidFill>
                  <a:srgbClr val="666666"/>
                </a:solidFill>
                <a:latin typeface="Noto Sans"/>
              </a:rPr>
              <a:t>LRU </a:t>
            </a:r>
            <a:r>
              <a:rPr b="0" lang="ru-RU" sz="1600" spc="-1" strike="noStrike">
                <a:solidFill>
                  <a:srgbClr val="666666"/>
                </a:solidFill>
                <a:latin typeface="Noto Sans"/>
              </a:rPr>
              <a:t>(least </a:t>
            </a:r>
            <a:r>
              <a:rPr b="0" lang="ru-RU" sz="1600" spc="-1" strike="noStrike">
                <a:solidFill>
                  <a:srgbClr val="666666"/>
                </a:solidFill>
                <a:latin typeface="Noto Sans"/>
              </a:rPr>
              <a:t>recentl</a:t>
            </a:r>
            <a:r>
              <a:rPr b="0" lang="ru-RU" sz="1600" spc="-1" strike="noStrike">
                <a:solidFill>
                  <a:srgbClr val="666666"/>
                </a:solidFill>
                <a:latin typeface="Noto Sans"/>
              </a:rPr>
              <a:t>y </a:t>
            </a:r>
            <a:r>
              <a:rPr b="0" lang="ru-RU" sz="1600" spc="-1" strike="noStrike">
                <a:solidFill>
                  <a:srgbClr val="666666"/>
                </a:solidFill>
                <a:latin typeface="Noto Sans"/>
              </a:rPr>
              <a:t>used) </a:t>
            </a:r>
            <a:r>
              <a:rPr b="0" lang="ru-RU" sz="1600" spc="-1" strike="noStrike">
                <a:solidFill>
                  <a:srgbClr val="666666"/>
                </a:solidFill>
                <a:latin typeface="Noto Sans"/>
              </a:rPr>
              <a:t>— это </a:t>
            </a:r>
            <a:r>
              <a:rPr b="0" lang="ru-RU" sz="1600" spc="-1" strike="noStrike">
                <a:solidFill>
                  <a:srgbClr val="666666"/>
                </a:solidFill>
                <a:latin typeface="Noto Sans"/>
              </a:rPr>
              <a:t>алгор</a:t>
            </a:r>
            <a:r>
              <a:rPr b="0" lang="ru-RU" sz="1600" spc="-1" strike="noStrike">
                <a:solidFill>
                  <a:srgbClr val="666666"/>
                </a:solidFill>
                <a:latin typeface="Noto Sans"/>
              </a:rPr>
              <a:t>итм </a:t>
            </a:r>
            <a:r>
              <a:rPr b="0" lang="ru-RU" sz="1600" spc="-1" strike="noStrike">
                <a:solidFill>
                  <a:srgbClr val="666666"/>
                </a:solidFill>
                <a:latin typeface="Noto Sans"/>
              </a:rPr>
              <a:t>кэшир</a:t>
            </a:r>
            <a:r>
              <a:rPr b="0" lang="ru-RU" sz="1600" spc="-1" strike="noStrike">
                <a:solidFill>
                  <a:srgbClr val="666666"/>
                </a:solidFill>
                <a:latin typeface="Noto Sans"/>
              </a:rPr>
              <a:t>овани</a:t>
            </a:r>
            <a:r>
              <a:rPr b="0" lang="ru-RU" sz="1600" spc="-1" strike="noStrike">
                <a:solidFill>
                  <a:srgbClr val="666666"/>
                </a:solidFill>
                <a:latin typeface="Noto Sans"/>
              </a:rPr>
              <a:t>я, при </a:t>
            </a:r>
            <a:r>
              <a:rPr b="0" lang="ru-RU" sz="1600" spc="-1" strike="noStrike">
                <a:solidFill>
                  <a:srgbClr val="666666"/>
                </a:solidFill>
                <a:latin typeface="Noto Sans"/>
              </a:rPr>
              <a:t>котор</a:t>
            </a:r>
            <a:r>
              <a:rPr b="0" lang="ru-RU" sz="1600" spc="-1" strike="noStrike">
                <a:solidFill>
                  <a:srgbClr val="666666"/>
                </a:solidFill>
                <a:latin typeface="Noto Sans"/>
              </a:rPr>
              <a:t>ом </a:t>
            </a:r>
            <a:r>
              <a:rPr b="0" lang="ru-RU" sz="1600" spc="-1" strike="noStrike">
                <a:solidFill>
                  <a:srgbClr val="666666"/>
                </a:solidFill>
                <a:latin typeface="Noto Sans"/>
              </a:rPr>
              <a:t>кажд</a:t>
            </a:r>
            <a:r>
              <a:rPr b="0" lang="ru-RU" sz="1600" spc="-1" strike="noStrike">
                <a:solidFill>
                  <a:srgbClr val="666666"/>
                </a:solidFill>
                <a:latin typeface="Noto Sans"/>
              </a:rPr>
              <a:t>ый </a:t>
            </a:r>
            <a:r>
              <a:rPr b="0" lang="ru-RU" sz="1600" spc="-1" strike="noStrike">
                <a:solidFill>
                  <a:srgbClr val="666666"/>
                </a:solidFill>
                <a:latin typeface="Noto Sans"/>
              </a:rPr>
              <a:t>запро</a:t>
            </a:r>
            <a:r>
              <a:rPr b="0" lang="ru-RU" sz="1600" spc="-1" strike="noStrike">
                <a:solidFill>
                  <a:srgbClr val="666666"/>
                </a:solidFill>
                <a:latin typeface="Noto Sans"/>
              </a:rPr>
              <a:t>шенн</a:t>
            </a:r>
            <a:r>
              <a:rPr b="0" lang="ru-RU" sz="1600" spc="-1" strike="noStrike">
                <a:solidFill>
                  <a:srgbClr val="666666"/>
                </a:solidFill>
                <a:latin typeface="Noto Sans"/>
              </a:rPr>
              <a:t>ый </a:t>
            </a:r>
            <a:r>
              <a:rPr b="0" lang="ru-RU" sz="1600" spc="-1" strike="noStrike">
                <a:solidFill>
                  <a:srgbClr val="666666"/>
                </a:solidFill>
                <a:latin typeface="Noto Sans"/>
              </a:rPr>
              <a:t>элеме</a:t>
            </a:r>
            <a:r>
              <a:rPr b="0" lang="ru-RU" sz="1600" spc="-1" strike="noStrike">
                <a:solidFill>
                  <a:srgbClr val="666666"/>
                </a:solidFill>
                <a:latin typeface="Noto Sans"/>
              </a:rPr>
              <a:t>нт </a:t>
            </a:r>
            <a:r>
              <a:rPr b="0" lang="ru-RU" sz="1600" spc="-1" strike="noStrike">
                <a:solidFill>
                  <a:srgbClr val="666666"/>
                </a:solidFill>
                <a:latin typeface="Noto Sans"/>
              </a:rPr>
              <a:t>попад</a:t>
            </a:r>
            <a:r>
              <a:rPr b="0" lang="ru-RU" sz="1600" spc="-1" strike="noStrike">
                <a:solidFill>
                  <a:srgbClr val="666666"/>
                </a:solidFill>
                <a:latin typeface="Noto Sans"/>
              </a:rPr>
              <a:t>ает в </a:t>
            </a:r>
            <a:r>
              <a:rPr b="0" lang="ru-RU" sz="1600" spc="-1" strike="noStrike">
                <a:solidFill>
                  <a:srgbClr val="666666"/>
                </a:solidFill>
                <a:latin typeface="Noto Sans"/>
              </a:rPr>
              <a:t>кэш, а </a:t>
            </a:r>
            <a:r>
              <a:rPr b="0" lang="ru-RU" sz="1600" spc="-1" strike="noStrike">
                <a:solidFill>
                  <a:srgbClr val="666666"/>
                </a:solidFill>
                <a:latin typeface="Noto Sans"/>
              </a:rPr>
              <a:t>при </a:t>
            </a:r>
            <a:r>
              <a:rPr b="0" lang="ru-RU" sz="1600" spc="-1" strike="noStrike">
                <a:solidFill>
                  <a:srgbClr val="666666"/>
                </a:solidFill>
                <a:latin typeface="Noto Sans"/>
              </a:rPr>
              <a:t>полно</a:t>
            </a:r>
            <a:r>
              <a:rPr b="0" lang="ru-RU" sz="1600" spc="-1" strike="noStrike">
                <a:solidFill>
                  <a:srgbClr val="666666"/>
                </a:solidFill>
                <a:latin typeface="Noto Sans"/>
              </a:rPr>
              <a:t>м </a:t>
            </a:r>
            <a:r>
              <a:rPr b="0" lang="ru-RU" sz="1600" spc="-1" strike="noStrike">
                <a:solidFill>
                  <a:srgbClr val="666666"/>
                </a:solidFill>
                <a:latin typeface="Noto Sans"/>
              </a:rPr>
              <a:t>запол</a:t>
            </a:r>
            <a:r>
              <a:rPr b="0" lang="ru-RU" sz="1600" spc="-1" strike="noStrike">
                <a:solidFill>
                  <a:srgbClr val="666666"/>
                </a:solidFill>
                <a:latin typeface="Noto Sans"/>
              </a:rPr>
              <a:t>нении </a:t>
            </a:r>
            <a:r>
              <a:rPr b="0" lang="ru-RU" sz="1600" spc="-1" strike="noStrike">
                <a:solidFill>
                  <a:srgbClr val="666666"/>
                </a:solidFill>
                <a:latin typeface="Noto Sans"/>
              </a:rPr>
              <a:t>кэша, </a:t>
            </a:r>
            <a:r>
              <a:rPr b="0" lang="ru-RU" sz="1600" spc="-1" strike="noStrike">
                <a:solidFill>
                  <a:srgbClr val="666666"/>
                </a:solidFill>
                <a:latin typeface="Noto Sans"/>
              </a:rPr>
              <a:t>вытес</a:t>
            </a:r>
            <a:r>
              <a:rPr b="0" lang="ru-RU" sz="1600" spc="-1" strike="noStrike">
                <a:solidFill>
                  <a:srgbClr val="666666"/>
                </a:solidFill>
                <a:latin typeface="Noto Sans"/>
              </a:rPr>
              <a:t>няетс</a:t>
            </a:r>
            <a:r>
              <a:rPr b="0" lang="ru-RU" sz="1600" spc="-1" strike="noStrike">
                <a:solidFill>
                  <a:srgbClr val="666666"/>
                </a:solidFill>
                <a:latin typeface="Noto Sans"/>
              </a:rPr>
              <a:t>я </a:t>
            </a:r>
            <a:r>
              <a:rPr b="0" lang="ru-RU" sz="1600" spc="-1" strike="noStrike">
                <a:solidFill>
                  <a:srgbClr val="666666"/>
                </a:solidFill>
                <a:latin typeface="Noto Sans"/>
              </a:rPr>
              <a:t>наибо</a:t>
            </a:r>
            <a:r>
              <a:rPr b="0" lang="ru-RU" sz="1600" spc="-1" strike="noStrike">
                <a:solidFill>
                  <a:srgbClr val="666666"/>
                </a:solidFill>
                <a:latin typeface="Noto Sans"/>
              </a:rPr>
              <a:t>лее </a:t>
            </a:r>
            <a:r>
              <a:rPr b="0" lang="ru-RU" sz="1600" spc="-1" strike="noStrike">
                <a:solidFill>
                  <a:srgbClr val="666666"/>
                </a:solidFill>
                <a:latin typeface="Noto Sans"/>
              </a:rPr>
              <a:t>давно </a:t>
            </a:r>
            <a:r>
              <a:rPr b="0" lang="ru-RU" sz="1600" spc="-1" strike="noStrike">
                <a:solidFill>
                  <a:srgbClr val="666666"/>
                </a:solidFill>
                <a:latin typeface="Noto Sans"/>
              </a:rPr>
              <a:t>испол</a:t>
            </a:r>
            <a:r>
              <a:rPr b="0" lang="ru-RU" sz="1600" spc="-1" strike="noStrike">
                <a:solidFill>
                  <a:srgbClr val="666666"/>
                </a:solidFill>
                <a:latin typeface="Noto Sans"/>
              </a:rPr>
              <a:t>ьзуем</a:t>
            </a:r>
            <a:r>
              <a:rPr b="0" lang="ru-RU" sz="1600" spc="-1" strike="noStrike">
                <a:solidFill>
                  <a:srgbClr val="666666"/>
                </a:solidFill>
                <a:latin typeface="Noto Sans"/>
              </a:rPr>
              <a:t>ый </a:t>
            </a:r>
            <a:r>
              <a:rPr b="0" lang="ru-RU" sz="1600" spc="-1" strike="noStrike">
                <a:solidFill>
                  <a:srgbClr val="666666"/>
                </a:solidFill>
                <a:latin typeface="Noto Sans"/>
              </a:rPr>
              <a:t>элеме</a:t>
            </a:r>
            <a:r>
              <a:rPr b="0" lang="ru-RU" sz="1600" spc="-1" strike="noStrike">
                <a:solidFill>
                  <a:srgbClr val="666666"/>
                </a:solidFill>
                <a:latin typeface="Noto Sans"/>
              </a:rPr>
              <a:t>нт.  </a:t>
            </a:r>
            <a:endParaRPr b="0" lang="ru-RU" sz="1600" spc="-1" strike="noStrike">
              <a:latin typeface="Arial"/>
            </a:endParaRPr>
          </a:p>
          <a:p>
            <a:pPr>
              <a:lnSpc>
                <a:spcPct val="100000"/>
              </a:lnSpc>
              <a:buNone/>
            </a:pPr>
            <a:r>
              <a:rPr b="0" lang="ru-RU" sz="1600" spc="-1" strike="noStrike">
                <a:solidFill>
                  <a:srgbClr val="666666"/>
                </a:solidFill>
                <a:latin typeface="Noto Sans"/>
              </a:rPr>
              <a:t>	</a:t>
            </a:r>
            <a:r>
              <a:rPr b="0" lang="ru-RU" sz="1600" spc="-1" strike="noStrike">
                <a:solidFill>
                  <a:srgbClr val="666666"/>
                </a:solidFill>
                <a:latin typeface="Noto Sans"/>
              </a:rPr>
              <a:t>НО! У </a:t>
            </a:r>
            <a:r>
              <a:rPr b="0" lang="ru-RU" sz="1600" spc="-1" strike="noStrike">
                <a:solidFill>
                  <a:srgbClr val="666666"/>
                </a:solidFill>
                <a:latin typeface="Noto Sans"/>
              </a:rPr>
              <a:t>такого </a:t>
            </a:r>
            <a:r>
              <a:rPr b="0" lang="ru-RU" sz="1600" spc="-1" strike="noStrike">
                <a:solidFill>
                  <a:srgbClr val="666666"/>
                </a:solidFill>
                <a:latin typeface="Noto Sans"/>
              </a:rPr>
              <a:t>алгор</a:t>
            </a:r>
            <a:r>
              <a:rPr b="0" lang="ru-RU" sz="1600" spc="-1" strike="noStrike">
                <a:solidFill>
                  <a:srgbClr val="666666"/>
                </a:solidFill>
                <a:latin typeface="Noto Sans"/>
              </a:rPr>
              <a:t>итма </a:t>
            </a:r>
            <a:r>
              <a:rPr b="0" lang="ru-RU" sz="1600" spc="-1" strike="noStrike">
                <a:solidFill>
                  <a:srgbClr val="666666"/>
                </a:solidFill>
                <a:latin typeface="Noto Sans"/>
              </a:rPr>
              <a:t>есть </a:t>
            </a:r>
            <a:r>
              <a:rPr b="0" lang="ru-RU" sz="1600" spc="-1" strike="noStrike">
                <a:solidFill>
                  <a:srgbClr val="666666"/>
                </a:solidFill>
                <a:latin typeface="Noto Sans"/>
              </a:rPr>
              <a:t>один </a:t>
            </a:r>
            <a:r>
              <a:rPr b="0" lang="ru-RU" sz="1600" spc="-1" strike="noStrike">
                <a:solidFill>
                  <a:srgbClr val="666666"/>
                </a:solidFill>
                <a:latin typeface="Noto Sans"/>
              </a:rPr>
              <a:t>сущес</a:t>
            </a:r>
            <a:r>
              <a:rPr b="0" lang="ru-RU" sz="1600" spc="-1" strike="noStrike">
                <a:solidFill>
                  <a:srgbClr val="666666"/>
                </a:solidFill>
                <a:latin typeface="Noto Sans"/>
              </a:rPr>
              <a:t>твенн</a:t>
            </a:r>
            <a:r>
              <a:rPr b="0" lang="ru-RU" sz="1600" spc="-1" strike="noStrike">
                <a:solidFill>
                  <a:srgbClr val="666666"/>
                </a:solidFill>
                <a:latin typeface="Noto Sans"/>
              </a:rPr>
              <a:t>ый </a:t>
            </a:r>
            <a:r>
              <a:rPr b="0" lang="ru-RU" sz="1600" spc="-1" strike="noStrike">
                <a:solidFill>
                  <a:srgbClr val="666666"/>
                </a:solidFill>
                <a:latin typeface="Noto Sans"/>
              </a:rPr>
              <a:t>недос</a:t>
            </a:r>
            <a:r>
              <a:rPr b="0" lang="ru-RU" sz="1600" spc="-1" strike="noStrike">
                <a:solidFill>
                  <a:srgbClr val="666666"/>
                </a:solidFill>
                <a:latin typeface="Noto Sans"/>
              </a:rPr>
              <a:t>таток. </a:t>
            </a:r>
            <a:endParaRPr b="0" lang="ru-RU" sz="1600" spc="-1" strike="noStrike">
              <a:latin typeface="Arial"/>
            </a:endParaRPr>
          </a:p>
        </p:txBody>
      </p:sp>
      <p:sp>
        <p:nvSpPr>
          <p:cNvPr id="522" name=""/>
          <p:cNvSpPr/>
          <p:nvPr/>
        </p:nvSpPr>
        <p:spPr>
          <a:xfrm>
            <a:off x="1080000" y="2314080"/>
            <a:ext cx="91440" cy="1285920"/>
          </a:xfrm>
          <a:prstGeom prst="rect">
            <a:avLst/>
          </a:prstGeom>
          <a:solidFill>
            <a:srgbClr val="ced4da">
              <a:alpha val="50000"/>
            </a:srgbClr>
          </a:solidFill>
          <a:ln w="0">
            <a:noFill/>
          </a:ln>
        </p:spPr>
        <p:style>
          <a:lnRef idx="0"/>
          <a:fillRef idx="0"/>
          <a:effectRef idx="0"/>
          <a:fontRef idx="minor"/>
        </p:style>
      </p:sp>
      <p:sp>
        <p:nvSpPr>
          <p:cNvPr id="523" name=""/>
          <p:cNvSpPr/>
          <p:nvPr/>
        </p:nvSpPr>
        <p:spPr>
          <a:xfrm>
            <a:off x="180000" y="4500000"/>
            <a:ext cx="180000" cy="1080000"/>
          </a:xfrm>
          <a:prstGeom prst="rect">
            <a:avLst/>
          </a:prstGeom>
          <a:solidFill>
            <a:srgbClr val="ced4da">
              <a:alpha val="50000"/>
            </a:srgbClr>
          </a:solidFill>
          <a:ln w="0">
            <a:noFill/>
          </a:ln>
        </p:spPr>
        <p:style>
          <a:lnRef idx="0"/>
          <a:fillRef idx="0"/>
          <a:effectRef idx="0"/>
          <a:fontRef idx="minor"/>
        </p:style>
      </p:sp>
      <p:sp>
        <p:nvSpPr>
          <p:cNvPr id="524" name=""/>
          <p:cNvSpPr txBox="1"/>
          <p:nvPr/>
        </p:nvSpPr>
        <p:spPr>
          <a:xfrm>
            <a:off x="720000" y="3960000"/>
            <a:ext cx="2011680" cy="401400"/>
          </a:xfrm>
          <a:prstGeom prst="rect">
            <a:avLst/>
          </a:prstGeom>
          <a:noFill/>
          <a:ln w="0">
            <a:noFill/>
          </a:ln>
        </p:spPr>
        <p:txBody>
          <a:bodyPr lIns="90000" rIns="90000" tIns="45000" bIns="45000" anchor="t">
            <a:noAutofit/>
          </a:bodyPr>
          <a:p>
            <a:pPr algn="r">
              <a:buNone/>
            </a:pPr>
            <a:r>
              <a:rPr b="1" lang="ru-RU" sz="1800" spc="-1" strike="noStrike">
                <a:latin typeface="Noto Sans"/>
              </a:rPr>
              <a:t>Проб</a:t>
            </a:r>
            <a:r>
              <a:rPr b="1" lang="ru-RU" sz="1800" spc="-1" strike="noStrike">
                <a:latin typeface="Noto Sans"/>
              </a:rPr>
              <a:t>лема</a:t>
            </a:r>
            <a:r>
              <a:rPr b="1" lang="ru-RU" sz="1800" spc="-1" strike="noStrike">
                <a:latin typeface="Noto Sans"/>
              </a:rPr>
              <a:t>:</a:t>
            </a:r>
            <a:endParaRPr b="0" lang="ru-RU" sz="1800" spc="-1" strike="noStrike">
              <a:latin typeface="Arial"/>
            </a:endParaRPr>
          </a:p>
        </p:txBody>
      </p:sp>
      <p:sp>
        <p:nvSpPr>
          <p:cNvPr id="525" name=""/>
          <p:cNvSpPr txBox="1"/>
          <p:nvPr/>
        </p:nvSpPr>
        <p:spPr>
          <a:xfrm>
            <a:off x="720000" y="4320000"/>
            <a:ext cx="3383280" cy="777240"/>
          </a:xfrm>
          <a:prstGeom prst="rect">
            <a:avLst/>
          </a:prstGeom>
          <a:noFill/>
          <a:ln w="0">
            <a:noFill/>
          </a:ln>
        </p:spPr>
        <p:txBody>
          <a:bodyPr lIns="90000" rIns="90000" tIns="45000" bIns="45000" anchor="t">
            <a:noAutofit/>
          </a:bodyPr>
          <a:p>
            <a:pPr algn="r">
              <a:lnSpc>
                <a:spcPct val="100000"/>
              </a:lnSpc>
              <a:spcBef>
                <a:spcPts val="1191"/>
              </a:spcBef>
              <a:spcAft>
                <a:spcPts val="992"/>
              </a:spcAft>
              <a:buNone/>
            </a:pPr>
            <a:r>
              <a:rPr b="0" lang="ru-RU" sz="1200" spc="-1" strike="noStrike">
                <a:solidFill>
                  <a:srgbClr val="666666"/>
                </a:solidFill>
                <a:latin typeface="Noto Sans"/>
              </a:rPr>
              <a:t>Попадан</a:t>
            </a:r>
            <a:r>
              <a:rPr b="0" lang="ru-RU" sz="1200" spc="-1" strike="noStrike">
                <a:solidFill>
                  <a:srgbClr val="666666"/>
                </a:solidFill>
                <a:latin typeface="Noto Sans"/>
              </a:rPr>
              <a:t>ие в кэш </a:t>
            </a:r>
            <a:r>
              <a:rPr b="0" lang="ru-RU" sz="1200" spc="-1" strike="noStrike">
                <a:solidFill>
                  <a:srgbClr val="666666"/>
                </a:solidFill>
                <a:latin typeface="Noto Sans"/>
              </a:rPr>
              <a:t>всех </a:t>
            </a:r>
            <a:r>
              <a:rPr b="0" lang="ru-RU" sz="1200" spc="-1" strike="noStrike">
                <a:solidFill>
                  <a:srgbClr val="666666"/>
                </a:solidFill>
                <a:latin typeface="Noto Sans"/>
              </a:rPr>
              <a:t>запросо</a:t>
            </a:r>
            <a:r>
              <a:rPr b="0" lang="ru-RU" sz="1200" spc="-1" strike="noStrike">
                <a:solidFill>
                  <a:srgbClr val="666666"/>
                </a:solidFill>
                <a:latin typeface="Noto Sans"/>
              </a:rPr>
              <a:t>в </a:t>
            </a:r>
            <a:endParaRPr b="0" lang="ru-RU" sz="1200" spc="-1" strike="noStrike">
              <a:latin typeface="Arial"/>
            </a:endParaRPr>
          </a:p>
          <a:p>
            <a:pPr algn="r">
              <a:lnSpc>
                <a:spcPct val="100000"/>
              </a:lnSpc>
              <a:spcBef>
                <a:spcPts val="1191"/>
              </a:spcBef>
              <a:spcAft>
                <a:spcPts val="992"/>
              </a:spcAft>
              <a:buNone/>
            </a:pPr>
            <a:r>
              <a:rPr b="0" lang="ru-RU" sz="1200" spc="-1" strike="noStrike">
                <a:solidFill>
                  <a:srgbClr val="666666"/>
                </a:solidFill>
                <a:latin typeface="Noto Sans"/>
              </a:rPr>
              <a:t>(они </a:t>
            </a:r>
            <a:r>
              <a:rPr b="0" lang="ru-RU" sz="1200" spc="-1" strike="noStrike">
                <a:solidFill>
                  <a:srgbClr val="666666"/>
                </a:solidFill>
                <a:latin typeface="Noto Sans"/>
              </a:rPr>
              <a:t>могут </a:t>
            </a:r>
            <a:r>
              <a:rPr b="0" lang="ru-RU" sz="1200" spc="-1" strike="noStrike">
                <a:solidFill>
                  <a:srgbClr val="666666"/>
                </a:solidFill>
                <a:latin typeface="Noto Sans"/>
              </a:rPr>
              <a:t>больше </a:t>
            </a:r>
            <a:r>
              <a:rPr b="0" lang="ru-RU" sz="1200" spc="-1" strike="noStrike">
                <a:solidFill>
                  <a:srgbClr val="666666"/>
                </a:solidFill>
                <a:latin typeface="Noto Sans"/>
              </a:rPr>
              <a:t>никогда </a:t>
            </a:r>
            <a:r>
              <a:rPr b="0" lang="ru-RU" sz="1200" spc="-1" strike="noStrike">
                <a:solidFill>
                  <a:srgbClr val="666666"/>
                </a:solidFill>
                <a:latin typeface="Noto Sans"/>
              </a:rPr>
              <a:t>не </a:t>
            </a:r>
            <a:r>
              <a:rPr b="0" lang="ru-RU" sz="1200" spc="-1" strike="noStrike">
                <a:solidFill>
                  <a:srgbClr val="666666"/>
                </a:solidFill>
                <a:latin typeface="Noto Sans"/>
              </a:rPr>
              <a:t>встретит</a:t>
            </a:r>
            <a:r>
              <a:rPr b="0" lang="ru-RU" sz="1200" spc="-1" strike="noStrike">
                <a:solidFill>
                  <a:srgbClr val="666666"/>
                </a:solidFill>
                <a:latin typeface="Noto Sans"/>
              </a:rPr>
              <a:t>ься) </a:t>
            </a:r>
            <a:endParaRPr b="0" lang="ru-RU" sz="1200" spc="-1" strike="noStrike">
              <a:latin typeface="Arial"/>
            </a:endParaRPr>
          </a:p>
        </p:txBody>
      </p:sp>
    </p:spTree>
  </p:cSld>
  <mc:AlternateContent>
    <mc:Choice Requires="p14">
      <p:transition spd="slow" p14:dur="2000">
        <p:blinds dir="vert"/>
      </p:transition>
    </mc:Choice>
    <mc:Fallback>
      <p:transition spd="slow">
        <p:blinds dir="vert"/>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
          <p:cNvSpPr txBox="1"/>
          <p:nvPr/>
        </p:nvSpPr>
        <p:spPr>
          <a:xfrm>
            <a:off x="1110960" y="900000"/>
            <a:ext cx="3749040" cy="782280"/>
          </a:xfrm>
          <a:prstGeom prst="rect">
            <a:avLst/>
          </a:prstGeom>
          <a:noFill/>
          <a:ln w="0">
            <a:noFill/>
          </a:ln>
        </p:spPr>
        <p:txBody>
          <a:bodyPr lIns="90000" rIns="90000" tIns="45000" bIns="45000" anchor="t">
            <a:noAutofit/>
          </a:bodyPr>
          <a:p>
            <a:r>
              <a:rPr b="1" lang="ru-RU" sz="4000" spc="-1" strike="noStrike" u="wavyHeavy">
                <a:uFillTx/>
                <a:latin typeface="Noto Sans"/>
              </a:rPr>
              <a:t>LRU </a:t>
            </a:r>
            <a:r>
              <a:rPr b="1" lang="ru-RU" sz="4000" spc="-1" strike="noStrike" u="wavyHeavy">
                <a:uFillTx/>
                <a:latin typeface="Noto Sans"/>
              </a:rPr>
              <a:t>(LRU</a:t>
            </a:r>
            <a:r>
              <a:rPr b="1" lang="ru-RU" sz="4000" spc="-1" strike="noStrike" u="wavyHeavy">
                <a:uFillTx/>
                <a:latin typeface="Noto Sans"/>
              </a:rPr>
              <a:t>-1)</a:t>
            </a:r>
            <a:endParaRPr b="0" lang="ru-RU" sz="4000" spc="-1" strike="noStrike">
              <a:latin typeface="Arial"/>
            </a:endParaRPr>
          </a:p>
        </p:txBody>
      </p:sp>
      <p:sp>
        <p:nvSpPr>
          <p:cNvPr id="527" name=""/>
          <p:cNvSpPr txBox="1"/>
          <p:nvPr/>
        </p:nvSpPr>
        <p:spPr>
          <a:xfrm>
            <a:off x="1080000" y="1553400"/>
            <a:ext cx="3497040" cy="426600"/>
          </a:xfrm>
          <a:prstGeom prst="rect">
            <a:avLst/>
          </a:prstGeom>
          <a:noFill/>
          <a:ln w="0">
            <a:noFill/>
          </a:ln>
        </p:spPr>
        <p:txBody>
          <a:bodyPr lIns="90000" rIns="90000" tIns="45000" bIns="45000" anchor="t">
            <a:noAutofit/>
          </a:bodyPr>
          <a:p>
            <a:r>
              <a:rPr b="1" lang="ru-RU" sz="1800" spc="-1" strike="noStrike">
                <a:latin typeface="Noto Sans"/>
              </a:rPr>
              <a:t>Частный случай LRU-K</a:t>
            </a:r>
            <a:endParaRPr b="0" lang="ru-RU" sz="1800" spc="-1" strike="noStrike">
              <a:latin typeface="Arial"/>
            </a:endParaRPr>
          </a:p>
        </p:txBody>
      </p:sp>
      <p:sp>
        <p:nvSpPr>
          <p:cNvPr id="528" name=""/>
          <p:cNvSpPr txBox="1"/>
          <p:nvPr/>
        </p:nvSpPr>
        <p:spPr>
          <a:xfrm>
            <a:off x="1167840" y="1800000"/>
            <a:ext cx="8732160" cy="1842840"/>
          </a:xfrm>
          <a:prstGeom prst="rect">
            <a:avLst/>
          </a:prstGeom>
          <a:noFill/>
          <a:ln w="0">
            <a:noFill/>
          </a:ln>
        </p:spPr>
        <p:txBody>
          <a:bodyPr lIns="90000" rIns="90000" tIns="45000" bIns="45000" anchor="t">
            <a:noAutofit/>
          </a:bodyPr>
          <a:p>
            <a:pPr>
              <a:lnSpc>
                <a:spcPct val="100000"/>
              </a:lnSpc>
              <a:buNone/>
            </a:pPr>
            <a:endParaRPr b="0" lang="ru-RU" sz="1800" spc="-1" strike="noStrike">
              <a:latin typeface="Arial"/>
            </a:endParaRPr>
          </a:p>
          <a:p>
            <a:pPr>
              <a:lnSpc>
                <a:spcPct val="100000"/>
              </a:lnSpc>
              <a:buNone/>
            </a:pPr>
            <a:r>
              <a:rPr b="0" lang="ru-RU" sz="1600" spc="-1" strike="noStrike">
                <a:solidFill>
                  <a:srgbClr val="666666"/>
                </a:solidFill>
                <a:latin typeface="Noto Sans"/>
              </a:rPr>
              <a:t>Например, </a:t>
            </a:r>
            <a:r>
              <a:rPr b="0" lang="ru-RU" sz="1600" spc="-1" strike="noStrike">
                <a:solidFill>
                  <a:srgbClr val="666666"/>
                </a:solidFill>
                <a:latin typeface="Noto Sans"/>
              </a:rPr>
              <a:t>поступают </a:t>
            </a:r>
            <a:r>
              <a:rPr b="0" lang="ru-RU" sz="1600" spc="-1" strike="noStrike">
                <a:solidFill>
                  <a:srgbClr val="666666"/>
                </a:solidFill>
                <a:latin typeface="Noto Sans"/>
              </a:rPr>
              <a:t>следующие </a:t>
            </a:r>
            <a:r>
              <a:rPr b="0" lang="ru-RU" sz="1600" spc="-1" strike="noStrike">
                <a:solidFill>
                  <a:srgbClr val="666666"/>
                </a:solidFill>
                <a:latin typeface="Noto Sans"/>
              </a:rPr>
              <a:t>запросы </a:t>
            </a:r>
            <a:r>
              <a:rPr b="0" lang="ru-RU" sz="1600" spc="-1" strike="noStrike">
                <a:solidFill>
                  <a:srgbClr val="666666"/>
                </a:solidFill>
                <a:latin typeface="Noto Sans"/>
              </a:rPr>
              <a:t>при </a:t>
            </a:r>
            <a:r>
              <a:rPr b="0" lang="ru-RU" sz="1600" spc="-1" strike="noStrike">
                <a:solidFill>
                  <a:srgbClr val="666666"/>
                </a:solidFill>
                <a:latin typeface="Noto Sans"/>
              </a:rPr>
              <a:t>ёмкости </a:t>
            </a:r>
            <a:r>
              <a:rPr b="0" lang="ru-RU" sz="1600" spc="-1" strike="noStrike">
                <a:solidFill>
                  <a:srgbClr val="666666"/>
                </a:solidFill>
                <a:latin typeface="Noto Sans"/>
              </a:rPr>
              <a:t>кэша 3 и </a:t>
            </a:r>
            <a:r>
              <a:rPr b="0" lang="ru-RU" sz="1600" spc="-1" strike="noStrike">
                <a:solidFill>
                  <a:srgbClr val="666666"/>
                </a:solidFill>
                <a:latin typeface="Noto Sans"/>
              </a:rPr>
              <a:t>начальном </a:t>
            </a:r>
            <a:r>
              <a:rPr b="0" lang="ru-RU" sz="1600" spc="-1" strike="noStrike">
                <a:solidFill>
                  <a:srgbClr val="666666"/>
                </a:solidFill>
                <a:latin typeface="Noto Sans"/>
              </a:rPr>
              <a:t>составе 1 2 </a:t>
            </a:r>
            <a:r>
              <a:rPr b="0" lang="ru-RU" sz="1600" spc="-1" strike="noStrike">
                <a:solidFill>
                  <a:srgbClr val="666666"/>
                </a:solidFill>
                <a:latin typeface="Noto Sans"/>
              </a:rPr>
              <a:t>3:</a:t>
            </a:r>
            <a:endParaRPr b="0" lang="ru-RU" sz="1600" spc="-1" strike="noStrike">
              <a:latin typeface="Arial"/>
            </a:endParaRPr>
          </a:p>
        </p:txBody>
      </p:sp>
      <p:sp>
        <p:nvSpPr>
          <p:cNvPr id="529" name=""/>
          <p:cNvSpPr/>
          <p:nvPr/>
        </p:nvSpPr>
        <p:spPr>
          <a:xfrm>
            <a:off x="1167840" y="1954080"/>
            <a:ext cx="91440" cy="745920"/>
          </a:xfrm>
          <a:prstGeom prst="rect">
            <a:avLst/>
          </a:prstGeom>
          <a:solidFill>
            <a:srgbClr val="ced4da">
              <a:alpha val="50000"/>
            </a:srgbClr>
          </a:solidFill>
          <a:ln w="0">
            <a:noFill/>
          </a:ln>
        </p:spPr>
        <p:style>
          <a:lnRef idx="0"/>
          <a:fillRef idx="0"/>
          <a:effectRef idx="0"/>
          <a:fontRef idx="minor"/>
        </p:style>
      </p:sp>
      <p:sp>
        <p:nvSpPr>
          <p:cNvPr id="530" name=""/>
          <p:cNvSpPr/>
          <p:nvPr/>
        </p:nvSpPr>
        <p:spPr>
          <a:xfrm>
            <a:off x="180000" y="4500000"/>
            <a:ext cx="180000" cy="1080000"/>
          </a:xfrm>
          <a:prstGeom prst="rect">
            <a:avLst/>
          </a:prstGeom>
          <a:solidFill>
            <a:srgbClr val="ced4da">
              <a:alpha val="50000"/>
            </a:srgbClr>
          </a:solidFill>
          <a:ln w="0">
            <a:noFill/>
          </a:ln>
        </p:spPr>
        <p:style>
          <a:lnRef idx="0"/>
          <a:fillRef idx="0"/>
          <a:effectRef idx="0"/>
          <a:fontRef idx="minor"/>
        </p:style>
      </p:sp>
      <p:grpSp>
        <p:nvGrpSpPr>
          <p:cNvPr id="531" name="task-none 12"/>
          <p:cNvGrpSpPr/>
          <p:nvPr/>
        </p:nvGrpSpPr>
        <p:grpSpPr>
          <a:xfrm>
            <a:off x="1260000" y="3420000"/>
            <a:ext cx="1440000" cy="1080000"/>
            <a:chOff x="1260000" y="3420000"/>
            <a:chExt cx="1440000" cy="1080000"/>
          </a:xfrm>
        </p:grpSpPr>
        <p:grpSp>
          <p:nvGrpSpPr>
            <p:cNvPr id="532" name=""/>
            <p:cNvGrpSpPr/>
            <p:nvPr/>
          </p:nvGrpSpPr>
          <p:grpSpPr>
            <a:xfrm>
              <a:off x="1859400" y="4264200"/>
              <a:ext cx="241200" cy="235800"/>
              <a:chOff x="1859400" y="4264200"/>
              <a:chExt cx="241200" cy="235800"/>
            </a:xfrm>
          </p:grpSpPr>
          <p:sp>
            <p:nvSpPr>
              <p:cNvPr id="533" name=""/>
              <p:cNvSpPr/>
              <p:nvPr/>
            </p:nvSpPr>
            <p:spPr>
              <a:xfrm>
                <a:off x="185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534" name=""/>
              <p:cNvSpPr/>
              <p:nvPr/>
            </p:nvSpPr>
            <p:spPr>
              <a:xfrm>
                <a:off x="1978920" y="4322520"/>
                <a:ext cx="0" cy="117720"/>
              </a:xfrm>
              <a:prstGeom prst="line">
                <a:avLst/>
              </a:prstGeom>
              <a:ln cap="rnd" w="10800">
                <a:solidFill>
                  <a:srgbClr val="000000"/>
                </a:solidFill>
                <a:round/>
              </a:ln>
            </p:spPr>
            <p:style>
              <a:lnRef idx="0"/>
              <a:fillRef idx="0"/>
              <a:effectRef idx="0"/>
              <a:fontRef idx="minor"/>
            </p:style>
          </p:sp>
          <p:sp>
            <p:nvSpPr>
              <p:cNvPr id="535" name=""/>
              <p:cNvSpPr/>
              <p:nvPr/>
            </p:nvSpPr>
            <p:spPr>
              <a:xfrm>
                <a:off x="1919520" y="4381920"/>
                <a:ext cx="119880" cy="0"/>
              </a:xfrm>
              <a:prstGeom prst="line">
                <a:avLst/>
              </a:prstGeom>
              <a:ln cap="rnd" w="10800">
                <a:solidFill>
                  <a:srgbClr val="000000"/>
                </a:solidFill>
                <a:round/>
              </a:ln>
            </p:spPr>
            <p:style>
              <a:lnRef idx="0"/>
              <a:fillRef idx="0"/>
              <a:effectRef idx="0"/>
              <a:fontRef idx="minor"/>
            </p:style>
          </p:sp>
        </p:grpSp>
        <p:sp>
          <p:nvSpPr>
            <p:cNvPr id="536" name=""/>
            <p:cNvSpPr/>
            <p:nvPr/>
          </p:nvSpPr>
          <p:spPr>
            <a:xfrm>
              <a:off x="126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1100" spc="-1" strike="noStrike">
                  <a:latin typeface="Arial"/>
                  <a:ea typeface="Microsoft YaHei"/>
                </a:rPr>
                <a:t>1</a:t>
              </a:r>
              <a:endParaRPr b="0" lang="ru-RU" sz="1100" spc="-1" strike="noStrike">
                <a:latin typeface="Arial"/>
              </a:endParaRPr>
            </a:p>
          </p:txBody>
        </p:sp>
      </p:grpSp>
      <p:grpSp>
        <p:nvGrpSpPr>
          <p:cNvPr id="537" name="task-none 4"/>
          <p:cNvGrpSpPr/>
          <p:nvPr/>
        </p:nvGrpSpPr>
        <p:grpSpPr>
          <a:xfrm>
            <a:off x="3600000" y="3420000"/>
            <a:ext cx="1440000" cy="1080000"/>
            <a:chOff x="3600000" y="3420000"/>
            <a:chExt cx="1440000" cy="1080000"/>
          </a:xfrm>
        </p:grpSpPr>
        <p:grpSp>
          <p:nvGrpSpPr>
            <p:cNvPr id="538" name=""/>
            <p:cNvGrpSpPr/>
            <p:nvPr/>
          </p:nvGrpSpPr>
          <p:grpSpPr>
            <a:xfrm>
              <a:off x="4199400" y="4264200"/>
              <a:ext cx="241200" cy="235800"/>
              <a:chOff x="4199400" y="4264200"/>
              <a:chExt cx="241200" cy="235800"/>
            </a:xfrm>
          </p:grpSpPr>
          <p:sp>
            <p:nvSpPr>
              <p:cNvPr id="539" name=""/>
              <p:cNvSpPr/>
              <p:nvPr/>
            </p:nvSpPr>
            <p:spPr>
              <a:xfrm>
                <a:off x="419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540" name=""/>
              <p:cNvSpPr/>
              <p:nvPr/>
            </p:nvSpPr>
            <p:spPr>
              <a:xfrm>
                <a:off x="4318920" y="4322520"/>
                <a:ext cx="0" cy="117720"/>
              </a:xfrm>
              <a:prstGeom prst="line">
                <a:avLst/>
              </a:prstGeom>
              <a:ln cap="rnd" w="10800">
                <a:solidFill>
                  <a:srgbClr val="000000"/>
                </a:solidFill>
                <a:round/>
              </a:ln>
            </p:spPr>
            <p:style>
              <a:lnRef idx="0"/>
              <a:fillRef idx="0"/>
              <a:effectRef idx="0"/>
              <a:fontRef idx="minor"/>
            </p:style>
          </p:sp>
          <p:sp>
            <p:nvSpPr>
              <p:cNvPr id="541" name=""/>
              <p:cNvSpPr/>
              <p:nvPr/>
            </p:nvSpPr>
            <p:spPr>
              <a:xfrm>
                <a:off x="4259520" y="4381920"/>
                <a:ext cx="119880" cy="0"/>
              </a:xfrm>
              <a:prstGeom prst="line">
                <a:avLst/>
              </a:prstGeom>
              <a:ln cap="rnd" w="10800">
                <a:solidFill>
                  <a:srgbClr val="000000"/>
                </a:solidFill>
                <a:round/>
              </a:ln>
            </p:spPr>
            <p:style>
              <a:lnRef idx="0"/>
              <a:fillRef idx="0"/>
              <a:effectRef idx="0"/>
              <a:fontRef idx="minor"/>
            </p:style>
          </p:sp>
        </p:grpSp>
        <p:sp>
          <p:nvSpPr>
            <p:cNvPr id="542" name=""/>
            <p:cNvSpPr/>
            <p:nvPr/>
          </p:nvSpPr>
          <p:spPr>
            <a:xfrm>
              <a:off x="360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1100" spc="-1" strike="noStrike">
                  <a:latin typeface="Arial"/>
                  <a:ea typeface="Microsoft YaHei"/>
                </a:rPr>
                <a:t>2</a:t>
              </a:r>
              <a:endParaRPr b="0" lang="ru-RU" sz="1100" spc="-1" strike="noStrike">
                <a:latin typeface="Arial"/>
              </a:endParaRPr>
            </a:p>
          </p:txBody>
        </p:sp>
      </p:grpSp>
      <p:grpSp>
        <p:nvGrpSpPr>
          <p:cNvPr id="543" name="task-none 3"/>
          <p:cNvGrpSpPr/>
          <p:nvPr/>
        </p:nvGrpSpPr>
        <p:grpSpPr>
          <a:xfrm>
            <a:off x="5940000" y="3420000"/>
            <a:ext cx="1440000" cy="1080000"/>
            <a:chOff x="5940000" y="3420000"/>
            <a:chExt cx="1440000" cy="1080000"/>
          </a:xfrm>
        </p:grpSpPr>
        <p:grpSp>
          <p:nvGrpSpPr>
            <p:cNvPr id="544" name=""/>
            <p:cNvGrpSpPr/>
            <p:nvPr/>
          </p:nvGrpSpPr>
          <p:grpSpPr>
            <a:xfrm>
              <a:off x="6539400" y="4264200"/>
              <a:ext cx="241200" cy="235800"/>
              <a:chOff x="6539400" y="4264200"/>
              <a:chExt cx="241200" cy="235800"/>
            </a:xfrm>
          </p:grpSpPr>
          <p:sp>
            <p:nvSpPr>
              <p:cNvPr id="545" name=""/>
              <p:cNvSpPr/>
              <p:nvPr/>
            </p:nvSpPr>
            <p:spPr>
              <a:xfrm>
                <a:off x="653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546" name=""/>
              <p:cNvSpPr/>
              <p:nvPr/>
            </p:nvSpPr>
            <p:spPr>
              <a:xfrm>
                <a:off x="6658920" y="4322520"/>
                <a:ext cx="0" cy="117720"/>
              </a:xfrm>
              <a:prstGeom prst="line">
                <a:avLst/>
              </a:prstGeom>
              <a:ln cap="rnd" w="10800">
                <a:solidFill>
                  <a:srgbClr val="000000"/>
                </a:solidFill>
                <a:round/>
              </a:ln>
            </p:spPr>
            <p:style>
              <a:lnRef idx="0"/>
              <a:fillRef idx="0"/>
              <a:effectRef idx="0"/>
              <a:fontRef idx="minor"/>
            </p:style>
          </p:sp>
          <p:sp>
            <p:nvSpPr>
              <p:cNvPr id="547" name=""/>
              <p:cNvSpPr/>
              <p:nvPr/>
            </p:nvSpPr>
            <p:spPr>
              <a:xfrm>
                <a:off x="6599520" y="4381920"/>
                <a:ext cx="119880" cy="0"/>
              </a:xfrm>
              <a:prstGeom prst="line">
                <a:avLst/>
              </a:prstGeom>
              <a:ln cap="rnd" w="10800">
                <a:solidFill>
                  <a:srgbClr val="000000"/>
                </a:solidFill>
                <a:round/>
              </a:ln>
            </p:spPr>
            <p:style>
              <a:lnRef idx="0"/>
              <a:fillRef idx="0"/>
              <a:effectRef idx="0"/>
              <a:fontRef idx="minor"/>
            </p:style>
          </p:sp>
        </p:grpSp>
        <p:sp>
          <p:nvSpPr>
            <p:cNvPr id="548" name=""/>
            <p:cNvSpPr/>
            <p:nvPr/>
          </p:nvSpPr>
          <p:spPr>
            <a:xfrm>
              <a:off x="594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1100" spc="-1" strike="noStrike">
                  <a:latin typeface="Arial"/>
                  <a:ea typeface="Microsoft YaHei"/>
                </a:rPr>
                <a:t>3</a:t>
              </a:r>
              <a:endParaRPr b="0" lang="ru-RU" sz="1100" spc="-1" strike="noStrike">
                <a:latin typeface="Arial"/>
              </a:endParaRPr>
            </a:p>
          </p:txBody>
        </p:sp>
      </p:grpSp>
      <p:cxnSp>
        <p:nvCxnSpPr>
          <p:cNvPr id="549" name="Connector 18"/>
          <p:cNvCxnSpPr>
            <a:endCxn id="537" idx="1"/>
          </p:cNvCxnSpPr>
          <p:nvPr/>
        </p:nvCxnSpPr>
        <p:spPr>
          <a:xfrm>
            <a:off x="2700000" y="3960000"/>
            <a:ext cx="900360" cy="360"/>
          </a:xfrm>
          <a:prstGeom prst="bentConnector3">
            <a:avLst/>
          </a:prstGeom>
          <a:ln w="10800">
            <a:solidFill>
              <a:srgbClr val="000000"/>
            </a:solidFill>
            <a:round/>
            <a:tailEnd len="med" type="triangle" w="med"/>
          </a:ln>
        </p:spPr>
      </p:cxnSp>
      <p:cxnSp>
        <p:nvCxnSpPr>
          <p:cNvPr id="550" name="Connector 19"/>
          <p:cNvCxnSpPr>
            <a:stCxn id="537" idx="3"/>
            <a:endCxn id="543" idx="1"/>
          </p:cNvCxnSpPr>
          <p:nvPr/>
        </p:nvCxnSpPr>
        <p:spPr>
          <a:xfrm>
            <a:off x="5040000" y="3960000"/>
            <a:ext cx="900360" cy="360"/>
          </a:xfrm>
          <a:prstGeom prst="bentConnector3">
            <a:avLst/>
          </a:prstGeom>
          <a:ln w="10800">
            <a:solidFill>
              <a:srgbClr val="000000"/>
            </a:solidFill>
            <a:round/>
            <a:tailEnd len="med" type="triangle" w="med"/>
          </a:ln>
        </p:spPr>
      </p:cxnSp>
    </p:spTree>
  </p:cSld>
  <mc:AlternateContent>
    <mc:Choice Requires="p14">
      <p:transition spd="slow" p14:dur="2000">
        <p:pull dir="d"/>
      </p:transition>
    </mc:Choice>
    <mc:Fallback>
      <p:transition spd="slow">
        <p:pull dir="d"/>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
          <p:cNvSpPr txBox="1"/>
          <p:nvPr/>
        </p:nvSpPr>
        <p:spPr>
          <a:xfrm>
            <a:off x="1110960" y="900000"/>
            <a:ext cx="3749040" cy="782280"/>
          </a:xfrm>
          <a:prstGeom prst="rect">
            <a:avLst/>
          </a:prstGeom>
          <a:noFill/>
          <a:ln w="0">
            <a:noFill/>
          </a:ln>
        </p:spPr>
        <p:txBody>
          <a:bodyPr lIns="90000" rIns="90000" tIns="45000" bIns="45000" anchor="t">
            <a:noAutofit/>
          </a:bodyPr>
          <a:p>
            <a:r>
              <a:rPr b="1" lang="ru-RU" sz="4000" spc="-1" strike="noStrike" u="wavyHeavy">
                <a:uFillTx/>
                <a:latin typeface="Noto Sans"/>
              </a:rPr>
              <a:t>LRU (LRU-1)</a:t>
            </a:r>
            <a:endParaRPr b="0" lang="ru-RU" sz="4000" spc="-1" strike="noStrike">
              <a:latin typeface="Arial"/>
            </a:endParaRPr>
          </a:p>
        </p:txBody>
      </p:sp>
      <p:sp>
        <p:nvSpPr>
          <p:cNvPr id="552" name=""/>
          <p:cNvSpPr txBox="1"/>
          <p:nvPr/>
        </p:nvSpPr>
        <p:spPr>
          <a:xfrm>
            <a:off x="1080000" y="1553400"/>
            <a:ext cx="3497040" cy="426600"/>
          </a:xfrm>
          <a:prstGeom prst="rect">
            <a:avLst/>
          </a:prstGeom>
          <a:noFill/>
          <a:ln w="0">
            <a:noFill/>
          </a:ln>
        </p:spPr>
        <p:txBody>
          <a:bodyPr lIns="90000" rIns="90000" tIns="45000" bIns="45000" anchor="t">
            <a:noAutofit/>
          </a:bodyPr>
          <a:p>
            <a:r>
              <a:rPr b="1" lang="ru-RU" sz="1800" spc="-1" strike="noStrike">
                <a:latin typeface="Noto Sans"/>
              </a:rPr>
              <a:t>Частный случай LRU-K</a:t>
            </a:r>
            <a:endParaRPr b="0" lang="ru-RU" sz="1800" spc="-1" strike="noStrike">
              <a:latin typeface="Arial"/>
            </a:endParaRPr>
          </a:p>
        </p:txBody>
      </p:sp>
      <p:sp>
        <p:nvSpPr>
          <p:cNvPr id="553" name=""/>
          <p:cNvSpPr txBox="1"/>
          <p:nvPr/>
        </p:nvSpPr>
        <p:spPr>
          <a:xfrm>
            <a:off x="1167840" y="1800000"/>
            <a:ext cx="8732160" cy="1842840"/>
          </a:xfrm>
          <a:prstGeom prst="rect">
            <a:avLst/>
          </a:prstGeom>
          <a:noFill/>
          <a:ln w="0">
            <a:noFill/>
          </a:ln>
        </p:spPr>
        <p:txBody>
          <a:bodyPr lIns="90000" rIns="90000" tIns="45000" bIns="45000" anchor="t">
            <a:noAutofit/>
          </a:bodyPr>
          <a:p>
            <a:pPr>
              <a:lnSpc>
                <a:spcPct val="100000"/>
              </a:lnSpc>
              <a:buNone/>
            </a:pPr>
            <a:endParaRPr b="0" lang="ru-RU" sz="1800" spc="-1" strike="noStrike">
              <a:latin typeface="Arial"/>
            </a:endParaRPr>
          </a:p>
          <a:p>
            <a:pPr>
              <a:lnSpc>
                <a:spcPct val="100000"/>
              </a:lnSpc>
              <a:buNone/>
            </a:pPr>
            <a:r>
              <a:rPr b="0" lang="ru-RU" sz="1600" spc="-1" strike="noStrike">
                <a:solidFill>
                  <a:srgbClr val="666666"/>
                </a:solidFill>
                <a:latin typeface="Noto Sans"/>
              </a:rPr>
              <a:t>Например, поступают следующие запросы при ёмкости кэша 3 и начальном составе 1 2 3:</a:t>
            </a:r>
            <a:endParaRPr b="0" lang="ru-RU" sz="1600" spc="-1" strike="noStrike">
              <a:latin typeface="Arial"/>
            </a:endParaRPr>
          </a:p>
        </p:txBody>
      </p:sp>
      <p:sp>
        <p:nvSpPr>
          <p:cNvPr id="554" name=""/>
          <p:cNvSpPr/>
          <p:nvPr/>
        </p:nvSpPr>
        <p:spPr>
          <a:xfrm>
            <a:off x="1167840" y="1954080"/>
            <a:ext cx="91440" cy="1285920"/>
          </a:xfrm>
          <a:prstGeom prst="rect">
            <a:avLst/>
          </a:prstGeom>
          <a:solidFill>
            <a:srgbClr val="ced4da">
              <a:alpha val="50000"/>
            </a:srgbClr>
          </a:solidFill>
          <a:ln w="0">
            <a:noFill/>
          </a:ln>
        </p:spPr>
        <p:style>
          <a:lnRef idx="0"/>
          <a:fillRef idx="0"/>
          <a:effectRef idx="0"/>
          <a:fontRef idx="minor"/>
        </p:style>
      </p:sp>
      <p:sp>
        <p:nvSpPr>
          <p:cNvPr id="555" name=""/>
          <p:cNvSpPr/>
          <p:nvPr/>
        </p:nvSpPr>
        <p:spPr>
          <a:xfrm>
            <a:off x="180000" y="4500000"/>
            <a:ext cx="180000" cy="1080000"/>
          </a:xfrm>
          <a:prstGeom prst="rect">
            <a:avLst/>
          </a:prstGeom>
          <a:solidFill>
            <a:srgbClr val="ced4da">
              <a:alpha val="50000"/>
            </a:srgbClr>
          </a:solidFill>
          <a:ln w="0">
            <a:noFill/>
          </a:ln>
        </p:spPr>
        <p:style>
          <a:lnRef idx="0"/>
          <a:fillRef idx="0"/>
          <a:effectRef idx="0"/>
          <a:fontRef idx="minor"/>
        </p:style>
      </p:sp>
      <p:grpSp>
        <p:nvGrpSpPr>
          <p:cNvPr id="556" name="task-none 2"/>
          <p:cNvGrpSpPr/>
          <p:nvPr/>
        </p:nvGrpSpPr>
        <p:grpSpPr>
          <a:xfrm>
            <a:off x="1260000" y="3420000"/>
            <a:ext cx="1440000" cy="1080000"/>
            <a:chOff x="1260000" y="3420000"/>
            <a:chExt cx="1440000" cy="1080000"/>
          </a:xfrm>
        </p:grpSpPr>
        <p:grpSp>
          <p:nvGrpSpPr>
            <p:cNvPr id="557" name=""/>
            <p:cNvGrpSpPr/>
            <p:nvPr/>
          </p:nvGrpSpPr>
          <p:grpSpPr>
            <a:xfrm>
              <a:off x="1859400" y="4264200"/>
              <a:ext cx="241200" cy="235800"/>
              <a:chOff x="1859400" y="4264200"/>
              <a:chExt cx="241200" cy="235800"/>
            </a:xfrm>
          </p:grpSpPr>
          <p:sp>
            <p:nvSpPr>
              <p:cNvPr id="558" name=""/>
              <p:cNvSpPr/>
              <p:nvPr/>
            </p:nvSpPr>
            <p:spPr>
              <a:xfrm>
                <a:off x="185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559" name=""/>
              <p:cNvSpPr/>
              <p:nvPr/>
            </p:nvSpPr>
            <p:spPr>
              <a:xfrm>
                <a:off x="1978920" y="4322520"/>
                <a:ext cx="0" cy="117720"/>
              </a:xfrm>
              <a:prstGeom prst="line">
                <a:avLst/>
              </a:prstGeom>
              <a:ln cap="rnd" w="10800">
                <a:solidFill>
                  <a:srgbClr val="000000"/>
                </a:solidFill>
                <a:round/>
              </a:ln>
            </p:spPr>
            <p:style>
              <a:lnRef idx="0"/>
              <a:fillRef idx="0"/>
              <a:effectRef idx="0"/>
              <a:fontRef idx="minor"/>
            </p:style>
          </p:sp>
          <p:sp>
            <p:nvSpPr>
              <p:cNvPr id="560" name=""/>
              <p:cNvSpPr/>
              <p:nvPr/>
            </p:nvSpPr>
            <p:spPr>
              <a:xfrm>
                <a:off x="1919520" y="4381920"/>
                <a:ext cx="119880" cy="0"/>
              </a:xfrm>
              <a:prstGeom prst="line">
                <a:avLst/>
              </a:prstGeom>
              <a:ln cap="rnd" w="10800">
                <a:solidFill>
                  <a:srgbClr val="000000"/>
                </a:solidFill>
                <a:round/>
              </a:ln>
            </p:spPr>
            <p:style>
              <a:lnRef idx="0"/>
              <a:fillRef idx="0"/>
              <a:effectRef idx="0"/>
              <a:fontRef idx="minor"/>
            </p:style>
          </p:sp>
        </p:grpSp>
        <p:sp>
          <p:nvSpPr>
            <p:cNvPr id="561" name=""/>
            <p:cNvSpPr/>
            <p:nvPr/>
          </p:nvSpPr>
          <p:spPr>
            <a:xfrm>
              <a:off x="126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2000" spc="-1" strike="noStrike">
                  <a:latin typeface="Arial"/>
                  <a:ea typeface="Microsoft YaHei"/>
                </a:rPr>
                <a:t>76</a:t>
              </a:r>
              <a:endParaRPr b="0" lang="ru-RU" sz="2000" spc="-1" strike="noStrike">
                <a:latin typeface="Arial"/>
              </a:endParaRPr>
            </a:p>
          </p:txBody>
        </p:sp>
      </p:grpSp>
      <p:grpSp>
        <p:nvGrpSpPr>
          <p:cNvPr id="562" name="task-none 5"/>
          <p:cNvGrpSpPr/>
          <p:nvPr/>
        </p:nvGrpSpPr>
        <p:grpSpPr>
          <a:xfrm>
            <a:off x="3600000" y="3420000"/>
            <a:ext cx="1440000" cy="1080000"/>
            <a:chOff x="3600000" y="3420000"/>
            <a:chExt cx="1440000" cy="1080000"/>
          </a:xfrm>
        </p:grpSpPr>
        <p:grpSp>
          <p:nvGrpSpPr>
            <p:cNvPr id="563" name=""/>
            <p:cNvGrpSpPr/>
            <p:nvPr/>
          </p:nvGrpSpPr>
          <p:grpSpPr>
            <a:xfrm>
              <a:off x="4199400" y="4264200"/>
              <a:ext cx="241200" cy="235800"/>
              <a:chOff x="4199400" y="4264200"/>
              <a:chExt cx="241200" cy="235800"/>
            </a:xfrm>
          </p:grpSpPr>
          <p:sp>
            <p:nvSpPr>
              <p:cNvPr id="564" name=""/>
              <p:cNvSpPr/>
              <p:nvPr/>
            </p:nvSpPr>
            <p:spPr>
              <a:xfrm>
                <a:off x="419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565" name=""/>
              <p:cNvSpPr/>
              <p:nvPr/>
            </p:nvSpPr>
            <p:spPr>
              <a:xfrm>
                <a:off x="4318920" y="4322520"/>
                <a:ext cx="0" cy="117720"/>
              </a:xfrm>
              <a:prstGeom prst="line">
                <a:avLst/>
              </a:prstGeom>
              <a:ln cap="rnd" w="10800">
                <a:solidFill>
                  <a:srgbClr val="000000"/>
                </a:solidFill>
                <a:round/>
              </a:ln>
            </p:spPr>
            <p:style>
              <a:lnRef idx="0"/>
              <a:fillRef idx="0"/>
              <a:effectRef idx="0"/>
              <a:fontRef idx="minor"/>
            </p:style>
          </p:sp>
          <p:sp>
            <p:nvSpPr>
              <p:cNvPr id="566" name=""/>
              <p:cNvSpPr/>
              <p:nvPr/>
            </p:nvSpPr>
            <p:spPr>
              <a:xfrm>
                <a:off x="4259520" y="4381920"/>
                <a:ext cx="119880" cy="0"/>
              </a:xfrm>
              <a:prstGeom prst="line">
                <a:avLst/>
              </a:prstGeom>
              <a:ln cap="rnd" w="10800">
                <a:solidFill>
                  <a:srgbClr val="000000"/>
                </a:solidFill>
                <a:round/>
              </a:ln>
            </p:spPr>
            <p:style>
              <a:lnRef idx="0"/>
              <a:fillRef idx="0"/>
              <a:effectRef idx="0"/>
              <a:fontRef idx="minor"/>
            </p:style>
          </p:sp>
        </p:grpSp>
        <p:sp>
          <p:nvSpPr>
            <p:cNvPr id="567" name=""/>
            <p:cNvSpPr/>
            <p:nvPr/>
          </p:nvSpPr>
          <p:spPr>
            <a:xfrm>
              <a:off x="360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2000" spc="-1" strike="noStrike">
                  <a:latin typeface="Arial"/>
                  <a:ea typeface="Microsoft YaHei"/>
                </a:rPr>
                <a:t>1</a:t>
              </a:r>
              <a:endParaRPr b="0" lang="ru-RU" sz="2000" spc="-1" strike="noStrike">
                <a:latin typeface="Arial"/>
              </a:endParaRPr>
            </a:p>
          </p:txBody>
        </p:sp>
      </p:grpSp>
      <p:grpSp>
        <p:nvGrpSpPr>
          <p:cNvPr id="568" name="task-none 6"/>
          <p:cNvGrpSpPr/>
          <p:nvPr/>
        </p:nvGrpSpPr>
        <p:grpSpPr>
          <a:xfrm>
            <a:off x="5940000" y="3420000"/>
            <a:ext cx="1440000" cy="1080000"/>
            <a:chOff x="5940000" y="3420000"/>
            <a:chExt cx="1440000" cy="1080000"/>
          </a:xfrm>
        </p:grpSpPr>
        <p:grpSp>
          <p:nvGrpSpPr>
            <p:cNvPr id="569" name=""/>
            <p:cNvGrpSpPr/>
            <p:nvPr/>
          </p:nvGrpSpPr>
          <p:grpSpPr>
            <a:xfrm>
              <a:off x="6539400" y="4264200"/>
              <a:ext cx="241200" cy="235800"/>
              <a:chOff x="6539400" y="4264200"/>
              <a:chExt cx="241200" cy="235800"/>
            </a:xfrm>
          </p:grpSpPr>
          <p:sp>
            <p:nvSpPr>
              <p:cNvPr id="570" name=""/>
              <p:cNvSpPr/>
              <p:nvPr/>
            </p:nvSpPr>
            <p:spPr>
              <a:xfrm>
                <a:off x="653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571" name=""/>
              <p:cNvSpPr/>
              <p:nvPr/>
            </p:nvSpPr>
            <p:spPr>
              <a:xfrm>
                <a:off x="6658920" y="4322520"/>
                <a:ext cx="0" cy="117720"/>
              </a:xfrm>
              <a:prstGeom prst="line">
                <a:avLst/>
              </a:prstGeom>
              <a:ln cap="rnd" w="10800">
                <a:solidFill>
                  <a:srgbClr val="000000"/>
                </a:solidFill>
                <a:round/>
              </a:ln>
            </p:spPr>
            <p:style>
              <a:lnRef idx="0"/>
              <a:fillRef idx="0"/>
              <a:effectRef idx="0"/>
              <a:fontRef idx="minor"/>
            </p:style>
          </p:sp>
          <p:sp>
            <p:nvSpPr>
              <p:cNvPr id="572" name=""/>
              <p:cNvSpPr/>
              <p:nvPr/>
            </p:nvSpPr>
            <p:spPr>
              <a:xfrm>
                <a:off x="6599520" y="4381920"/>
                <a:ext cx="119880" cy="0"/>
              </a:xfrm>
              <a:prstGeom prst="line">
                <a:avLst/>
              </a:prstGeom>
              <a:ln cap="rnd" w="10800">
                <a:solidFill>
                  <a:srgbClr val="000000"/>
                </a:solidFill>
                <a:round/>
              </a:ln>
            </p:spPr>
            <p:style>
              <a:lnRef idx="0"/>
              <a:fillRef idx="0"/>
              <a:effectRef idx="0"/>
              <a:fontRef idx="minor"/>
            </p:style>
          </p:sp>
        </p:grpSp>
        <p:sp>
          <p:nvSpPr>
            <p:cNvPr id="573" name=""/>
            <p:cNvSpPr/>
            <p:nvPr/>
          </p:nvSpPr>
          <p:spPr>
            <a:xfrm>
              <a:off x="594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2000" spc="-1" strike="noStrike">
                  <a:latin typeface="Arial"/>
                  <a:ea typeface="Microsoft YaHei"/>
                </a:rPr>
                <a:t>2</a:t>
              </a:r>
              <a:endParaRPr b="0" lang="ru-RU" sz="2000" spc="-1" strike="noStrike">
                <a:latin typeface="Arial"/>
              </a:endParaRPr>
            </a:p>
          </p:txBody>
        </p:sp>
      </p:grpSp>
      <p:cxnSp>
        <p:nvCxnSpPr>
          <p:cNvPr id="574" name="Connector 1"/>
          <p:cNvCxnSpPr>
            <a:endCxn id="562" idx="1"/>
          </p:cNvCxnSpPr>
          <p:nvPr/>
        </p:nvCxnSpPr>
        <p:spPr>
          <a:xfrm>
            <a:off x="2700000" y="3960000"/>
            <a:ext cx="900360" cy="360"/>
          </a:xfrm>
          <a:prstGeom prst="bentConnector3">
            <a:avLst/>
          </a:prstGeom>
          <a:ln w="10800">
            <a:solidFill>
              <a:srgbClr val="000000"/>
            </a:solidFill>
            <a:round/>
            <a:tailEnd len="med" type="triangle" w="med"/>
          </a:ln>
        </p:spPr>
      </p:cxnSp>
      <p:cxnSp>
        <p:nvCxnSpPr>
          <p:cNvPr id="575" name="Connector 2"/>
          <p:cNvCxnSpPr>
            <a:stCxn id="562" idx="3"/>
            <a:endCxn id="568" idx="1"/>
          </p:cNvCxnSpPr>
          <p:nvPr/>
        </p:nvCxnSpPr>
        <p:spPr>
          <a:xfrm>
            <a:off x="5040000" y="3960000"/>
            <a:ext cx="900360" cy="360"/>
          </a:xfrm>
          <a:prstGeom prst="bentConnector3">
            <a:avLst/>
          </a:prstGeom>
          <a:ln w="10800">
            <a:solidFill>
              <a:srgbClr val="000000"/>
            </a:solidFill>
            <a:round/>
            <a:tailEnd len="med" type="triangle" w="med"/>
          </a:ln>
        </p:spPr>
      </p:cxnSp>
      <p:sp>
        <p:nvSpPr>
          <p:cNvPr id="576" name=""/>
          <p:cNvSpPr/>
          <p:nvPr/>
        </p:nvSpPr>
        <p:spPr>
          <a:xfrm>
            <a:off x="2880000" y="2340000"/>
            <a:ext cx="540000" cy="540000"/>
          </a:xfrm>
          <a:prstGeom prst="ellipse">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76</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
          <p:cNvSpPr txBox="1"/>
          <p:nvPr/>
        </p:nvSpPr>
        <p:spPr>
          <a:xfrm>
            <a:off x="1110960" y="900000"/>
            <a:ext cx="3749040" cy="782280"/>
          </a:xfrm>
          <a:prstGeom prst="rect">
            <a:avLst/>
          </a:prstGeom>
          <a:noFill/>
          <a:ln w="0">
            <a:noFill/>
          </a:ln>
        </p:spPr>
        <p:txBody>
          <a:bodyPr lIns="90000" rIns="90000" tIns="45000" bIns="45000" anchor="t">
            <a:noAutofit/>
          </a:bodyPr>
          <a:p>
            <a:r>
              <a:rPr b="1" lang="ru-RU" sz="4000" spc="-1" strike="noStrike" u="wavyHeavy">
                <a:uFillTx/>
                <a:latin typeface="Noto Sans"/>
              </a:rPr>
              <a:t>LRU (LRU-1)</a:t>
            </a:r>
            <a:endParaRPr b="0" lang="ru-RU" sz="4000" spc="-1" strike="noStrike">
              <a:latin typeface="Arial"/>
            </a:endParaRPr>
          </a:p>
        </p:txBody>
      </p:sp>
      <p:sp>
        <p:nvSpPr>
          <p:cNvPr id="578" name=""/>
          <p:cNvSpPr txBox="1"/>
          <p:nvPr/>
        </p:nvSpPr>
        <p:spPr>
          <a:xfrm>
            <a:off x="1080000" y="1553400"/>
            <a:ext cx="3497040" cy="426600"/>
          </a:xfrm>
          <a:prstGeom prst="rect">
            <a:avLst/>
          </a:prstGeom>
          <a:noFill/>
          <a:ln w="0">
            <a:noFill/>
          </a:ln>
        </p:spPr>
        <p:txBody>
          <a:bodyPr lIns="90000" rIns="90000" tIns="45000" bIns="45000" anchor="t">
            <a:noAutofit/>
          </a:bodyPr>
          <a:p>
            <a:r>
              <a:rPr b="1" lang="ru-RU" sz="1800" spc="-1" strike="noStrike">
                <a:latin typeface="Noto Sans"/>
              </a:rPr>
              <a:t>Частный случай LRU-K</a:t>
            </a:r>
            <a:endParaRPr b="0" lang="ru-RU" sz="1800" spc="-1" strike="noStrike">
              <a:latin typeface="Arial"/>
            </a:endParaRPr>
          </a:p>
        </p:txBody>
      </p:sp>
      <p:sp>
        <p:nvSpPr>
          <p:cNvPr id="579" name=""/>
          <p:cNvSpPr txBox="1"/>
          <p:nvPr/>
        </p:nvSpPr>
        <p:spPr>
          <a:xfrm>
            <a:off x="1167840" y="1800000"/>
            <a:ext cx="8732160" cy="1842840"/>
          </a:xfrm>
          <a:prstGeom prst="rect">
            <a:avLst/>
          </a:prstGeom>
          <a:noFill/>
          <a:ln w="0">
            <a:noFill/>
          </a:ln>
        </p:spPr>
        <p:txBody>
          <a:bodyPr lIns="90000" rIns="90000" tIns="45000" bIns="45000" anchor="t">
            <a:noAutofit/>
          </a:bodyPr>
          <a:p>
            <a:pPr>
              <a:lnSpc>
                <a:spcPct val="100000"/>
              </a:lnSpc>
              <a:buNone/>
            </a:pPr>
            <a:endParaRPr b="0" lang="ru-RU" sz="1800" spc="-1" strike="noStrike">
              <a:latin typeface="Arial"/>
            </a:endParaRPr>
          </a:p>
          <a:p>
            <a:pPr>
              <a:lnSpc>
                <a:spcPct val="100000"/>
              </a:lnSpc>
              <a:buNone/>
            </a:pPr>
            <a:r>
              <a:rPr b="0" lang="ru-RU" sz="1600" spc="-1" strike="noStrike">
                <a:solidFill>
                  <a:srgbClr val="666666"/>
                </a:solidFill>
                <a:latin typeface="Noto Sans"/>
              </a:rPr>
              <a:t>Например, поступают следующие запросы при ёмкости кэша 3 и начальном составе 1 2 3:</a:t>
            </a:r>
            <a:endParaRPr b="0" lang="ru-RU" sz="1600" spc="-1" strike="noStrike">
              <a:latin typeface="Arial"/>
            </a:endParaRPr>
          </a:p>
        </p:txBody>
      </p:sp>
      <p:sp>
        <p:nvSpPr>
          <p:cNvPr id="580" name=""/>
          <p:cNvSpPr/>
          <p:nvPr/>
        </p:nvSpPr>
        <p:spPr>
          <a:xfrm>
            <a:off x="1167840" y="1954080"/>
            <a:ext cx="91440" cy="1285920"/>
          </a:xfrm>
          <a:prstGeom prst="rect">
            <a:avLst/>
          </a:prstGeom>
          <a:solidFill>
            <a:srgbClr val="ced4da">
              <a:alpha val="50000"/>
            </a:srgbClr>
          </a:solidFill>
          <a:ln w="0">
            <a:noFill/>
          </a:ln>
        </p:spPr>
        <p:style>
          <a:lnRef idx="0"/>
          <a:fillRef idx="0"/>
          <a:effectRef idx="0"/>
          <a:fontRef idx="minor"/>
        </p:style>
      </p:sp>
      <p:sp>
        <p:nvSpPr>
          <p:cNvPr id="581" name=""/>
          <p:cNvSpPr/>
          <p:nvPr/>
        </p:nvSpPr>
        <p:spPr>
          <a:xfrm>
            <a:off x="180000" y="4500000"/>
            <a:ext cx="180000" cy="1080000"/>
          </a:xfrm>
          <a:prstGeom prst="rect">
            <a:avLst/>
          </a:prstGeom>
          <a:solidFill>
            <a:srgbClr val="ced4da">
              <a:alpha val="50000"/>
            </a:srgbClr>
          </a:solidFill>
          <a:ln w="0">
            <a:noFill/>
          </a:ln>
        </p:spPr>
        <p:style>
          <a:lnRef idx="0"/>
          <a:fillRef idx="0"/>
          <a:effectRef idx="0"/>
          <a:fontRef idx="minor"/>
        </p:style>
      </p:sp>
      <p:grpSp>
        <p:nvGrpSpPr>
          <p:cNvPr id="582" name="task-none 7"/>
          <p:cNvGrpSpPr/>
          <p:nvPr/>
        </p:nvGrpSpPr>
        <p:grpSpPr>
          <a:xfrm>
            <a:off x="1260000" y="3420000"/>
            <a:ext cx="1440000" cy="1080000"/>
            <a:chOff x="1260000" y="3420000"/>
            <a:chExt cx="1440000" cy="1080000"/>
          </a:xfrm>
        </p:grpSpPr>
        <p:grpSp>
          <p:nvGrpSpPr>
            <p:cNvPr id="583" name=""/>
            <p:cNvGrpSpPr/>
            <p:nvPr/>
          </p:nvGrpSpPr>
          <p:grpSpPr>
            <a:xfrm>
              <a:off x="1859400" y="4264200"/>
              <a:ext cx="241200" cy="235800"/>
              <a:chOff x="1859400" y="4264200"/>
              <a:chExt cx="241200" cy="235800"/>
            </a:xfrm>
          </p:grpSpPr>
          <p:sp>
            <p:nvSpPr>
              <p:cNvPr id="584" name=""/>
              <p:cNvSpPr/>
              <p:nvPr/>
            </p:nvSpPr>
            <p:spPr>
              <a:xfrm>
                <a:off x="185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585" name=""/>
              <p:cNvSpPr/>
              <p:nvPr/>
            </p:nvSpPr>
            <p:spPr>
              <a:xfrm>
                <a:off x="1978920" y="4322520"/>
                <a:ext cx="0" cy="117720"/>
              </a:xfrm>
              <a:prstGeom prst="line">
                <a:avLst/>
              </a:prstGeom>
              <a:ln cap="rnd" w="10800">
                <a:solidFill>
                  <a:srgbClr val="000000"/>
                </a:solidFill>
                <a:round/>
              </a:ln>
            </p:spPr>
            <p:style>
              <a:lnRef idx="0"/>
              <a:fillRef idx="0"/>
              <a:effectRef idx="0"/>
              <a:fontRef idx="minor"/>
            </p:style>
          </p:sp>
          <p:sp>
            <p:nvSpPr>
              <p:cNvPr id="586" name=""/>
              <p:cNvSpPr/>
              <p:nvPr/>
            </p:nvSpPr>
            <p:spPr>
              <a:xfrm>
                <a:off x="1919520" y="4381920"/>
                <a:ext cx="119880" cy="0"/>
              </a:xfrm>
              <a:prstGeom prst="line">
                <a:avLst/>
              </a:prstGeom>
              <a:ln cap="rnd" w="10800">
                <a:solidFill>
                  <a:srgbClr val="000000"/>
                </a:solidFill>
                <a:round/>
              </a:ln>
            </p:spPr>
            <p:style>
              <a:lnRef idx="0"/>
              <a:fillRef idx="0"/>
              <a:effectRef idx="0"/>
              <a:fontRef idx="minor"/>
            </p:style>
          </p:sp>
        </p:grpSp>
        <p:sp>
          <p:nvSpPr>
            <p:cNvPr id="587" name=""/>
            <p:cNvSpPr/>
            <p:nvPr/>
          </p:nvSpPr>
          <p:spPr>
            <a:xfrm>
              <a:off x="126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2000" spc="-1" strike="noStrike">
                  <a:latin typeface="Arial"/>
                  <a:ea typeface="Microsoft YaHei"/>
                </a:rPr>
                <a:t>3</a:t>
              </a:r>
              <a:endParaRPr b="0" lang="ru-RU" sz="2000" spc="-1" strike="noStrike">
                <a:latin typeface="Arial"/>
              </a:endParaRPr>
            </a:p>
          </p:txBody>
        </p:sp>
      </p:grpSp>
      <p:grpSp>
        <p:nvGrpSpPr>
          <p:cNvPr id="588" name="task-none 8"/>
          <p:cNvGrpSpPr/>
          <p:nvPr/>
        </p:nvGrpSpPr>
        <p:grpSpPr>
          <a:xfrm>
            <a:off x="3600000" y="3420000"/>
            <a:ext cx="1440000" cy="1080000"/>
            <a:chOff x="3600000" y="3420000"/>
            <a:chExt cx="1440000" cy="1080000"/>
          </a:xfrm>
        </p:grpSpPr>
        <p:grpSp>
          <p:nvGrpSpPr>
            <p:cNvPr id="589" name=""/>
            <p:cNvGrpSpPr/>
            <p:nvPr/>
          </p:nvGrpSpPr>
          <p:grpSpPr>
            <a:xfrm>
              <a:off x="4199400" y="4264200"/>
              <a:ext cx="241200" cy="235800"/>
              <a:chOff x="4199400" y="4264200"/>
              <a:chExt cx="241200" cy="235800"/>
            </a:xfrm>
          </p:grpSpPr>
          <p:sp>
            <p:nvSpPr>
              <p:cNvPr id="590" name=""/>
              <p:cNvSpPr/>
              <p:nvPr/>
            </p:nvSpPr>
            <p:spPr>
              <a:xfrm>
                <a:off x="419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591" name=""/>
              <p:cNvSpPr/>
              <p:nvPr/>
            </p:nvSpPr>
            <p:spPr>
              <a:xfrm>
                <a:off x="4318920" y="4322520"/>
                <a:ext cx="0" cy="117720"/>
              </a:xfrm>
              <a:prstGeom prst="line">
                <a:avLst/>
              </a:prstGeom>
              <a:ln cap="rnd" w="10800">
                <a:solidFill>
                  <a:srgbClr val="000000"/>
                </a:solidFill>
                <a:round/>
              </a:ln>
            </p:spPr>
            <p:style>
              <a:lnRef idx="0"/>
              <a:fillRef idx="0"/>
              <a:effectRef idx="0"/>
              <a:fontRef idx="minor"/>
            </p:style>
          </p:sp>
          <p:sp>
            <p:nvSpPr>
              <p:cNvPr id="592" name=""/>
              <p:cNvSpPr/>
              <p:nvPr/>
            </p:nvSpPr>
            <p:spPr>
              <a:xfrm>
                <a:off x="4259520" y="4381920"/>
                <a:ext cx="119880" cy="0"/>
              </a:xfrm>
              <a:prstGeom prst="line">
                <a:avLst/>
              </a:prstGeom>
              <a:ln cap="rnd" w="10800">
                <a:solidFill>
                  <a:srgbClr val="000000"/>
                </a:solidFill>
                <a:round/>
              </a:ln>
            </p:spPr>
            <p:style>
              <a:lnRef idx="0"/>
              <a:fillRef idx="0"/>
              <a:effectRef idx="0"/>
              <a:fontRef idx="minor"/>
            </p:style>
          </p:sp>
        </p:grpSp>
        <p:sp>
          <p:nvSpPr>
            <p:cNvPr id="593" name=""/>
            <p:cNvSpPr/>
            <p:nvPr/>
          </p:nvSpPr>
          <p:spPr>
            <a:xfrm>
              <a:off x="360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2000" spc="-1" strike="noStrike">
                  <a:latin typeface="Arial"/>
                  <a:ea typeface="Microsoft YaHei"/>
                </a:rPr>
                <a:t>76</a:t>
              </a:r>
              <a:endParaRPr b="0" lang="ru-RU" sz="2000" spc="-1" strike="noStrike">
                <a:latin typeface="Arial"/>
              </a:endParaRPr>
            </a:p>
          </p:txBody>
        </p:sp>
      </p:grpSp>
      <p:grpSp>
        <p:nvGrpSpPr>
          <p:cNvPr id="594" name="task-none 9"/>
          <p:cNvGrpSpPr/>
          <p:nvPr/>
        </p:nvGrpSpPr>
        <p:grpSpPr>
          <a:xfrm>
            <a:off x="5940000" y="3420000"/>
            <a:ext cx="1440000" cy="1080000"/>
            <a:chOff x="5940000" y="3420000"/>
            <a:chExt cx="1440000" cy="1080000"/>
          </a:xfrm>
        </p:grpSpPr>
        <p:grpSp>
          <p:nvGrpSpPr>
            <p:cNvPr id="595" name=""/>
            <p:cNvGrpSpPr/>
            <p:nvPr/>
          </p:nvGrpSpPr>
          <p:grpSpPr>
            <a:xfrm>
              <a:off x="6539400" y="4264200"/>
              <a:ext cx="241200" cy="235800"/>
              <a:chOff x="6539400" y="4264200"/>
              <a:chExt cx="241200" cy="235800"/>
            </a:xfrm>
          </p:grpSpPr>
          <p:sp>
            <p:nvSpPr>
              <p:cNvPr id="596" name=""/>
              <p:cNvSpPr/>
              <p:nvPr/>
            </p:nvSpPr>
            <p:spPr>
              <a:xfrm>
                <a:off x="653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597" name=""/>
              <p:cNvSpPr/>
              <p:nvPr/>
            </p:nvSpPr>
            <p:spPr>
              <a:xfrm>
                <a:off x="6658920" y="4322520"/>
                <a:ext cx="0" cy="117720"/>
              </a:xfrm>
              <a:prstGeom prst="line">
                <a:avLst/>
              </a:prstGeom>
              <a:ln cap="rnd" w="10800">
                <a:solidFill>
                  <a:srgbClr val="000000"/>
                </a:solidFill>
                <a:round/>
              </a:ln>
            </p:spPr>
            <p:style>
              <a:lnRef idx="0"/>
              <a:fillRef idx="0"/>
              <a:effectRef idx="0"/>
              <a:fontRef idx="minor"/>
            </p:style>
          </p:sp>
          <p:sp>
            <p:nvSpPr>
              <p:cNvPr id="598" name=""/>
              <p:cNvSpPr/>
              <p:nvPr/>
            </p:nvSpPr>
            <p:spPr>
              <a:xfrm>
                <a:off x="6599520" y="4381920"/>
                <a:ext cx="119880" cy="0"/>
              </a:xfrm>
              <a:prstGeom prst="line">
                <a:avLst/>
              </a:prstGeom>
              <a:ln cap="rnd" w="10800">
                <a:solidFill>
                  <a:srgbClr val="000000"/>
                </a:solidFill>
                <a:round/>
              </a:ln>
            </p:spPr>
            <p:style>
              <a:lnRef idx="0"/>
              <a:fillRef idx="0"/>
              <a:effectRef idx="0"/>
              <a:fontRef idx="minor"/>
            </p:style>
          </p:sp>
        </p:grpSp>
        <p:sp>
          <p:nvSpPr>
            <p:cNvPr id="599" name=""/>
            <p:cNvSpPr/>
            <p:nvPr/>
          </p:nvSpPr>
          <p:spPr>
            <a:xfrm>
              <a:off x="594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2000" spc="-1" strike="noStrike">
                  <a:latin typeface="Arial"/>
                  <a:ea typeface="Microsoft YaHei"/>
                </a:rPr>
                <a:t>1</a:t>
              </a:r>
              <a:endParaRPr b="0" lang="ru-RU" sz="2000" spc="-1" strike="noStrike">
                <a:latin typeface="Arial"/>
              </a:endParaRPr>
            </a:p>
          </p:txBody>
        </p:sp>
      </p:grpSp>
      <p:cxnSp>
        <p:nvCxnSpPr>
          <p:cNvPr id="600" name="Connector 3"/>
          <p:cNvCxnSpPr>
            <a:endCxn id="588" idx="1"/>
          </p:cNvCxnSpPr>
          <p:nvPr/>
        </p:nvCxnSpPr>
        <p:spPr>
          <a:xfrm>
            <a:off x="2700000" y="3960000"/>
            <a:ext cx="900360" cy="360"/>
          </a:xfrm>
          <a:prstGeom prst="bentConnector3">
            <a:avLst/>
          </a:prstGeom>
          <a:ln w="10800">
            <a:solidFill>
              <a:srgbClr val="000000"/>
            </a:solidFill>
            <a:round/>
            <a:tailEnd len="med" type="triangle" w="med"/>
          </a:ln>
        </p:spPr>
      </p:cxnSp>
      <p:cxnSp>
        <p:nvCxnSpPr>
          <p:cNvPr id="601" name="Connector 4"/>
          <p:cNvCxnSpPr>
            <a:stCxn id="588" idx="3"/>
            <a:endCxn id="594" idx="1"/>
          </p:cNvCxnSpPr>
          <p:nvPr/>
        </p:nvCxnSpPr>
        <p:spPr>
          <a:xfrm>
            <a:off x="5040000" y="3960000"/>
            <a:ext cx="900360" cy="360"/>
          </a:xfrm>
          <a:prstGeom prst="bentConnector3">
            <a:avLst/>
          </a:prstGeom>
          <a:ln w="10800">
            <a:solidFill>
              <a:srgbClr val="000000"/>
            </a:solidFill>
            <a:round/>
            <a:tailEnd len="med" type="triangle" w="med"/>
          </a:ln>
        </p:spPr>
      </p:cxnSp>
      <p:sp>
        <p:nvSpPr>
          <p:cNvPr id="602" name=""/>
          <p:cNvSpPr/>
          <p:nvPr/>
        </p:nvSpPr>
        <p:spPr>
          <a:xfrm>
            <a:off x="2880000" y="2340000"/>
            <a:ext cx="540000" cy="540000"/>
          </a:xfrm>
          <a:prstGeom prst="ellipse">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603" name=""/>
          <p:cNvSpPr/>
          <p:nvPr/>
        </p:nvSpPr>
        <p:spPr>
          <a:xfrm>
            <a:off x="3600000" y="2340000"/>
            <a:ext cx="540000" cy="540000"/>
          </a:xfrm>
          <a:prstGeom prst="ellipse">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76</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
          <p:cNvSpPr txBox="1"/>
          <p:nvPr/>
        </p:nvSpPr>
        <p:spPr>
          <a:xfrm>
            <a:off x="1110960" y="900000"/>
            <a:ext cx="3749040" cy="782280"/>
          </a:xfrm>
          <a:prstGeom prst="rect">
            <a:avLst/>
          </a:prstGeom>
          <a:noFill/>
          <a:ln w="0">
            <a:noFill/>
          </a:ln>
        </p:spPr>
        <p:txBody>
          <a:bodyPr lIns="90000" rIns="90000" tIns="45000" bIns="45000" anchor="t">
            <a:noAutofit/>
          </a:bodyPr>
          <a:p>
            <a:r>
              <a:rPr b="1" lang="ru-RU" sz="4000" spc="-1" strike="noStrike" u="wavyHeavy">
                <a:uFillTx/>
                <a:latin typeface="Noto Sans"/>
              </a:rPr>
              <a:t>LRU (LRU-1)</a:t>
            </a:r>
            <a:endParaRPr b="0" lang="ru-RU" sz="4000" spc="-1" strike="noStrike">
              <a:latin typeface="Arial"/>
            </a:endParaRPr>
          </a:p>
        </p:txBody>
      </p:sp>
      <p:sp>
        <p:nvSpPr>
          <p:cNvPr id="605" name=""/>
          <p:cNvSpPr txBox="1"/>
          <p:nvPr/>
        </p:nvSpPr>
        <p:spPr>
          <a:xfrm>
            <a:off x="1080000" y="1553400"/>
            <a:ext cx="3497040" cy="426600"/>
          </a:xfrm>
          <a:prstGeom prst="rect">
            <a:avLst/>
          </a:prstGeom>
          <a:noFill/>
          <a:ln w="0">
            <a:noFill/>
          </a:ln>
        </p:spPr>
        <p:txBody>
          <a:bodyPr lIns="90000" rIns="90000" tIns="45000" bIns="45000" anchor="t">
            <a:noAutofit/>
          </a:bodyPr>
          <a:p>
            <a:r>
              <a:rPr b="1" lang="ru-RU" sz="1800" spc="-1" strike="noStrike">
                <a:latin typeface="Noto Sans"/>
              </a:rPr>
              <a:t>Частный случай LRU-K</a:t>
            </a:r>
            <a:endParaRPr b="0" lang="ru-RU" sz="1800" spc="-1" strike="noStrike">
              <a:latin typeface="Arial"/>
            </a:endParaRPr>
          </a:p>
        </p:txBody>
      </p:sp>
      <p:sp>
        <p:nvSpPr>
          <p:cNvPr id="606" name=""/>
          <p:cNvSpPr txBox="1"/>
          <p:nvPr/>
        </p:nvSpPr>
        <p:spPr>
          <a:xfrm>
            <a:off x="1167840" y="1800000"/>
            <a:ext cx="8732160" cy="1842840"/>
          </a:xfrm>
          <a:prstGeom prst="rect">
            <a:avLst/>
          </a:prstGeom>
          <a:noFill/>
          <a:ln w="0">
            <a:noFill/>
          </a:ln>
        </p:spPr>
        <p:txBody>
          <a:bodyPr lIns="90000" rIns="90000" tIns="45000" bIns="45000" anchor="t">
            <a:noAutofit/>
          </a:bodyPr>
          <a:p>
            <a:pPr>
              <a:lnSpc>
                <a:spcPct val="100000"/>
              </a:lnSpc>
              <a:buNone/>
            </a:pPr>
            <a:endParaRPr b="0" lang="ru-RU" sz="1800" spc="-1" strike="noStrike">
              <a:latin typeface="Arial"/>
            </a:endParaRPr>
          </a:p>
          <a:p>
            <a:pPr>
              <a:lnSpc>
                <a:spcPct val="100000"/>
              </a:lnSpc>
              <a:buNone/>
            </a:pPr>
            <a:r>
              <a:rPr b="0" lang="ru-RU" sz="1600" spc="-1" strike="noStrike">
                <a:solidFill>
                  <a:srgbClr val="666666"/>
                </a:solidFill>
                <a:latin typeface="Noto Sans"/>
              </a:rPr>
              <a:t>Например, поступают следующие запросы при ёмкости кэша 3 и начальном составе 1 2 3:</a:t>
            </a:r>
            <a:endParaRPr b="0" lang="ru-RU" sz="1600" spc="-1" strike="noStrike">
              <a:latin typeface="Arial"/>
            </a:endParaRPr>
          </a:p>
        </p:txBody>
      </p:sp>
      <p:sp>
        <p:nvSpPr>
          <p:cNvPr id="607" name=""/>
          <p:cNvSpPr/>
          <p:nvPr/>
        </p:nvSpPr>
        <p:spPr>
          <a:xfrm>
            <a:off x="1167840" y="1954080"/>
            <a:ext cx="91440" cy="1285920"/>
          </a:xfrm>
          <a:prstGeom prst="rect">
            <a:avLst/>
          </a:prstGeom>
          <a:solidFill>
            <a:srgbClr val="ced4da">
              <a:alpha val="50000"/>
            </a:srgbClr>
          </a:solidFill>
          <a:ln w="0">
            <a:noFill/>
          </a:ln>
        </p:spPr>
        <p:style>
          <a:lnRef idx="0"/>
          <a:fillRef idx="0"/>
          <a:effectRef idx="0"/>
          <a:fontRef idx="minor"/>
        </p:style>
      </p:sp>
      <p:sp>
        <p:nvSpPr>
          <p:cNvPr id="608" name=""/>
          <p:cNvSpPr/>
          <p:nvPr/>
        </p:nvSpPr>
        <p:spPr>
          <a:xfrm>
            <a:off x="180000" y="4500000"/>
            <a:ext cx="180000" cy="1080000"/>
          </a:xfrm>
          <a:prstGeom prst="rect">
            <a:avLst/>
          </a:prstGeom>
          <a:solidFill>
            <a:srgbClr val="ced4da">
              <a:alpha val="50000"/>
            </a:srgbClr>
          </a:solidFill>
          <a:ln w="0">
            <a:noFill/>
          </a:ln>
        </p:spPr>
        <p:style>
          <a:lnRef idx="0"/>
          <a:fillRef idx="0"/>
          <a:effectRef idx="0"/>
          <a:fontRef idx="minor"/>
        </p:style>
      </p:sp>
      <p:grpSp>
        <p:nvGrpSpPr>
          <p:cNvPr id="609" name="task-none 10"/>
          <p:cNvGrpSpPr/>
          <p:nvPr/>
        </p:nvGrpSpPr>
        <p:grpSpPr>
          <a:xfrm>
            <a:off x="1260000" y="3420000"/>
            <a:ext cx="1440000" cy="1080000"/>
            <a:chOff x="1260000" y="3420000"/>
            <a:chExt cx="1440000" cy="1080000"/>
          </a:xfrm>
        </p:grpSpPr>
        <p:grpSp>
          <p:nvGrpSpPr>
            <p:cNvPr id="610" name=""/>
            <p:cNvGrpSpPr/>
            <p:nvPr/>
          </p:nvGrpSpPr>
          <p:grpSpPr>
            <a:xfrm>
              <a:off x="1859400" y="4264200"/>
              <a:ext cx="241200" cy="235800"/>
              <a:chOff x="1859400" y="4264200"/>
              <a:chExt cx="241200" cy="235800"/>
            </a:xfrm>
          </p:grpSpPr>
          <p:sp>
            <p:nvSpPr>
              <p:cNvPr id="611" name=""/>
              <p:cNvSpPr/>
              <p:nvPr/>
            </p:nvSpPr>
            <p:spPr>
              <a:xfrm>
                <a:off x="185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612" name=""/>
              <p:cNvSpPr/>
              <p:nvPr/>
            </p:nvSpPr>
            <p:spPr>
              <a:xfrm>
                <a:off x="1978920" y="4322520"/>
                <a:ext cx="0" cy="117720"/>
              </a:xfrm>
              <a:prstGeom prst="line">
                <a:avLst/>
              </a:prstGeom>
              <a:ln cap="rnd" w="10800">
                <a:solidFill>
                  <a:srgbClr val="000000"/>
                </a:solidFill>
                <a:round/>
              </a:ln>
            </p:spPr>
            <p:style>
              <a:lnRef idx="0"/>
              <a:fillRef idx="0"/>
              <a:effectRef idx="0"/>
              <a:fontRef idx="minor"/>
            </p:style>
          </p:sp>
          <p:sp>
            <p:nvSpPr>
              <p:cNvPr id="613" name=""/>
              <p:cNvSpPr/>
              <p:nvPr/>
            </p:nvSpPr>
            <p:spPr>
              <a:xfrm>
                <a:off x="1919520" y="4381920"/>
                <a:ext cx="119880" cy="0"/>
              </a:xfrm>
              <a:prstGeom prst="line">
                <a:avLst/>
              </a:prstGeom>
              <a:ln cap="rnd" w="10800">
                <a:solidFill>
                  <a:srgbClr val="000000"/>
                </a:solidFill>
                <a:round/>
              </a:ln>
            </p:spPr>
            <p:style>
              <a:lnRef idx="0"/>
              <a:fillRef idx="0"/>
              <a:effectRef idx="0"/>
              <a:fontRef idx="minor"/>
            </p:style>
          </p:sp>
        </p:grpSp>
        <p:sp>
          <p:nvSpPr>
            <p:cNvPr id="614" name=""/>
            <p:cNvSpPr/>
            <p:nvPr/>
          </p:nvSpPr>
          <p:spPr>
            <a:xfrm>
              <a:off x="126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2000" spc="-1" strike="noStrike">
                  <a:latin typeface="Arial"/>
                  <a:ea typeface="Microsoft YaHei"/>
                </a:rPr>
                <a:t>2</a:t>
              </a:r>
              <a:endParaRPr b="0" lang="ru-RU" sz="2000" spc="-1" strike="noStrike">
                <a:latin typeface="Arial"/>
              </a:endParaRPr>
            </a:p>
          </p:txBody>
        </p:sp>
      </p:grpSp>
      <p:grpSp>
        <p:nvGrpSpPr>
          <p:cNvPr id="615" name="task-none 11"/>
          <p:cNvGrpSpPr/>
          <p:nvPr/>
        </p:nvGrpSpPr>
        <p:grpSpPr>
          <a:xfrm>
            <a:off x="3600000" y="3420000"/>
            <a:ext cx="1440000" cy="1080000"/>
            <a:chOff x="3600000" y="3420000"/>
            <a:chExt cx="1440000" cy="1080000"/>
          </a:xfrm>
        </p:grpSpPr>
        <p:grpSp>
          <p:nvGrpSpPr>
            <p:cNvPr id="616" name=""/>
            <p:cNvGrpSpPr/>
            <p:nvPr/>
          </p:nvGrpSpPr>
          <p:grpSpPr>
            <a:xfrm>
              <a:off x="4199400" y="4264200"/>
              <a:ext cx="241200" cy="235800"/>
              <a:chOff x="4199400" y="4264200"/>
              <a:chExt cx="241200" cy="235800"/>
            </a:xfrm>
          </p:grpSpPr>
          <p:sp>
            <p:nvSpPr>
              <p:cNvPr id="617" name=""/>
              <p:cNvSpPr/>
              <p:nvPr/>
            </p:nvSpPr>
            <p:spPr>
              <a:xfrm>
                <a:off x="419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618" name=""/>
              <p:cNvSpPr/>
              <p:nvPr/>
            </p:nvSpPr>
            <p:spPr>
              <a:xfrm>
                <a:off x="4318920" y="4322520"/>
                <a:ext cx="0" cy="117720"/>
              </a:xfrm>
              <a:prstGeom prst="line">
                <a:avLst/>
              </a:prstGeom>
              <a:ln cap="rnd" w="10800">
                <a:solidFill>
                  <a:srgbClr val="000000"/>
                </a:solidFill>
                <a:round/>
              </a:ln>
            </p:spPr>
            <p:style>
              <a:lnRef idx="0"/>
              <a:fillRef idx="0"/>
              <a:effectRef idx="0"/>
              <a:fontRef idx="minor"/>
            </p:style>
          </p:sp>
          <p:sp>
            <p:nvSpPr>
              <p:cNvPr id="619" name=""/>
              <p:cNvSpPr/>
              <p:nvPr/>
            </p:nvSpPr>
            <p:spPr>
              <a:xfrm>
                <a:off x="4259520" y="4381920"/>
                <a:ext cx="119880" cy="0"/>
              </a:xfrm>
              <a:prstGeom prst="line">
                <a:avLst/>
              </a:prstGeom>
              <a:ln cap="rnd" w="10800">
                <a:solidFill>
                  <a:srgbClr val="000000"/>
                </a:solidFill>
                <a:round/>
              </a:ln>
            </p:spPr>
            <p:style>
              <a:lnRef idx="0"/>
              <a:fillRef idx="0"/>
              <a:effectRef idx="0"/>
              <a:fontRef idx="minor"/>
            </p:style>
          </p:sp>
        </p:grpSp>
        <p:sp>
          <p:nvSpPr>
            <p:cNvPr id="620" name=""/>
            <p:cNvSpPr/>
            <p:nvPr/>
          </p:nvSpPr>
          <p:spPr>
            <a:xfrm>
              <a:off x="360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2000" spc="-1" strike="noStrike">
                  <a:latin typeface="Arial"/>
                  <a:ea typeface="Microsoft YaHei"/>
                </a:rPr>
                <a:t>3</a:t>
              </a:r>
              <a:endParaRPr b="0" lang="ru-RU" sz="2000" spc="-1" strike="noStrike">
                <a:latin typeface="Arial"/>
              </a:endParaRPr>
            </a:p>
          </p:txBody>
        </p:sp>
      </p:grpSp>
      <p:grpSp>
        <p:nvGrpSpPr>
          <p:cNvPr id="621" name="task-none 13"/>
          <p:cNvGrpSpPr/>
          <p:nvPr/>
        </p:nvGrpSpPr>
        <p:grpSpPr>
          <a:xfrm>
            <a:off x="5940000" y="3420000"/>
            <a:ext cx="1440000" cy="1080000"/>
            <a:chOff x="5940000" y="3420000"/>
            <a:chExt cx="1440000" cy="1080000"/>
          </a:xfrm>
        </p:grpSpPr>
        <p:grpSp>
          <p:nvGrpSpPr>
            <p:cNvPr id="622" name=""/>
            <p:cNvGrpSpPr/>
            <p:nvPr/>
          </p:nvGrpSpPr>
          <p:grpSpPr>
            <a:xfrm>
              <a:off x="6539400" y="4264200"/>
              <a:ext cx="241200" cy="235800"/>
              <a:chOff x="6539400" y="4264200"/>
              <a:chExt cx="241200" cy="235800"/>
            </a:xfrm>
          </p:grpSpPr>
          <p:sp>
            <p:nvSpPr>
              <p:cNvPr id="623" name=""/>
              <p:cNvSpPr/>
              <p:nvPr/>
            </p:nvSpPr>
            <p:spPr>
              <a:xfrm>
                <a:off x="653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624" name=""/>
              <p:cNvSpPr/>
              <p:nvPr/>
            </p:nvSpPr>
            <p:spPr>
              <a:xfrm>
                <a:off x="6658920" y="4322520"/>
                <a:ext cx="0" cy="117720"/>
              </a:xfrm>
              <a:prstGeom prst="line">
                <a:avLst/>
              </a:prstGeom>
              <a:ln cap="rnd" w="10800">
                <a:solidFill>
                  <a:srgbClr val="000000"/>
                </a:solidFill>
                <a:round/>
              </a:ln>
            </p:spPr>
            <p:style>
              <a:lnRef idx="0"/>
              <a:fillRef idx="0"/>
              <a:effectRef idx="0"/>
              <a:fontRef idx="minor"/>
            </p:style>
          </p:sp>
          <p:sp>
            <p:nvSpPr>
              <p:cNvPr id="625" name=""/>
              <p:cNvSpPr/>
              <p:nvPr/>
            </p:nvSpPr>
            <p:spPr>
              <a:xfrm>
                <a:off x="6599520" y="4381920"/>
                <a:ext cx="119880" cy="0"/>
              </a:xfrm>
              <a:prstGeom prst="line">
                <a:avLst/>
              </a:prstGeom>
              <a:ln cap="rnd" w="10800">
                <a:solidFill>
                  <a:srgbClr val="000000"/>
                </a:solidFill>
                <a:round/>
              </a:ln>
            </p:spPr>
            <p:style>
              <a:lnRef idx="0"/>
              <a:fillRef idx="0"/>
              <a:effectRef idx="0"/>
              <a:fontRef idx="minor"/>
            </p:style>
          </p:sp>
        </p:grpSp>
        <p:sp>
          <p:nvSpPr>
            <p:cNvPr id="626" name=""/>
            <p:cNvSpPr/>
            <p:nvPr/>
          </p:nvSpPr>
          <p:spPr>
            <a:xfrm>
              <a:off x="594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2000" spc="-1" strike="noStrike">
                  <a:latin typeface="Arial"/>
                  <a:ea typeface="Microsoft YaHei"/>
                </a:rPr>
                <a:t>76</a:t>
              </a:r>
              <a:endParaRPr b="0" lang="ru-RU" sz="2000" spc="-1" strike="noStrike">
                <a:latin typeface="Arial"/>
              </a:endParaRPr>
            </a:p>
          </p:txBody>
        </p:sp>
      </p:grpSp>
      <p:cxnSp>
        <p:nvCxnSpPr>
          <p:cNvPr id="627" name="Connector 5"/>
          <p:cNvCxnSpPr>
            <a:endCxn id="615" idx="1"/>
          </p:cNvCxnSpPr>
          <p:nvPr/>
        </p:nvCxnSpPr>
        <p:spPr>
          <a:xfrm>
            <a:off x="2700000" y="3960000"/>
            <a:ext cx="900360" cy="360"/>
          </a:xfrm>
          <a:prstGeom prst="bentConnector3">
            <a:avLst/>
          </a:prstGeom>
          <a:ln w="10800">
            <a:solidFill>
              <a:srgbClr val="000000"/>
            </a:solidFill>
            <a:round/>
            <a:tailEnd len="med" type="triangle" w="med"/>
          </a:ln>
        </p:spPr>
      </p:cxnSp>
      <p:cxnSp>
        <p:nvCxnSpPr>
          <p:cNvPr id="628" name="Connector 6"/>
          <p:cNvCxnSpPr>
            <a:stCxn id="615" idx="3"/>
            <a:endCxn id="621" idx="1"/>
          </p:cNvCxnSpPr>
          <p:nvPr/>
        </p:nvCxnSpPr>
        <p:spPr>
          <a:xfrm>
            <a:off x="5040000" y="3960000"/>
            <a:ext cx="900360" cy="360"/>
          </a:xfrm>
          <a:prstGeom prst="bentConnector3">
            <a:avLst/>
          </a:prstGeom>
          <a:ln w="10800">
            <a:solidFill>
              <a:srgbClr val="000000"/>
            </a:solidFill>
            <a:round/>
            <a:tailEnd len="med" type="triangle" w="med"/>
          </a:ln>
        </p:spPr>
      </p:cxnSp>
      <p:sp>
        <p:nvSpPr>
          <p:cNvPr id="629" name=""/>
          <p:cNvSpPr/>
          <p:nvPr/>
        </p:nvSpPr>
        <p:spPr>
          <a:xfrm>
            <a:off x="2880000" y="2340000"/>
            <a:ext cx="540000" cy="540000"/>
          </a:xfrm>
          <a:prstGeom prst="ellipse">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630" name=""/>
          <p:cNvSpPr/>
          <p:nvPr/>
        </p:nvSpPr>
        <p:spPr>
          <a:xfrm>
            <a:off x="3600000" y="2340000"/>
            <a:ext cx="540000" cy="540000"/>
          </a:xfrm>
          <a:prstGeom prst="ellipse">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631" name=""/>
          <p:cNvSpPr/>
          <p:nvPr/>
        </p:nvSpPr>
        <p:spPr>
          <a:xfrm>
            <a:off x="4320000" y="2340000"/>
            <a:ext cx="540000" cy="540000"/>
          </a:xfrm>
          <a:prstGeom prst="ellipse">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76</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
          <p:cNvSpPr txBox="1"/>
          <p:nvPr/>
        </p:nvSpPr>
        <p:spPr>
          <a:xfrm>
            <a:off x="1110960" y="900000"/>
            <a:ext cx="3749040" cy="782280"/>
          </a:xfrm>
          <a:prstGeom prst="rect">
            <a:avLst/>
          </a:prstGeom>
          <a:noFill/>
          <a:ln w="0">
            <a:noFill/>
          </a:ln>
        </p:spPr>
        <p:txBody>
          <a:bodyPr lIns="90000" rIns="90000" tIns="45000" bIns="45000" anchor="t">
            <a:noAutofit/>
          </a:bodyPr>
          <a:p>
            <a:r>
              <a:rPr b="1" lang="ru-RU" sz="4000" spc="-1" strike="noStrike" u="wavyHeavy">
                <a:uFillTx/>
                <a:latin typeface="Noto Sans"/>
              </a:rPr>
              <a:t>LRU (LRU-1)</a:t>
            </a:r>
            <a:endParaRPr b="0" lang="ru-RU" sz="4000" spc="-1" strike="noStrike">
              <a:latin typeface="Arial"/>
            </a:endParaRPr>
          </a:p>
        </p:txBody>
      </p:sp>
      <p:sp>
        <p:nvSpPr>
          <p:cNvPr id="633" name=""/>
          <p:cNvSpPr txBox="1"/>
          <p:nvPr/>
        </p:nvSpPr>
        <p:spPr>
          <a:xfrm>
            <a:off x="1080000" y="1553400"/>
            <a:ext cx="3497040" cy="426600"/>
          </a:xfrm>
          <a:prstGeom prst="rect">
            <a:avLst/>
          </a:prstGeom>
          <a:noFill/>
          <a:ln w="0">
            <a:noFill/>
          </a:ln>
        </p:spPr>
        <p:txBody>
          <a:bodyPr lIns="90000" rIns="90000" tIns="45000" bIns="45000" anchor="t">
            <a:noAutofit/>
          </a:bodyPr>
          <a:p>
            <a:r>
              <a:rPr b="1" lang="ru-RU" sz="1800" spc="-1" strike="noStrike">
                <a:latin typeface="Noto Sans"/>
              </a:rPr>
              <a:t>Частный случай LRU-K</a:t>
            </a:r>
            <a:endParaRPr b="0" lang="ru-RU" sz="1800" spc="-1" strike="noStrike">
              <a:latin typeface="Arial"/>
            </a:endParaRPr>
          </a:p>
        </p:txBody>
      </p:sp>
      <p:sp>
        <p:nvSpPr>
          <p:cNvPr id="634" name=""/>
          <p:cNvSpPr txBox="1"/>
          <p:nvPr/>
        </p:nvSpPr>
        <p:spPr>
          <a:xfrm>
            <a:off x="1167840" y="1800000"/>
            <a:ext cx="8732160" cy="1842840"/>
          </a:xfrm>
          <a:prstGeom prst="rect">
            <a:avLst/>
          </a:prstGeom>
          <a:noFill/>
          <a:ln w="0">
            <a:noFill/>
          </a:ln>
        </p:spPr>
        <p:txBody>
          <a:bodyPr lIns="90000" rIns="90000" tIns="45000" bIns="45000" anchor="t">
            <a:noAutofit/>
          </a:bodyPr>
          <a:p>
            <a:pPr>
              <a:lnSpc>
                <a:spcPct val="100000"/>
              </a:lnSpc>
              <a:buNone/>
            </a:pPr>
            <a:endParaRPr b="0" lang="ru-RU" sz="1800" spc="-1" strike="noStrike">
              <a:latin typeface="Arial"/>
            </a:endParaRPr>
          </a:p>
          <a:p>
            <a:pPr>
              <a:lnSpc>
                <a:spcPct val="100000"/>
              </a:lnSpc>
              <a:buNone/>
            </a:pPr>
            <a:r>
              <a:rPr b="0" lang="ru-RU" sz="1600" spc="-1" strike="noStrike">
                <a:solidFill>
                  <a:srgbClr val="666666"/>
                </a:solidFill>
                <a:latin typeface="Noto Sans"/>
              </a:rPr>
              <a:t>Например, поступают следующие запросы при ёмкости кэша 3 и начальном составе 1 2 3:</a:t>
            </a:r>
            <a:endParaRPr b="0" lang="ru-RU" sz="1600" spc="-1" strike="noStrike">
              <a:latin typeface="Arial"/>
            </a:endParaRPr>
          </a:p>
        </p:txBody>
      </p:sp>
      <p:sp>
        <p:nvSpPr>
          <p:cNvPr id="635" name=""/>
          <p:cNvSpPr/>
          <p:nvPr/>
        </p:nvSpPr>
        <p:spPr>
          <a:xfrm>
            <a:off x="1167840" y="1954080"/>
            <a:ext cx="91440" cy="1285920"/>
          </a:xfrm>
          <a:prstGeom prst="rect">
            <a:avLst/>
          </a:prstGeom>
          <a:solidFill>
            <a:srgbClr val="ced4da">
              <a:alpha val="50000"/>
            </a:srgbClr>
          </a:solidFill>
          <a:ln w="0">
            <a:noFill/>
          </a:ln>
        </p:spPr>
        <p:style>
          <a:lnRef idx="0"/>
          <a:fillRef idx="0"/>
          <a:effectRef idx="0"/>
          <a:fontRef idx="minor"/>
        </p:style>
      </p:sp>
      <p:sp>
        <p:nvSpPr>
          <p:cNvPr id="636" name=""/>
          <p:cNvSpPr/>
          <p:nvPr/>
        </p:nvSpPr>
        <p:spPr>
          <a:xfrm>
            <a:off x="180000" y="4500000"/>
            <a:ext cx="180000" cy="1080000"/>
          </a:xfrm>
          <a:prstGeom prst="rect">
            <a:avLst/>
          </a:prstGeom>
          <a:solidFill>
            <a:srgbClr val="ced4da">
              <a:alpha val="50000"/>
            </a:srgbClr>
          </a:solidFill>
          <a:ln w="0">
            <a:noFill/>
          </a:ln>
        </p:spPr>
        <p:style>
          <a:lnRef idx="0"/>
          <a:fillRef idx="0"/>
          <a:effectRef idx="0"/>
          <a:fontRef idx="minor"/>
        </p:style>
      </p:sp>
      <p:grpSp>
        <p:nvGrpSpPr>
          <p:cNvPr id="637" name="task-none 14"/>
          <p:cNvGrpSpPr/>
          <p:nvPr/>
        </p:nvGrpSpPr>
        <p:grpSpPr>
          <a:xfrm>
            <a:off x="1260000" y="3420000"/>
            <a:ext cx="1440000" cy="1080000"/>
            <a:chOff x="1260000" y="3420000"/>
            <a:chExt cx="1440000" cy="1080000"/>
          </a:xfrm>
        </p:grpSpPr>
        <p:grpSp>
          <p:nvGrpSpPr>
            <p:cNvPr id="638" name=""/>
            <p:cNvGrpSpPr/>
            <p:nvPr/>
          </p:nvGrpSpPr>
          <p:grpSpPr>
            <a:xfrm>
              <a:off x="1859400" y="4264200"/>
              <a:ext cx="241200" cy="235800"/>
              <a:chOff x="1859400" y="4264200"/>
              <a:chExt cx="241200" cy="235800"/>
            </a:xfrm>
          </p:grpSpPr>
          <p:sp>
            <p:nvSpPr>
              <p:cNvPr id="639" name=""/>
              <p:cNvSpPr/>
              <p:nvPr/>
            </p:nvSpPr>
            <p:spPr>
              <a:xfrm>
                <a:off x="185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640" name=""/>
              <p:cNvSpPr/>
              <p:nvPr/>
            </p:nvSpPr>
            <p:spPr>
              <a:xfrm>
                <a:off x="1978920" y="4322520"/>
                <a:ext cx="0" cy="117720"/>
              </a:xfrm>
              <a:prstGeom prst="line">
                <a:avLst/>
              </a:prstGeom>
              <a:ln cap="rnd" w="10800">
                <a:solidFill>
                  <a:srgbClr val="000000"/>
                </a:solidFill>
                <a:round/>
              </a:ln>
            </p:spPr>
            <p:style>
              <a:lnRef idx="0"/>
              <a:fillRef idx="0"/>
              <a:effectRef idx="0"/>
              <a:fontRef idx="minor"/>
            </p:style>
          </p:sp>
          <p:sp>
            <p:nvSpPr>
              <p:cNvPr id="641" name=""/>
              <p:cNvSpPr/>
              <p:nvPr/>
            </p:nvSpPr>
            <p:spPr>
              <a:xfrm>
                <a:off x="1919520" y="4381920"/>
                <a:ext cx="119880" cy="0"/>
              </a:xfrm>
              <a:prstGeom prst="line">
                <a:avLst/>
              </a:prstGeom>
              <a:ln cap="rnd" w="10800">
                <a:solidFill>
                  <a:srgbClr val="000000"/>
                </a:solidFill>
                <a:round/>
              </a:ln>
            </p:spPr>
            <p:style>
              <a:lnRef idx="0"/>
              <a:fillRef idx="0"/>
              <a:effectRef idx="0"/>
              <a:fontRef idx="minor"/>
            </p:style>
          </p:sp>
        </p:grpSp>
        <p:sp>
          <p:nvSpPr>
            <p:cNvPr id="642" name=""/>
            <p:cNvSpPr/>
            <p:nvPr/>
          </p:nvSpPr>
          <p:spPr>
            <a:xfrm>
              <a:off x="126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2000" spc="-1" strike="noStrike">
                  <a:latin typeface="Arial"/>
                  <a:ea typeface="Microsoft YaHei"/>
                </a:rPr>
                <a:t>1</a:t>
              </a:r>
              <a:endParaRPr b="0" lang="ru-RU" sz="2000" spc="-1" strike="noStrike">
                <a:latin typeface="Arial"/>
              </a:endParaRPr>
            </a:p>
          </p:txBody>
        </p:sp>
      </p:grpSp>
      <p:grpSp>
        <p:nvGrpSpPr>
          <p:cNvPr id="643" name="task-none 15"/>
          <p:cNvGrpSpPr/>
          <p:nvPr/>
        </p:nvGrpSpPr>
        <p:grpSpPr>
          <a:xfrm>
            <a:off x="3600000" y="3420000"/>
            <a:ext cx="1440000" cy="1080000"/>
            <a:chOff x="3600000" y="3420000"/>
            <a:chExt cx="1440000" cy="1080000"/>
          </a:xfrm>
        </p:grpSpPr>
        <p:grpSp>
          <p:nvGrpSpPr>
            <p:cNvPr id="644" name=""/>
            <p:cNvGrpSpPr/>
            <p:nvPr/>
          </p:nvGrpSpPr>
          <p:grpSpPr>
            <a:xfrm>
              <a:off x="4199400" y="4264200"/>
              <a:ext cx="241200" cy="235800"/>
              <a:chOff x="4199400" y="4264200"/>
              <a:chExt cx="241200" cy="235800"/>
            </a:xfrm>
          </p:grpSpPr>
          <p:sp>
            <p:nvSpPr>
              <p:cNvPr id="645" name=""/>
              <p:cNvSpPr/>
              <p:nvPr/>
            </p:nvSpPr>
            <p:spPr>
              <a:xfrm>
                <a:off x="419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646" name=""/>
              <p:cNvSpPr/>
              <p:nvPr/>
            </p:nvSpPr>
            <p:spPr>
              <a:xfrm>
                <a:off x="4318920" y="4322520"/>
                <a:ext cx="0" cy="117720"/>
              </a:xfrm>
              <a:prstGeom prst="line">
                <a:avLst/>
              </a:prstGeom>
              <a:ln cap="rnd" w="10800">
                <a:solidFill>
                  <a:srgbClr val="000000"/>
                </a:solidFill>
                <a:round/>
              </a:ln>
            </p:spPr>
            <p:style>
              <a:lnRef idx="0"/>
              <a:fillRef idx="0"/>
              <a:effectRef idx="0"/>
              <a:fontRef idx="minor"/>
            </p:style>
          </p:sp>
          <p:sp>
            <p:nvSpPr>
              <p:cNvPr id="647" name=""/>
              <p:cNvSpPr/>
              <p:nvPr/>
            </p:nvSpPr>
            <p:spPr>
              <a:xfrm>
                <a:off x="4259520" y="4381920"/>
                <a:ext cx="119880" cy="0"/>
              </a:xfrm>
              <a:prstGeom prst="line">
                <a:avLst/>
              </a:prstGeom>
              <a:ln cap="rnd" w="10800">
                <a:solidFill>
                  <a:srgbClr val="000000"/>
                </a:solidFill>
                <a:round/>
              </a:ln>
            </p:spPr>
            <p:style>
              <a:lnRef idx="0"/>
              <a:fillRef idx="0"/>
              <a:effectRef idx="0"/>
              <a:fontRef idx="minor"/>
            </p:style>
          </p:sp>
        </p:grpSp>
        <p:sp>
          <p:nvSpPr>
            <p:cNvPr id="648" name=""/>
            <p:cNvSpPr/>
            <p:nvPr/>
          </p:nvSpPr>
          <p:spPr>
            <a:xfrm>
              <a:off x="360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2000" spc="-1" strike="noStrike">
                  <a:latin typeface="Arial"/>
                  <a:ea typeface="Microsoft YaHei"/>
                </a:rPr>
                <a:t>2</a:t>
              </a:r>
              <a:endParaRPr b="0" lang="ru-RU" sz="2000" spc="-1" strike="noStrike">
                <a:latin typeface="Arial"/>
              </a:endParaRPr>
            </a:p>
          </p:txBody>
        </p:sp>
      </p:grpSp>
      <p:grpSp>
        <p:nvGrpSpPr>
          <p:cNvPr id="649" name="task-none 16"/>
          <p:cNvGrpSpPr/>
          <p:nvPr/>
        </p:nvGrpSpPr>
        <p:grpSpPr>
          <a:xfrm>
            <a:off x="5940000" y="3420000"/>
            <a:ext cx="1440000" cy="1080000"/>
            <a:chOff x="5940000" y="3420000"/>
            <a:chExt cx="1440000" cy="1080000"/>
          </a:xfrm>
        </p:grpSpPr>
        <p:grpSp>
          <p:nvGrpSpPr>
            <p:cNvPr id="650" name=""/>
            <p:cNvGrpSpPr/>
            <p:nvPr/>
          </p:nvGrpSpPr>
          <p:grpSpPr>
            <a:xfrm>
              <a:off x="6539400" y="4264200"/>
              <a:ext cx="241200" cy="235800"/>
              <a:chOff x="6539400" y="4264200"/>
              <a:chExt cx="241200" cy="235800"/>
            </a:xfrm>
          </p:grpSpPr>
          <p:sp>
            <p:nvSpPr>
              <p:cNvPr id="651" name=""/>
              <p:cNvSpPr/>
              <p:nvPr/>
            </p:nvSpPr>
            <p:spPr>
              <a:xfrm>
                <a:off x="6539400" y="4264200"/>
                <a:ext cx="241200" cy="235800"/>
              </a:xfrm>
              <a:custGeom>
                <a:avLst/>
                <a:gdLst/>
                <a:ahLst/>
                <a:rect l="0" t="0" r="r" b="b"/>
                <a:pathLst>
                  <a:path w="671" h="656">
                    <a:moveTo>
                      <a:pt x="0" y="655"/>
                    </a:moveTo>
                    <a:lnTo>
                      <a:pt x="670" y="655"/>
                    </a:lnTo>
                    <a:lnTo>
                      <a:pt x="670" y="0"/>
                    </a:lnTo>
                    <a:lnTo>
                      <a:pt x="0" y="0"/>
                    </a:lnTo>
                    <a:lnTo>
                      <a:pt x="0" y="655"/>
                    </a:lnTo>
                    <a:close/>
                  </a:path>
                </a:pathLst>
              </a:custGeom>
              <a:solidFill>
                <a:srgbClr val="ffffff"/>
              </a:solidFill>
              <a:ln cap="rnd" w="10800">
                <a:solidFill>
                  <a:srgbClr val="000000"/>
                </a:solidFill>
                <a:round/>
              </a:ln>
            </p:spPr>
          </p:sp>
          <p:sp>
            <p:nvSpPr>
              <p:cNvPr id="652" name=""/>
              <p:cNvSpPr/>
              <p:nvPr/>
            </p:nvSpPr>
            <p:spPr>
              <a:xfrm>
                <a:off x="6658920" y="4322520"/>
                <a:ext cx="0" cy="117720"/>
              </a:xfrm>
              <a:prstGeom prst="line">
                <a:avLst/>
              </a:prstGeom>
              <a:ln cap="rnd" w="10800">
                <a:solidFill>
                  <a:srgbClr val="000000"/>
                </a:solidFill>
                <a:round/>
              </a:ln>
            </p:spPr>
            <p:style>
              <a:lnRef idx="0"/>
              <a:fillRef idx="0"/>
              <a:effectRef idx="0"/>
              <a:fontRef idx="minor"/>
            </p:style>
          </p:sp>
          <p:sp>
            <p:nvSpPr>
              <p:cNvPr id="653" name=""/>
              <p:cNvSpPr/>
              <p:nvPr/>
            </p:nvSpPr>
            <p:spPr>
              <a:xfrm>
                <a:off x="6599520" y="4381920"/>
                <a:ext cx="119880" cy="0"/>
              </a:xfrm>
              <a:prstGeom prst="line">
                <a:avLst/>
              </a:prstGeom>
              <a:ln cap="rnd" w="10800">
                <a:solidFill>
                  <a:srgbClr val="000000"/>
                </a:solidFill>
                <a:round/>
              </a:ln>
            </p:spPr>
            <p:style>
              <a:lnRef idx="0"/>
              <a:fillRef idx="0"/>
              <a:effectRef idx="0"/>
              <a:fontRef idx="minor"/>
            </p:style>
          </p:sp>
        </p:grpSp>
        <p:sp>
          <p:nvSpPr>
            <p:cNvPr id="654" name=""/>
            <p:cNvSpPr/>
            <p:nvPr/>
          </p:nvSpPr>
          <p:spPr>
            <a:xfrm>
              <a:off x="5940000" y="3420000"/>
              <a:ext cx="1440000" cy="1080000"/>
            </a:xfrm>
            <a:custGeom>
              <a:avLst/>
              <a:gdLst/>
              <a:ahLst/>
              <a:rect l="0" t="0" r="r" b="b"/>
              <a:pathLst>
                <a:path w="4001" h="3001">
                  <a:moveTo>
                    <a:pt x="291" y="3000"/>
                  </a:moveTo>
                  <a:lnTo>
                    <a:pt x="3708" y="3000"/>
                  </a:lnTo>
                  <a:cubicBezTo>
                    <a:pt x="3869" y="3000"/>
                    <a:pt x="4000" y="2853"/>
                    <a:pt x="4000" y="2673"/>
                  </a:cubicBezTo>
                  <a:lnTo>
                    <a:pt x="4000" y="327"/>
                  </a:lnTo>
                  <a:cubicBezTo>
                    <a:pt x="4000" y="147"/>
                    <a:pt x="3869" y="0"/>
                    <a:pt x="3708" y="0"/>
                  </a:cubicBezTo>
                  <a:lnTo>
                    <a:pt x="291" y="0"/>
                  </a:lnTo>
                  <a:cubicBezTo>
                    <a:pt x="129" y="0"/>
                    <a:pt x="0" y="147"/>
                    <a:pt x="0" y="327"/>
                  </a:cubicBezTo>
                  <a:lnTo>
                    <a:pt x="0" y="2673"/>
                  </a:lnTo>
                  <a:cubicBezTo>
                    <a:pt x="0" y="2853"/>
                    <a:pt x="129" y="3000"/>
                    <a:pt x="291" y="3000"/>
                  </a:cubicBezTo>
                  <a:close/>
                </a:path>
              </a:pathLst>
            </a:custGeom>
            <a:solidFill>
              <a:srgbClr val="ffffff"/>
            </a:solidFill>
            <a:ln cap="rnd" w="10800">
              <a:solidFill>
                <a:srgbClr val="000000"/>
              </a:solidFill>
              <a:round/>
            </a:ln>
          </p:spPr>
          <p:txBody>
            <a:bodyPr lIns="90000" rIns="90000" tIns="45000" bIns="45000" anchor="ctr">
              <a:noAutofit/>
            </a:bodyPr>
            <a:p>
              <a:pPr algn="ctr">
                <a:lnSpc>
                  <a:spcPct val="100000"/>
                </a:lnSpc>
                <a:buNone/>
              </a:pPr>
              <a:r>
                <a:rPr b="0" lang="ru-RU" sz="2000" spc="-1" strike="noStrike">
                  <a:latin typeface="Arial"/>
                  <a:ea typeface="Microsoft YaHei"/>
                </a:rPr>
                <a:t>3</a:t>
              </a:r>
              <a:endParaRPr b="0" lang="ru-RU" sz="2000" spc="-1" strike="noStrike">
                <a:latin typeface="Arial"/>
              </a:endParaRPr>
            </a:p>
          </p:txBody>
        </p:sp>
      </p:grpSp>
      <p:cxnSp>
        <p:nvCxnSpPr>
          <p:cNvPr id="655" name="Connector 7"/>
          <p:cNvCxnSpPr>
            <a:endCxn id="643" idx="1"/>
          </p:cNvCxnSpPr>
          <p:nvPr/>
        </p:nvCxnSpPr>
        <p:spPr>
          <a:xfrm>
            <a:off x="2700000" y="3960000"/>
            <a:ext cx="900360" cy="360"/>
          </a:xfrm>
          <a:prstGeom prst="bentConnector3">
            <a:avLst/>
          </a:prstGeom>
          <a:ln w="10800">
            <a:solidFill>
              <a:srgbClr val="000000"/>
            </a:solidFill>
            <a:round/>
            <a:tailEnd len="med" type="triangle" w="med"/>
          </a:ln>
        </p:spPr>
      </p:cxnSp>
      <p:cxnSp>
        <p:nvCxnSpPr>
          <p:cNvPr id="656" name="Connector 8"/>
          <p:cNvCxnSpPr>
            <a:stCxn id="643" idx="3"/>
            <a:endCxn id="649" idx="1"/>
          </p:cNvCxnSpPr>
          <p:nvPr/>
        </p:nvCxnSpPr>
        <p:spPr>
          <a:xfrm>
            <a:off x="5040000" y="3960000"/>
            <a:ext cx="900360" cy="360"/>
          </a:xfrm>
          <a:prstGeom prst="bentConnector3">
            <a:avLst/>
          </a:prstGeom>
          <a:ln w="10800">
            <a:solidFill>
              <a:srgbClr val="000000"/>
            </a:solidFill>
            <a:round/>
            <a:tailEnd len="med" type="triangle" w="med"/>
          </a:ln>
        </p:spPr>
      </p:cxnSp>
      <p:sp>
        <p:nvSpPr>
          <p:cNvPr id="657" name=""/>
          <p:cNvSpPr/>
          <p:nvPr/>
        </p:nvSpPr>
        <p:spPr>
          <a:xfrm>
            <a:off x="2880000" y="2340000"/>
            <a:ext cx="540000" cy="540000"/>
          </a:xfrm>
          <a:prstGeom prst="ellipse">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1</a:t>
            </a:r>
            <a:endParaRPr b="0" lang="ru-RU" sz="1800" spc="-1" strike="noStrike">
              <a:latin typeface="Arial"/>
            </a:endParaRPr>
          </a:p>
        </p:txBody>
      </p:sp>
      <p:sp>
        <p:nvSpPr>
          <p:cNvPr id="658" name=""/>
          <p:cNvSpPr/>
          <p:nvPr/>
        </p:nvSpPr>
        <p:spPr>
          <a:xfrm>
            <a:off x="3600000" y="2340000"/>
            <a:ext cx="540000" cy="540000"/>
          </a:xfrm>
          <a:prstGeom prst="ellipse">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2</a:t>
            </a:r>
            <a:endParaRPr b="0" lang="ru-RU" sz="1800" spc="-1" strike="noStrike">
              <a:latin typeface="Arial"/>
            </a:endParaRPr>
          </a:p>
        </p:txBody>
      </p:sp>
      <p:sp>
        <p:nvSpPr>
          <p:cNvPr id="659" name=""/>
          <p:cNvSpPr/>
          <p:nvPr/>
        </p:nvSpPr>
        <p:spPr>
          <a:xfrm>
            <a:off x="4320000" y="2340000"/>
            <a:ext cx="540000" cy="540000"/>
          </a:xfrm>
          <a:prstGeom prst="ellipse">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3</a:t>
            </a:r>
            <a:endParaRPr b="0" lang="ru-RU" sz="1800" spc="-1" strike="noStrike">
              <a:latin typeface="Arial"/>
            </a:endParaRPr>
          </a:p>
        </p:txBody>
      </p:sp>
      <p:sp>
        <p:nvSpPr>
          <p:cNvPr id="660" name=""/>
          <p:cNvSpPr/>
          <p:nvPr/>
        </p:nvSpPr>
        <p:spPr>
          <a:xfrm>
            <a:off x="5040000" y="2340000"/>
            <a:ext cx="540000" cy="540000"/>
          </a:xfrm>
          <a:prstGeom prst="ellipse">
            <a:avLst/>
          </a:pr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buNone/>
            </a:pPr>
            <a:r>
              <a:rPr b="0" lang="ru-RU" sz="1800" spc="-1" strike="noStrike">
                <a:latin typeface="Arial"/>
              </a:rPr>
              <a:t>7</a:t>
            </a:r>
            <a:r>
              <a:rPr b="0" lang="ru-RU" sz="1800" spc="-1" strike="noStrike">
                <a:latin typeface="Arial"/>
              </a:rPr>
              <a:t>6</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
          <p:cNvSpPr txBox="1"/>
          <p:nvPr/>
        </p:nvSpPr>
        <p:spPr>
          <a:xfrm>
            <a:off x="6300000" y="462600"/>
            <a:ext cx="3749040" cy="977400"/>
          </a:xfrm>
          <a:prstGeom prst="rect">
            <a:avLst/>
          </a:prstGeom>
          <a:noFill/>
          <a:ln w="0">
            <a:noFill/>
          </a:ln>
        </p:spPr>
        <p:txBody>
          <a:bodyPr lIns="90000" rIns="90000" tIns="45000" bIns="45000" anchor="t">
            <a:noAutofit/>
          </a:bodyPr>
          <a:p>
            <a:r>
              <a:rPr b="1" lang="ru-RU" sz="6000" spc="-1" strike="noStrike" u="wavyHeavy">
                <a:uFillTx/>
                <a:latin typeface="Noto Sans"/>
              </a:rPr>
              <a:t>LRU-K</a:t>
            </a:r>
            <a:endParaRPr b="0" lang="ru-RU" sz="6000" spc="-1" strike="noStrike">
              <a:latin typeface="Arial"/>
            </a:endParaRPr>
          </a:p>
        </p:txBody>
      </p:sp>
      <p:sp>
        <p:nvSpPr>
          <p:cNvPr id="662" name=""/>
          <p:cNvSpPr txBox="1"/>
          <p:nvPr/>
        </p:nvSpPr>
        <p:spPr>
          <a:xfrm>
            <a:off x="1080000" y="1620000"/>
            <a:ext cx="8897040" cy="621000"/>
          </a:xfrm>
          <a:prstGeom prst="rect">
            <a:avLst/>
          </a:prstGeom>
          <a:noFill/>
          <a:ln w="0">
            <a:noFill/>
          </a:ln>
        </p:spPr>
        <p:txBody>
          <a:bodyPr lIns="90000" rIns="90000" tIns="45000" bIns="45000" anchor="t">
            <a:noAutofit/>
          </a:bodyPr>
          <a:p>
            <a:r>
              <a:rPr b="1" lang="ru-RU" sz="1800" spc="-1" strike="noStrike">
                <a:latin typeface="Noto Sans"/>
              </a:rPr>
              <a:t>Параметр К отвечает за количество последних отслеживаемых обращений</a:t>
            </a:r>
            <a:endParaRPr b="0" lang="ru-RU" sz="1800" spc="-1" strike="noStrike">
              <a:latin typeface="Arial"/>
            </a:endParaRPr>
          </a:p>
        </p:txBody>
      </p:sp>
      <p:sp>
        <p:nvSpPr>
          <p:cNvPr id="663" name=""/>
          <p:cNvSpPr txBox="1"/>
          <p:nvPr/>
        </p:nvSpPr>
        <p:spPr>
          <a:xfrm>
            <a:off x="1167840" y="2160000"/>
            <a:ext cx="5852160" cy="3141720"/>
          </a:xfrm>
          <a:prstGeom prst="rect">
            <a:avLst/>
          </a:prstGeom>
          <a:noFill/>
          <a:ln w="0">
            <a:noFill/>
          </a:ln>
        </p:spPr>
        <p:txBody>
          <a:bodyPr lIns="90000" rIns="90000" tIns="45000" bIns="45000" anchor="t">
            <a:noAutofit/>
          </a:bodyPr>
          <a:p>
            <a:pPr>
              <a:lnSpc>
                <a:spcPct val="100000"/>
              </a:lnSpc>
              <a:buNone/>
            </a:pPr>
            <a:endParaRPr b="0" lang="ru-RU" sz="1800" spc="-1" strike="noStrike">
              <a:latin typeface="Arial"/>
            </a:endParaRPr>
          </a:p>
          <a:p>
            <a:pPr>
              <a:lnSpc>
                <a:spcPct val="100000"/>
              </a:lnSpc>
              <a:buNone/>
            </a:pPr>
            <a:r>
              <a:rPr b="0" lang="ru-RU" sz="1600" spc="-1" strike="noStrike">
                <a:solidFill>
                  <a:srgbClr val="666666"/>
                </a:solidFill>
                <a:latin typeface="Noto Sans"/>
              </a:rPr>
              <a:t>	</a:t>
            </a:r>
            <a:r>
              <a:rPr b="0" lang="ru-RU" sz="1600" spc="-1" strike="noStrike">
                <a:solidFill>
                  <a:srgbClr val="666666"/>
                </a:solidFill>
                <a:latin typeface="Noto Sans"/>
              </a:rPr>
              <a:t>Видно, что в предыдущем подходе количество попаданий в кэш равно нулю, но алгоритм LRU-K помогает решить эту проблему и увеличить количество попаданий до 100%.</a:t>
            </a:r>
            <a:endParaRPr b="0" lang="ru-RU" sz="1600" spc="-1" strike="noStrike">
              <a:latin typeface="Arial"/>
            </a:endParaRPr>
          </a:p>
          <a:p>
            <a:pPr>
              <a:lnSpc>
                <a:spcPct val="100000"/>
              </a:lnSpc>
              <a:buNone/>
            </a:pPr>
            <a:r>
              <a:rPr b="0" lang="ru-RU" sz="1600" spc="-1" strike="noStrike">
                <a:solidFill>
                  <a:srgbClr val="666666"/>
                </a:solidFill>
                <a:latin typeface="Noto Sans"/>
              </a:rPr>
              <a:t>	</a:t>
            </a:r>
            <a:r>
              <a:rPr b="0" lang="ru-RU" sz="1600" spc="-1" strike="noStrike">
                <a:solidFill>
                  <a:srgbClr val="666666"/>
                </a:solidFill>
                <a:latin typeface="Noto Sans"/>
              </a:rPr>
              <a:t>LRU-K держит К последних использований, поэтому LRU можно рассматривать как LRU-1.</a:t>
            </a:r>
            <a:endParaRPr b="0" lang="ru-RU" sz="1600" spc="-1" strike="noStrike">
              <a:latin typeface="Arial"/>
            </a:endParaRPr>
          </a:p>
          <a:p>
            <a:pPr>
              <a:lnSpc>
                <a:spcPct val="100000"/>
              </a:lnSpc>
              <a:buNone/>
            </a:pPr>
            <a:r>
              <a:rPr b="0" lang="ru-RU" sz="1600" spc="-1" strike="noStrike">
                <a:solidFill>
                  <a:srgbClr val="666666"/>
                </a:solidFill>
                <a:latin typeface="Noto Sans"/>
              </a:rPr>
              <a:t>	</a:t>
            </a:r>
            <a:r>
              <a:rPr b="0" lang="ru-RU" sz="1600" spc="-1" strike="noStrike">
                <a:solidFill>
                  <a:srgbClr val="666666"/>
                </a:solidFill>
                <a:latin typeface="Noto Sans"/>
              </a:rPr>
              <a:t>Основная цель LRU-K - решить проблему попадания в кэш «лишних» элементов. Так, для попадания в кэш к элементу нужно обратиться хотя бы К раз (уже при К = 2, в примере будет 100% попаданий в кэш, так как элемент 76 вообще не будет туда добавлен). </a:t>
            </a:r>
            <a:endParaRPr b="0" lang="ru-RU" sz="1600" spc="-1" strike="noStrike">
              <a:latin typeface="Arial"/>
            </a:endParaRPr>
          </a:p>
        </p:txBody>
      </p:sp>
      <p:sp>
        <p:nvSpPr>
          <p:cNvPr id="664" name=""/>
          <p:cNvSpPr/>
          <p:nvPr/>
        </p:nvSpPr>
        <p:spPr>
          <a:xfrm>
            <a:off x="914400" y="2340000"/>
            <a:ext cx="91440" cy="2880000"/>
          </a:xfrm>
          <a:prstGeom prst="rect">
            <a:avLst/>
          </a:prstGeom>
          <a:solidFill>
            <a:srgbClr val="ced4da">
              <a:alpha val="50000"/>
            </a:srgbClr>
          </a:solidFill>
          <a:ln w="0">
            <a:noFill/>
          </a:ln>
        </p:spPr>
        <p:style>
          <a:lnRef idx="0"/>
          <a:fillRef idx="0"/>
          <a:effectRef idx="0"/>
          <a:fontRef idx="minor"/>
        </p:style>
      </p:sp>
      <p:sp>
        <p:nvSpPr>
          <p:cNvPr id="665" name=""/>
          <p:cNvSpPr txBox="1"/>
          <p:nvPr/>
        </p:nvSpPr>
        <p:spPr>
          <a:xfrm>
            <a:off x="5728320" y="138600"/>
            <a:ext cx="2011680" cy="401400"/>
          </a:xfrm>
          <a:prstGeom prst="rect">
            <a:avLst/>
          </a:prstGeom>
          <a:noFill/>
          <a:ln w="0">
            <a:noFill/>
          </a:ln>
        </p:spPr>
        <p:txBody>
          <a:bodyPr lIns="90000" rIns="90000" tIns="45000" bIns="45000" anchor="t">
            <a:noAutofit/>
          </a:bodyPr>
          <a:p>
            <a:pPr algn="r">
              <a:buNone/>
            </a:pPr>
            <a:r>
              <a:rPr b="1" lang="ru-RU" sz="1800" spc="-1" strike="noStrike">
                <a:latin typeface="Noto Sans"/>
              </a:rPr>
              <a:t>Решение:</a:t>
            </a:r>
            <a:endParaRPr b="0" lang="ru-RU" sz="1800" spc="-1" strike="noStrike">
              <a:latin typeface="Arial"/>
            </a:endParaRPr>
          </a:p>
        </p:txBody>
      </p:sp>
    </p:spTree>
  </p:cSld>
  <mc:AlternateContent>
    <mc:Choice Requires="p14">
      <p:transition spd="slow" p14:dur="2000">
        <p:blinds dir="vert"/>
      </p:transition>
    </mc:Choice>
    <mc:Fallback>
      <p:transition spd="slow">
        <p:blinds dir="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TotalTime>
  <Application>LibreOffice/7.2.5.2$Linux_X86_64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2022-05-13T18:43:13Z</dcterms:created>
  <dc:creator/>
  <dc:description/>
  <dc:language>ru-RU</dc:language>
  <cp:lastModifiedBy/>
  <dcterms:modified xsi:type="dcterms:W3CDTF">2022-05-14T02:24:30Z</dcterms:modified>
  <cp:revision>11</cp:revision>
  <dc:subject/>
  <dc:title>Grey Elegant</dc:title>
</cp:coreProperties>
</file>