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1pPr>
    <a:lvl2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2pPr>
    <a:lvl3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3pPr>
    <a:lvl4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4pPr>
    <a:lvl5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5pPr>
    <a:lvl6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6pPr>
    <a:lvl7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7pPr>
    <a:lvl8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8pPr>
    <a:lvl9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2"/>
    <a:srgbClr val="3F74B6"/>
    <a:srgbClr val="1AE61F"/>
    <a:srgbClr val="0079C2"/>
    <a:srgbClr val="11A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59" autoAdjust="0"/>
  </p:normalViewPr>
  <p:slideViewPr>
    <p:cSldViewPr>
      <p:cViewPr varScale="1">
        <p:scale>
          <a:sx n="17" d="100"/>
          <a:sy n="17" d="100"/>
        </p:scale>
        <p:origin x="1550" y="115"/>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31500" y="4560550"/>
            <a:ext cx="5852149" cy="4320525"/>
          </a:xfrm>
          <a:prstGeom prst="rect">
            <a:avLst/>
          </a:prstGeom>
        </p:spPr>
        <p:txBody>
          <a:bodyPr lIns="91425" tIns="91425" rIns="91425" bIns="91425" anchor="t" anchorCtr="0"/>
          <a:lstStyle>
            <a:lvl1pPr>
              <a:defRPr sz="1100">
                <a:uFillTx/>
              </a:defRPr>
            </a:lvl1pPr>
            <a:lvl2pPr>
              <a:defRPr sz="1100">
                <a:uFillTx/>
              </a:defRPr>
            </a:lvl2pPr>
            <a:lvl3pPr>
              <a:defRPr sz="1100">
                <a:uFillTx/>
              </a:defRPr>
            </a:lvl3pPr>
            <a:lvl4pPr>
              <a:defRPr sz="1100">
                <a:uFillTx/>
              </a:defRPr>
            </a:lvl4pPr>
            <a:lvl5pPr>
              <a:defRPr sz="1100">
                <a:uFillTx/>
              </a:defRPr>
            </a:lvl5pPr>
            <a:lvl6pPr>
              <a:defRPr sz="1100">
                <a:uFillTx/>
              </a:defRPr>
            </a:lvl6pPr>
            <a:lvl7pPr>
              <a:defRPr sz="1100">
                <a:uFillTx/>
              </a:defRPr>
            </a:lvl7pPr>
            <a:lvl8pPr>
              <a:defRPr sz="1100">
                <a:uFillTx/>
              </a:defRPr>
            </a:lvl8pPr>
            <a:lvl9pPr>
              <a:defRPr sz="1100">
                <a:uFillTx/>
              </a:defRPr>
            </a:lvl9pPr>
          </a:lstStyle>
          <a:p>
            <a:endParaRPr>
              <a:uFillTx/>
            </a:endParaRPr>
          </a:p>
        </p:txBody>
      </p:sp>
    </p:spTree>
  </p:cSld>
  <p:clrMap bg1="lt1" tx1="dk1" bg2="dk2" tx2="lt2" accent1="accent1" accent2="accent2" accent3="accent3" accent4="accent4" accent5="accent5" accent6="accent6" hlink="hlink" folHlink="folHlink"/>
  <p:notesStyle>
    <a:lvl1pPr marL="0" algn="l" defTabSz="1828800" rtl="0" eaLnBrk="1" latinLnBrk="0" hangingPunct="1">
      <a:defRPr sz="2400" kern="1200">
        <a:solidFill>
          <a:schemeClr val="tx1"/>
        </a:solidFill>
        <a:uFillTx/>
        <a:latin typeface="+mn-lt"/>
        <a:ea typeface="+mn-ea"/>
        <a:cs typeface="+mn-cs"/>
      </a:defRPr>
    </a:lvl1pPr>
    <a:lvl2pPr marL="914400" algn="l" defTabSz="1828800" rtl="0" eaLnBrk="1" latinLnBrk="0" hangingPunct="1">
      <a:defRPr sz="2400" kern="1200">
        <a:solidFill>
          <a:schemeClr val="tx1"/>
        </a:solidFill>
        <a:uFillTx/>
        <a:latin typeface="+mn-lt"/>
        <a:ea typeface="+mn-ea"/>
        <a:cs typeface="+mn-cs"/>
      </a:defRPr>
    </a:lvl2pPr>
    <a:lvl3pPr marL="1828800" algn="l" defTabSz="1828800" rtl="0" eaLnBrk="1" latinLnBrk="0" hangingPunct="1">
      <a:defRPr sz="2400" kern="1200">
        <a:solidFill>
          <a:schemeClr val="tx1"/>
        </a:solidFill>
        <a:uFillTx/>
        <a:latin typeface="+mn-lt"/>
        <a:ea typeface="+mn-ea"/>
        <a:cs typeface="+mn-cs"/>
      </a:defRPr>
    </a:lvl3pPr>
    <a:lvl4pPr marL="2743200" algn="l" defTabSz="1828800" rtl="0" eaLnBrk="1" latinLnBrk="0" hangingPunct="1">
      <a:defRPr sz="2400" kern="1200">
        <a:solidFill>
          <a:schemeClr val="tx1"/>
        </a:solidFill>
        <a:uFillTx/>
        <a:latin typeface="+mn-lt"/>
        <a:ea typeface="+mn-ea"/>
        <a:cs typeface="+mn-cs"/>
      </a:defRPr>
    </a:lvl4pPr>
    <a:lvl5pPr marL="3657600" algn="l" defTabSz="1828800" rtl="0" eaLnBrk="1" latinLnBrk="0" hangingPunct="1">
      <a:defRPr sz="2400" kern="1200">
        <a:solidFill>
          <a:schemeClr val="tx1"/>
        </a:solidFill>
        <a:uFillTx/>
        <a:latin typeface="+mn-lt"/>
        <a:ea typeface="+mn-ea"/>
        <a:cs typeface="+mn-cs"/>
      </a:defRPr>
    </a:lvl5pPr>
    <a:lvl6pPr marL="4572000" algn="l" defTabSz="1828800" rtl="0" eaLnBrk="1" latinLnBrk="0" hangingPunct="1">
      <a:defRPr sz="2400" kern="1200">
        <a:solidFill>
          <a:schemeClr val="tx1"/>
        </a:solidFill>
        <a:uFillTx/>
        <a:latin typeface="+mn-lt"/>
        <a:ea typeface="+mn-ea"/>
        <a:cs typeface="+mn-cs"/>
      </a:defRPr>
    </a:lvl6pPr>
    <a:lvl7pPr marL="5486400" algn="l" defTabSz="1828800" rtl="0" eaLnBrk="1" latinLnBrk="0" hangingPunct="1">
      <a:defRPr sz="2400" kern="1200">
        <a:solidFill>
          <a:schemeClr val="tx1"/>
        </a:solidFill>
        <a:uFillTx/>
        <a:latin typeface="+mn-lt"/>
        <a:ea typeface="+mn-ea"/>
        <a:cs typeface="+mn-cs"/>
      </a:defRPr>
    </a:lvl7pPr>
    <a:lvl8pPr marL="6400800" algn="l" defTabSz="1828800" rtl="0" eaLnBrk="1" latinLnBrk="0" hangingPunct="1">
      <a:defRPr sz="2400" kern="1200">
        <a:solidFill>
          <a:schemeClr val="tx1"/>
        </a:solidFill>
        <a:uFillTx/>
        <a:latin typeface="+mn-lt"/>
        <a:ea typeface="+mn-ea"/>
        <a:cs typeface="+mn-cs"/>
      </a:defRPr>
    </a:lvl8pPr>
    <a:lvl9pPr marL="7315200" algn="l" defTabSz="1828800" rtl="0" eaLnBrk="1" latinLnBrk="0" hangingPunct="1">
      <a:defRPr sz="24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731500" y="4560550"/>
            <a:ext cx="5852149" cy="4320525"/>
          </a:xfrm>
          <a:prstGeom prst="rect">
            <a:avLst/>
          </a:prstGeom>
        </p:spPr>
        <p:txBody>
          <a:bodyPr lIns="91425" tIns="91425" rIns="91425" bIns="91425" anchor="ctr" anchorCtr="0">
            <a:noAutofit/>
          </a:bodyPr>
          <a:lstStyle/>
          <a:p>
            <a:endParaRPr dirty="0">
              <a:uFillTx/>
            </a:endParaRPr>
          </a:p>
        </p:txBody>
      </p:sp>
      <p:sp>
        <p:nvSpPr>
          <p:cNvPr id="114" name="Shape 1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3292476" y="10226674"/>
            <a:ext cx="37306248" cy="7054848"/>
          </a:xfrm>
          <a:prstGeom prst="rect">
            <a:avLst/>
          </a:prstGeom>
          <a:noFill/>
          <a:ln>
            <a:noFill/>
          </a:ln>
        </p:spPr>
        <p:txBody>
          <a:bodyPr lIns="182850" tIns="182850" rIns="182850" bIns="182850" anchor="ctr" anchorCtr="0"/>
          <a:lstStyle>
            <a:lvl1pPr marL="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1pPr>
            <a:lvl2pPr marL="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2pPr>
            <a:lvl3pPr marL="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3pPr>
            <a:lvl4pPr marL="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4pPr>
            <a:lvl5pPr marL="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5pPr>
            <a:lvl6pPr marL="91440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6pPr>
            <a:lvl7pPr marL="182880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7pPr>
            <a:lvl8pPr marL="274320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8pPr>
            <a:lvl9pPr marL="365760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9pPr>
          </a:lstStyle>
          <a:p>
            <a:endParaRPr>
              <a:uFillTx/>
            </a:endParaRPr>
          </a:p>
        </p:txBody>
      </p:sp>
      <p:sp>
        <p:nvSpPr>
          <p:cNvPr id="12" name="Shape 12"/>
          <p:cNvSpPr txBox="1">
            <a:spLocks noGrp="1"/>
          </p:cNvSpPr>
          <p:nvPr>
            <p:ph type="subTitle" idx="1"/>
          </p:nvPr>
        </p:nvSpPr>
        <p:spPr>
          <a:xfrm>
            <a:off x="6584950" y="18653126"/>
            <a:ext cx="30721300" cy="8413748"/>
          </a:xfrm>
          <a:prstGeom prst="rect">
            <a:avLst/>
          </a:prstGeom>
          <a:noFill/>
          <a:ln>
            <a:noFill/>
          </a:ln>
        </p:spPr>
        <p:txBody>
          <a:bodyPr lIns="182850" tIns="182850" rIns="182850" bIns="182850" anchor="t" anchorCtr="0"/>
          <a:lstStyle>
            <a:lvl1pPr marL="0" marR="0" indent="0" algn="ctr" rtl="0">
              <a:spcBef>
                <a:spcPts val="3960"/>
              </a:spcBef>
              <a:spcAft>
                <a:spcPts val="0"/>
              </a:spcAft>
              <a:buClr>
                <a:schemeClr val="dk1"/>
              </a:buClr>
              <a:buFont typeface="Arial"/>
              <a:buNone/>
              <a:defRPr sz="19800" b="0" i="0" u="none" strike="noStrike" cap="none" baseline="0">
                <a:solidFill>
                  <a:schemeClr val="dk1"/>
                </a:solidFill>
                <a:uFillTx/>
                <a:latin typeface="Arial"/>
                <a:ea typeface="Arial"/>
                <a:cs typeface="Arial"/>
                <a:sym typeface="Arial"/>
              </a:defRPr>
            </a:lvl1pPr>
            <a:lvl2pPr marL="914400" marR="0" indent="0" algn="ctr" rtl="0">
              <a:spcBef>
                <a:spcPts val="3440"/>
              </a:spcBef>
              <a:spcAft>
                <a:spcPts val="0"/>
              </a:spcAft>
              <a:buClr>
                <a:schemeClr val="dk1"/>
              </a:buClr>
              <a:buFont typeface="Arial"/>
              <a:buNone/>
              <a:defRPr sz="17200" b="0" i="0" u="none" strike="noStrike" cap="none" baseline="0">
                <a:solidFill>
                  <a:schemeClr val="dk1"/>
                </a:solidFill>
                <a:uFillTx/>
                <a:latin typeface="Arial"/>
                <a:ea typeface="Arial"/>
                <a:cs typeface="Arial"/>
                <a:sym typeface="Arial"/>
              </a:defRPr>
            </a:lvl2pPr>
            <a:lvl3pPr marL="1828800" marR="0" indent="0" algn="ctr" rtl="0">
              <a:spcBef>
                <a:spcPts val="2960"/>
              </a:spcBef>
              <a:spcAft>
                <a:spcPts val="0"/>
              </a:spcAft>
              <a:buClr>
                <a:schemeClr val="dk1"/>
              </a:buClr>
              <a:buFont typeface="Arial"/>
              <a:buNone/>
              <a:defRPr sz="14800" b="0" i="0" u="none" strike="noStrike" cap="none" baseline="0">
                <a:solidFill>
                  <a:schemeClr val="dk1"/>
                </a:solidFill>
                <a:uFillTx/>
                <a:latin typeface="Arial"/>
                <a:ea typeface="Arial"/>
                <a:cs typeface="Arial"/>
                <a:sym typeface="Arial"/>
              </a:defRPr>
            </a:lvl3pPr>
            <a:lvl4pPr marL="27432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4pPr>
            <a:lvl5pPr marL="36576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5pPr>
            <a:lvl6pPr marL="45720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6pPr>
            <a:lvl7pPr marL="54864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7pPr>
            <a:lvl8pPr marL="64008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8pPr>
            <a:lvl9pPr marL="73152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9pPr>
          </a:lstStyle>
          <a:p>
            <a:endParaRPr>
              <a:uFillTx/>
            </a:endParaRPr>
          </a:p>
        </p:txBody>
      </p:sp>
      <p:sp>
        <p:nvSpPr>
          <p:cNvPr id="13" name="Shape 13"/>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14" name="Shape 14"/>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15" name="Shape 15"/>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Tx">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algn="ctr" rtl="0">
              <a:spcBef>
                <a:spcPts val="0"/>
              </a:spcBef>
              <a:spcAft>
                <a:spcPts val="0"/>
              </a:spcAft>
              <a:defRPr sz="27200">
                <a:solidFill>
                  <a:schemeClr val="dk2"/>
                </a:solidFill>
                <a:uFillTx/>
                <a:latin typeface="Arial"/>
                <a:ea typeface="Arial"/>
                <a:cs typeface="Arial"/>
                <a:sym typeface="Arial"/>
              </a:defRPr>
            </a:lvl1pPr>
            <a:lvl2pPr algn="ctr" rtl="0">
              <a:spcBef>
                <a:spcPts val="0"/>
              </a:spcBef>
              <a:spcAft>
                <a:spcPts val="0"/>
              </a:spcAft>
              <a:defRPr sz="27200">
                <a:solidFill>
                  <a:schemeClr val="dk2"/>
                </a:solidFill>
                <a:uFillTx/>
                <a:latin typeface="Arial"/>
                <a:ea typeface="Arial"/>
                <a:cs typeface="Arial"/>
                <a:sym typeface="Arial"/>
              </a:defRPr>
            </a:lvl2pPr>
            <a:lvl3pPr algn="ctr" rtl="0">
              <a:spcBef>
                <a:spcPts val="0"/>
              </a:spcBef>
              <a:spcAft>
                <a:spcPts val="0"/>
              </a:spcAft>
              <a:defRPr sz="27200">
                <a:solidFill>
                  <a:schemeClr val="dk2"/>
                </a:solidFill>
                <a:uFillTx/>
                <a:latin typeface="Arial"/>
                <a:ea typeface="Arial"/>
                <a:cs typeface="Arial"/>
                <a:sym typeface="Arial"/>
              </a:defRPr>
            </a:lvl3pPr>
            <a:lvl4pPr algn="ctr" rtl="0">
              <a:spcBef>
                <a:spcPts val="0"/>
              </a:spcBef>
              <a:spcAft>
                <a:spcPts val="0"/>
              </a:spcAft>
              <a:defRPr sz="27200">
                <a:solidFill>
                  <a:schemeClr val="dk2"/>
                </a:solidFill>
                <a:uFillTx/>
                <a:latin typeface="Arial"/>
                <a:ea typeface="Arial"/>
                <a:cs typeface="Arial"/>
                <a:sym typeface="Arial"/>
              </a:defRPr>
            </a:lvl4pPr>
            <a:lvl5pPr algn="ctr" rtl="0">
              <a:spcBef>
                <a:spcPts val="0"/>
              </a:spcBef>
              <a:spcAft>
                <a:spcPts val="0"/>
              </a:spcAft>
              <a:defRPr sz="27200">
                <a:solidFill>
                  <a:schemeClr val="dk2"/>
                </a:solidFill>
                <a:uFillTx/>
                <a:latin typeface="Arial"/>
                <a:ea typeface="Arial"/>
                <a:cs typeface="Arial"/>
                <a:sym typeface="Arial"/>
              </a:defRPr>
            </a:lvl5pPr>
            <a:lvl6pPr marL="914400" algn="ctr" rtl="0">
              <a:spcBef>
                <a:spcPts val="0"/>
              </a:spcBef>
              <a:spcAft>
                <a:spcPts val="0"/>
              </a:spcAft>
              <a:defRPr sz="27200">
                <a:solidFill>
                  <a:schemeClr val="dk2"/>
                </a:solidFill>
                <a:uFillTx/>
                <a:latin typeface="Arial"/>
                <a:ea typeface="Arial"/>
                <a:cs typeface="Arial"/>
                <a:sym typeface="Arial"/>
              </a:defRPr>
            </a:lvl6pPr>
            <a:lvl7pPr marL="1828800" algn="ctr" rtl="0">
              <a:spcBef>
                <a:spcPts val="0"/>
              </a:spcBef>
              <a:spcAft>
                <a:spcPts val="0"/>
              </a:spcAft>
              <a:defRPr sz="27200">
                <a:solidFill>
                  <a:schemeClr val="dk2"/>
                </a:solidFill>
                <a:uFillTx/>
                <a:latin typeface="Arial"/>
                <a:ea typeface="Arial"/>
                <a:cs typeface="Arial"/>
                <a:sym typeface="Arial"/>
              </a:defRPr>
            </a:lvl7pPr>
            <a:lvl8pPr marL="2743200" algn="ctr" rtl="0">
              <a:spcBef>
                <a:spcPts val="0"/>
              </a:spcBef>
              <a:spcAft>
                <a:spcPts val="0"/>
              </a:spcAft>
              <a:defRPr sz="27200">
                <a:solidFill>
                  <a:schemeClr val="dk2"/>
                </a:solidFill>
                <a:uFillTx/>
                <a:latin typeface="Arial"/>
                <a:ea typeface="Arial"/>
                <a:cs typeface="Arial"/>
                <a:sym typeface="Arial"/>
              </a:defRPr>
            </a:lvl8pPr>
            <a:lvl9pPr marL="3657600" algn="ctr" rtl="0">
              <a:spcBef>
                <a:spcPts val="0"/>
              </a:spcBef>
              <a:spcAft>
                <a:spcPts val="0"/>
              </a:spcAft>
              <a:defRPr sz="27200">
                <a:solidFill>
                  <a:schemeClr val="dk2"/>
                </a:solidFill>
                <a:uFillTx/>
                <a:latin typeface="Arial"/>
                <a:ea typeface="Arial"/>
                <a:cs typeface="Arial"/>
                <a:sym typeface="Arial"/>
              </a:defRPr>
            </a:lvl9pPr>
          </a:lstStyle>
          <a:p>
            <a:endParaRPr>
              <a:uFillTx/>
            </a:endParaRPr>
          </a:p>
        </p:txBody>
      </p:sp>
      <p:sp>
        <p:nvSpPr>
          <p:cNvPr id="69" name="Shape 69"/>
          <p:cNvSpPr txBox="1">
            <a:spLocks noGrp="1"/>
          </p:cNvSpPr>
          <p:nvPr>
            <p:ph type="body" idx="1"/>
          </p:nvPr>
        </p:nvSpPr>
        <p:spPr>
          <a:xfrm rot="5400000">
            <a:off x="11082337" y="-1208085"/>
            <a:ext cx="21726522" cy="39503350"/>
          </a:xfrm>
          <a:prstGeom prst="rect">
            <a:avLst/>
          </a:prstGeom>
          <a:noFill/>
          <a:ln>
            <a:noFill/>
          </a:ln>
        </p:spPr>
        <p:txBody>
          <a:bodyPr lIns="182850" tIns="182850" rIns="182850" bIns="182850" anchor="t" anchorCtr="0"/>
          <a:lstStyle>
            <a:lvl1pPr marL="2117726" indent="-1362076" algn="l" rtl="0">
              <a:spcBef>
                <a:spcPts val="3960"/>
              </a:spcBef>
              <a:spcAft>
                <a:spcPts val="0"/>
              </a:spcAft>
              <a:buClr>
                <a:schemeClr val="dk1"/>
              </a:buClr>
              <a:buFont typeface="Arial"/>
              <a:buChar char="•"/>
              <a:defRPr sz="19800">
                <a:solidFill>
                  <a:schemeClr val="dk1"/>
                </a:solidFill>
                <a:uFillTx/>
                <a:latin typeface="Arial"/>
                <a:ea typeface="Arial"/>
                <a:cs typeface="Arial"/>
                <a:sym typeface="Arial"/>
              </a:defRPr>
            </a:lvl1pPr>
            <a:lvl2pPr marL="4584700" indent="-1111250" algn="l" rtl="0">
              <a:spcBef>
                <a:spcPts val="3440"/>
              </a:spcBef>
              <a:spcAft>
                <a:spcPts val="0"/>
              </a:spcAft>
              <a:buClr>
                <a:schemeClr val="dk1"/>
              </a:buClr>
              <a:buFont typeface="Arial"/>
              <a:buChar char="•"/>
              <a:defRPr sz="17200">
                <a:solidFill>
                  <a:schemeClr val="dk1"/>
                </a:solidFill>
                <a:uFillTx/>
                <a:latin typeface="Arial"/>
                <a:ea typeface="Arial"/>
                <a:cs typeface="Arial"/>
                <a:sym typeface="Arial"/>
              </a:defRPr>
            </a:lvl2pPr>
            <a:lvl3pPr marL="7054850" indent="-850900" algn="l" rtl="0">
              <a:spcBef>
                <a:spcPts val="2960"/>
              </a:spcBef>
              <a:spcAft>
                <a:spcPts val="0"/>
              </a:spcAft>
              <a:buClr>
                <a:schemeClr val="dk1"/>
              </a:buClr>
              <a:buFont typeface="Arial"/>
              <a:buChar char="•"/>
              <a:defRPr sz="14800">
                <a:solidFill>
                  <a:schemeClr val="dk1"/>
                </a:solidFill>
                <a:uFillTx/>
                <a:latin typeface="Arial"/>
                <a:ea typeface="Arial"/>
                <a:cs typeface="Arial"/>
                <a:sym typeface="Arial"/>
              </a:defRPr>
            </a:lvl3pPr>
            <a:lvl4pPr marL="9874250" indent="-946150"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4pPr>
            <a:lvl5pPr marL="12696826" indent="-949324"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5pPr>
            <a:lvl6pPr marL="136112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6pPr>
            <a:lvl7pPr marL="145256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7pPr>
            <a:lvl8pPr marL="154400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8pPr>
            <a:lvl9pPr marL="163544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9pPr>
          </a:lstStyle>
          <a:p>
            <a:endParaRPr>
              <a:uFillTx/>
            </a:endParaRPr>
          </a:p>
        </p:txBody>
      </p:sp>
      <p:sp>
        <p:nvSpPr>
          <p:cNvPr id="70" name="Shape 70"/>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71" name="Shape 71"/>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72" name="Shape 72"/>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TitleAndTx">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22715539" y="10425112"/>
            <a:ext cx="28089222" cy="9874248"/>
          </a:xfrm>
          <a:prstGeom prst="rect">
            <a:avLst/>
          </a:prstGeom>
          <a:noFill/>
          <a:ln>
            <a:noFill/>
          </a:ln>
        </p:spPr>
        <p:txBody>
          <a:bodyPr lIns="182850" tIns="182850" rIns="182850" bIns="182850" anchor="ctr" anchorCtr="0"/>
          <a:lstStyle>
            <a:lvl1pPr algn="ctr" rtl="0">
              <a:spcBef>
                <a:spcPts val="0"/>
              </a:spcBef>
              <a:spcAft>
                <a:spcPts val="0"/>
              </a:spcAft>
              <a:defRPr sz="27200">
                <a:solidFill>
                  <a:schemeClr val="dk2"/>
                </a:solidFill>
                <a:uFillTx/>
                <a:latin typeface="Arial"/>
                <a:ea typeface="Arial"/>
                <a:cs typeface="Arial"/>
                <a:sym typeface="Arial"/>
              </a:defRPr>
            </a:lvl1pPr>
            <a:lvl2pPr algn="ctr" rtl="0">
              <a:spcBef>
                <a:spcPts val="0"/>
              </a:spcBef>
              <a:spcAft>
                <a:spcPts val="0"/>
              </a:spcAft>
              <a:defRPr sz="27200">
                <a:solidFill>
                  <a:schemeClr val="dk2"/>
                </a:solidFill>
                <a:uFillTx/>
                <a:latin typeface="Arial"/>
                <a:ea typeface="Arial"/>
                <a:cs typeface="Arial"/>
                <a:sym typeface="Arial"/>
              </a:defRPr>
            </a:lvl2pPr>
            <a:lvl3pPr algn="ctr" rtl="0">
              <a:spcBef>
                <a:spcPts val="0"/>
              </a:spcBef>
              <a:spcAft>
                <a:spcPts val="0"/>
              </a:spcAft>
              <a:defRPr sz="27200">
                <a:solidFill>
                  <a:schemeClr val="dk2"/>
                </a:solidFill>
                <a:uFillTx/>
                <a:latin typeface="Arial"/>
                <a:ea typeface="Arial"/>
                <a:cs typeface="Arial"/>
                <a:sym typeface="Arial"/>
              </a:defRPr>
            </a:lvl3pPr>
            <a:lvl4pPr algn="ctr" rtl="0">
              <a:spcBef>
                <a:spcPts val="0"/>
              </a:spcBef>
              <a:spcAft>
                <a:spcPts val="0"/>
              </a:spcAft>
              <a:defRPr sz="27200">
                <a:solidFill>
                  <a:schemeClr val="dk2"/>
                </a:solidFill>
                <a:uFillTx/>
                <a:latin typeface="Arial"/>
                <a:ea typeface="Arial"/>
                <a:cs typeface="Arial"/>
                <a:sym typeface="Arial"/>
              </a:defRPr>
            </a:lvl4pPr>
            <a:lvl5pPr algn="ctr" rtl="0">
              <a:spcBef>
                <a:spcPts val="0"/>
              </a:spcBef>
              <a:spcAft>
                <a:spcPts val="0"/>
              </a:spcAft>
              <a:defRPr sz="27200">
                <a:solidFill>
                  <a:schemeClr val="dk2"/>
                </a:solidFill>
                <a:uFillTx/>
                <a:latin typeface="Arial"/>
                <a:ea typeface="Arial"/>
                <a:cs typeface="Arial"/>
                <a:sym typeface="Arial"/>
              </a:defRPr>
            </a:lvl5pPr>
            <a:lvl6pPr marL="914400" algn="ctr" rtl="0">
              <a:spcBef>
                <a:spcPts val="0"/>
              </a:spcBef>
              <a:spcAft>
                <a:spcPts val="0"/>
              </a:spcAft>
              <a:defRPr sz="27200">
                <a:solidFill>
                  <a:schemeClr val="dk2"/>
                </a:solidFill>
                <a:uFillTx/>
                <a:latin typeface="Arial"/>
                <a:ea typeface="Arial"/>
                <a:cs typeface="Arial"/>
                <a:sym typeface="Arial"/>
              </a:defRPr>
            </a:lvl6pPr>
            <a:lvl7pPr marL="1828800" algn="ctr" rtl="0">
              <a:spcBef>
                <a:spcPts val="0"/>
              </a:spcBef>
              <a:spcAft>
                <a:spcPts val="0"/>
              </a:spcAft>
              <a:defRPr sz="27200">
                <a:solidFill>
                  <a:schemeClr val="dk2"/>
                </a:solidFill>
                <a:uFillTx/>
                <a:latin typeface="Arial"/>
                <a:ea typeface="Arial"/>
                <a:cs typeface="Arial"/>
                <a:sym typeface="Arial"/>
              </a:defRPr>
            </a:lvl7pPr>
            <a:lvl8pPr marL="2743200" algn="ctr" rtl="0">
              <a:spcBef>
                <a:spcPts val="0"/>
              </a:spcBef>
              <a:spcAft>
                <a:spcPts val="0"/>
              </a:spcAft>
              <a:defRPr sz="27200">
                <a:solidFill>
                  <a:schemeClr val="dk2"/>
                </a:solidFill>
                <a:uFillTx/>
                <a:latin typeface="Arial"/>
                <a:ea typeface="Arial"/>
                <a:cs typeface="Arial"/>
                <a:sym typeface="Arial"/>
              </a:defRPr>
            </a:lvl8pPr>
            <a:lvl9pPr marL="3657600" algn="ctr" rtl="0">
              <a:spcBef>
                <a:spcPts val="0"/>
              </a:spcBef>
              <a:spcAft>
                <a:spcPts val="0"/>
              </a:spcAft>
              <a:defRPr sz="27200">
                <a:solidFill>
                  <a:schemeClr val="dk2"/>
                </a:solidFill>
                <a:uFillTx/>
                <a:latin typeface="Arial"/>
                <a:ea typeface="Arial"/>
                <a:cs typeface="Arial"/>
                <a:sym typeface="Arial"/>
              </a:defRPr>
            </a:lvl9pPr>
          </a:lstStyle>
          <a:p>
            <a:endParaRPr>
              <a:uFillTx/>
            </a:endParaRPr>
          </a:p>
        </p:txBody>
      </p:sp>
      <p:sp>
        <p:nvSpPr>
          <p:cNvPr id="75" name="Shape 75"/>
          <p:cNvSpPr txBox="1">
            <a:spLocks noGrp="1"/>
          </p:cNvSpPr>
          <p:nvPr>
            <p:ph type="body" idx="1"/>
          </p:nvPr>
        </p:nvSpPr>
        <p:spPr>
          <a:xfrm rot="5400000">
            <a:off x="2811463" y="700086"/>
            <a:ext cx="28089222" cy="29324300"/>
          </a:xfrm>
          <a:prstGeom prst="rect">
            <a:avLst/>
          </a:prstGeom>
          <a:noFill/>
          <a:ln>
            <a:noFill/>
          </a:ln>
        </p:spPr>
        <p:txBody>
          <a:bodyPr lIns="182850" tIns="182850" rIns="182850" bIns="182850" anchor="t" anchorCtr="0"/>
          <a:lstStyle>
            <a:lvl1pPr marL="2117726" indent="-1362076" algn="l" rtl="0">
              <a:spcBef>
                <a:spcPts val="3960"/>
              </a:spcBef>
              <a:spcAft>
                <a:spcPts val="0"/>
              </a:spcAft>
              <a:buClr>
                <a:schemeClr val="dk1"/>
              </a:buClr>
              <a:buFont typeface="Arial"/>
              <a:buChar char="•"/>
              <a:defRPr sz="19800">
                <a:solidFill>
                  <a:schemeClr val="dk1"/>
                </a:solidFill>
                <a:uFillTx/>
                <a:latin typeface="Arial"/>
                <a:ea typeface="Arial"/>
                <a:cs typeface="Arial"/>
                <a:sym typeface="Arial"/>
              </a:defRPr>
            </a:lvl1pPr>
            <a:lvl2pPr marL="4584700" indent="-1111250" algn="l" rtl="0">
              <a:spcBef>
                <a:spcPts val="3440"/>
              </a:spcBef>
              <a:spcAft>
                <a:spcPts val="0"/>
              </a:spcAft>
              <a:buClr>
                <a:schemeClr val="dk1"/>
              </a:buClr>
              <a:buFont typeface="Arial"/>
              <a:buChar char="•"/>
              <a:defRPr sz="17200">
                <a:solidFill>
                  <a:schemeClr val="dk1"/>
                </a:solidFill>
                <a:uFillTx/>
                <a:latin typeface="Arial"/>
                <a:ea typeface="Arial"/>
                <a:cs typeface="Arial"/>
                <a:sym typeface="Arial"/>
              </a:defRPr>
            </a:lvl2pPr>
            <a:lvl3pPr marL="7054850" indent="-850900" algn="l" rtl="0">
              <a:spcBef>
                <a:spcPts val="2960"/>
              </a:spcBef>
              <a:spcAft>
                <a:spcPts val="0"/>
              </a:spcAft>
              <a:buClr>
                <a:schemeClr val="dk1"/>
              </a:buClr>
              <a:buFont typeface="Arial"/>
              <a:buChar char="•"/>
              <a:defRPr sz="14800">
                <a:solidFill>
                  <a:schemeClr val="dk1"/>
                </a:solidFill>
                <a:uFillTx/>
                <a:latin typeface="Arial"/>
                <a:ea typeface="Arial"/>
                <a:cs typeface="Arial"/>
                <a:sym typeface="Arial"/>
              </a:defRPr>
            </a:lvl3pPr>
            <a:lvl4pPr marL="9874250" indent="-946150"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4pPr>
            <a:lvl5pPr marL="12696826" indent="-949324"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5pPr>
            <a:lvl6pPr marL="136112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6pPr>
            <a:lvl7pPr marL="145256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7pPr>
            <a:lvl8pPr marL="154400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8pPr>
            <a:lvl9pPr marL="163544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9pPr>
          </a:lstStyle>
          <a:p>
            <a:endParaRPr>
              <a:uFillTx/>
            </a:endParaRPr>
          </a:p>
        </p:txBody>
      </p:sp>
      <p:sp>
        <p:nvSpPr>
          <p:cNvPr id="76" name="Shape 76"/>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77" name="Shape 77"/>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78" name="Shape 78"/>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algn="ctr" rtl="0">
              <a:spcBef>
                <a:spcPts val="0"/>
              </a:spcBef>
              <a:spcAft>
                <a:spcPts val="0"/>
              </a:spcAft>
              <a:defRPr sz="27200">
                <a:solidFill>
                  <a:schemeClr val="dk2"/>
                </a:solidFill>
                <a:uFillTx/>
                <a:latin typeface="Arial"/>
                <a:ea typeface="Arial"/>
                <a:cs typeface="Arial"/>
                <a:sym typeface="Arial"/>
              </a:defRPr>
            </a:lvl1pPr>
            <a:lvl2pPr algn="ctr" rtl="0">
              <a:spcBef>
                <a:spcPts val="0"/>
              </a:spcBef>
              <a:spcAft>
                <a:spcPts val="0"/>
              </a:spcAft>
              <a:defRPr sz="27200">
                <a:solidFill>
                  <a:schemeClr val="dk2"/>
                </a:solidFill>
                <a:uFillTx/>
                <a:latin typeface="Arial"/>
                <a:ea typeface="Arial"/>
                <a:cs typeface="Arial"/>
                <a:sym typeface="Arial"/>
              </a:defRPr>
            </a:lvl2pPr>
            <a:lvl3pPr algn="ctr" rtl="0">
              <a:spcBef>
                <a:spcPts val="0"/>
              </a:spcBef>
              <a:spcAft>
                <a:spcPts val="0"/>
              </a:spcAft>
              <a:defRPr sz="27200">
                <a:solidFill>
                  <a:schemeClr val="dk2"/>
                </a:solidFill>
                <a:uFillTx/>
                <a:latin typeface="Arial"/>
                <a:ea typeface="Arial"/>
                <a:cs typeface="Arial"/>
                <a:sym typeface="Arial"/>
              </a:defRPr>
            </a:lvl3pPr>
            <a:lvl4pPr algn="ctr" rtl="0">
              <a:spcBef>
                <a:spcPts val="0"/>
              </a:spcBef>
              <a:spcAft>
                <a:spcPts val="0"/>
              </a:spcAft>
              <a:defRPr sz="27200">
                <a:solidFill>
                  <a:schemeClr val="dk2"/>
                </a:solidFill>
                <a:uFillTx/>
                <a:latin typeface="Arial"/>
                <a:ea typeface="Arial"/>
                <a:cs typeface="Arial"/>
                <a:sym typeface="Arial"/>
              </a:defRPr>
            </a:lvl4pPr>
            <a:lvl5pPr algn="ctr" rtl="0">
              <a:spcBef>
                <a:spcPts val="0"/>
              </a:spcBef>
              <a:spcAft>
                <a:spcPts val="0"/>
              </a:spcAft>
              <a:defRPr sz="27200">
                <a:solidFill>
                  <a:schemeClr val="dk2"/>
                </a:solidFill>
                <a:uFillTx/>
                <a:latin typeface="Arial"/>
                <a:ea typeface="Arial"/>
                <a:cs typeface="Arial"/>
                <a:sym typeface="Arial"/>
              </a:defRPr>
            </a:lvl5pPr>
            <a:lvl6pPr marL="914400" algn="ctr" rtl="0">
              <a:spcBef>
                <a:spcPts val="0"/>
              </a:spcBef>
              <a:spcAft>
                <a:spcPts val="0"/>
              </a:spcAft>
              <a:defRPr sz="27200">
                <a:solidFill>
                  <a:schemeClr val="dk2"/>
                </a:solidFill>
                <a:uFillTx/>
                <a:latin typeface="Arial"/>
                <a:ea typeface="Arial"/>
                <a:cs typeface="Arial"/>
                <a:sym typeface="Arial"/>
              </a:defRPr>
            </a:lvl6pPr>
            <a:lvl7pPr marL="1828800" algn="ctr" rtl="0">
              <a:spcBef>
                <a:spcPts val="0"/>
              </a:spcBef>
              <a:spcAft>
                <a:spcPts val="0"/>
              </a:spcAft>
              <a:defRPr sz="27200">
                <a:solidFill>
                  <a:schemeClr val="dk2"/>
                </a:solidFill>
                <a:uFillTx/>
                <a:latin typeface="Arial"/>
                <a:ea typeface="Arial"/>
                <a:cs typeface="Arial"/>
                <a:sym typeface="Arial"/>
              </a:defRPr>
            </a:lvl7pPr>
            <a:lvl8pPr marL="2743200" algn="ctr" rtl="0">
              <a:spcBef>
                <a:spcPts val="0"/>
              </a:spcBef>
              <a:spcAft>
                <a:spcPts val="0"/>
              </a:spcAft>
              <a:defRPr sz="27200">
                <a:solidFill>
                  <a:schemeClr val="dk2"/>
                </a:solidFill>
                <a:uFillTx/>
                <a:latin typeface="Arial"/>
                <a:ea typeface="Arial"/>
                <a:cs typeface="Arial"/>
                <a:sym typeface="Arial"/>
              </a:defRPr>
            </a:lvl8pPr>
            <a:lvl9pPr marL="3657600" algn="ctr" rtl="0">
              <a:spcBef>
                <a:spcPts val="0"/>
              </a:spcBef>
              <a:spcAft>
                <a:spcPts val="0"/>
              </a:spcAft>
              <a:defRPr sz="27200">
                <a:solidFill>
                  <a:schemeClr val="dk2"/>
                </a:solidFill>
                <a:uFillTx/>
                <a:latin typeface="Arial"/>
                <a:ea typeface="Arial"/>
                <a:cs typeface="Arial"/>
                <a:sym typeface="Arial"/>
              </a:defRPr>
            </a:lvl9pPr>
          </a:lstStyle>
          <a:p>
            <a:endParaRPr>
              <a:uFillTx/>
            </a:endParaRPr>
          </a:p>
        </p:txBody>
      </p:sp>
      <p:sp>
        <p:nvSpPr>
          <p:cNvPr id="18" name="Shape 18"/>
          <p:cNvSpPr txBox="1">
            <a:spLocks noGrp="1"/>
          </p:cNvSpPr>
          <p:nvPr>
            <p:ph type="body" idx="1"/>
          </p:nvPr>
        </p:nvSpPr>
        <p:spPr>
          <a:xfrm>
            <a:off x="2193925" y="7680325"/>
            <a:ext cx="39503350" cy="21726522"/>
          </a:xfrm>
          <a:prstGeom prst="rect">
            <a:avLst/>
          </a:prstGeom>
          <a:noFill/>
          <a:ln>
            <a:noFill/>
          </a:ln>
        </p:spPr>
        <p:txBody>
          <a:bodyPr lIns="182850" tIns="182850" rIns="182850" bIns="182850" anchor="t" anchorCtr="0"/>
          <a:lstStyle>
            <a:lvl1pPr marL="2117726" indent="-1362076" algn="l" rtl="0">
              <a:spcBef>
                <a:spcPts val="3960"/>
              </a:spcBef>
              <a:spcAft>
                <a:spcPts val="0"/>
              </a:spcAft>
              <a:buClr>
                <a:schemeClr val="dk1"/>
              </a:buClr>
              <a:buFont typeface="Arial"/>
              <a:buChar char="•"/>
              <a:defRPr sz="19800">
                <a:solidFill>
                  <a:schemeClr val="dk1"/>
                </a:solidFill>
                <a:uFillTx/>
                <a:latin typeface="Arial"/>
                <a:ea typeface="Arial"/>
                <a:cs typeface="Arial"/>
                <a:sym typeface="Arial"/>
              </a:defRPr>
            </a:lvl1pPr>
            <a:lvl2pPr marL="4584700" indent="-1111250" algn="l" rtl="0">
              <a:spcBef>
                <a:spcPts val="3440"/>
              </a:spcBef>
              <a:spcAft>
                <a:spcPts val="0"/>
              </a:spcAft>
              <a:buClr>
                <a:schemeClr val="dk1"/>
              </a:buClr>
              <a:buFont typeface="Arial"/>
              <a:buChar char="•"/>
              <a:defRPr sz="17200">
                <a:solidFill>
                  <a:schemeClr val="dk1"/>
                </a:solidFill>
                <a:uFillTx/>
                <a:latin typeface="Arial"/>
                <a:ea typeface="Arial"/>
                <a:cs typeface="Arial"/>
                <a:sym typeface="Arial"/>
              </a:defRPr>
            </a:lvl2pPr>
            <a:lvl3pPr marL="7054850" indent="-850900" algn="l" rtl="0">
              <a:spcBef>
                <a:spcPts val="2960"/>
              </a:spcBef>
              <a:spcAft>
                <a:spcPts val="0"/>
              </a:spcAft>
              <a:buClr>
                <a:schemeClr val="dk1"/>
              </a:buClr>
              <a:buFont typeface="Arial"/>
              <a:buChar char="•"/>
              <a:defRPr sz="14800">
                <a:solidFill>
                  <a:schemeClr val="dk1"/>
                </a:solidFill>
                <a:uFillTx/>
                <a:latin typeface="Arial"/>
                <a:ea typeface="Arial"/>
                <a:cs typeface="Arial"/>
                <a:sym typeface="Arial"/>
              </a:defRPr>
            </a:lvl3pPr>
            <a:lvl4pPr marL="9874250" indent="-946150"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4pPr>
            <a:lvl5pPr marL="12696826" indent="-949324"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5pPr>
            <a:lvl6pPr marL="136112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6pPr>
            <a:lvl7pPr marL="145256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7pPr>
            <a:lvl8pPr marL="154400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8pPr>
            <a:lvl9pPr marL="163544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9pPr>
          </a:lstStyle>
          <a:p>
            <a:endParaRPr>
              <a:uFillTx/>
            </a:endParaRPr>
          </a:p>
        </p:txBody>
      </p:sp>
      <p:sp>
        <p:nvSpPr>
          <p:cNvPr id="19" name="Shape 19"/>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20" name="Shape 20"/>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21" name="Shape 21"/>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Head">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467100" y="21151850"/>
            <a:ext cx="37306248" cy="6540500"/>
          </a:xfrm>
          <a:prstGeom prst="rect">
            <a:avLst/>
          </a:prstGeom>
          <a:noFill/>
          <a:ln>
            <a:noFill/>
          </a:ln>
        </p:spPr>
        <p:txBody>
          <a:bodyPr lIns="182850" tIns="182850" rIns="182850" bIns="182850" anchor="t" anchorCtr="0"/>
          <a:lstStyle>
            <a:lvl1pPr algn="l" rtl="0">
              <a:defRPr sz="8000" b="1" cap="small">
                <a:uFillTx/>
              </a:defRPr>
            </a:lvl1pPr>
            <a:lvl2pPr rtl="0">
              <a:defRPr>
                <a:uFillTx/>
              </a:defRPr>
            </a:lvl2pPr>
            <a:lvl3pPr rtl="0">
              <a:defRPr>
                <a:uFillTx/>
              </a:defRPr>
            </a:lvl3pPr>
            <a:lvl4pPr rtl="0">
              <a:defRPr>
                <a:uFillTx/>
              </a:defRPr>
            </a:lvl4pPr>
            <a:lvl5pPr rtl="0">
              <a:defRPr>
                <a:uFillTx/>
              </a:defRPr>
            </a:lvl5pPr>
            <a:lvl6pPr rtl="0">
              <a:defRPr>
                <a:uFillTx/>
              </a:defRPr>
            </a:lvl6pPr>
            <a:lvl7pPr rtl="0">
              <a:defRPr>
                <a:uFillTx/>
              </a:defRPr>
            </a:lvl7pPr>
            <a:lvl8pPr rtl="0">
              <a:defRPr>
                <a:uFillTx/>
              </a:defRPr>
            </a:lvl8pPr>
            <a:lvl9pPr rtl="0">
              <a:defRPr>
                <a:uFillTx/>
              </a:defRPr>
            </a:lvl9pPr>
          </a:lstStyle>
          <a:p>
            <a:endParaRPr>
              <a:uFillTx/>
            </a:endParaRPr>
          </a:p>
        </p:txBody>
      </p:sp>
      <p:sp>
        <p:nvSpPr>
          <p:cNvPr id="24" name="Shape 24"/>
          <p:cNvSpPr txBox="1">
            <a:spLocks noGrp="1"/>
          </p:cNvSpPr>
          <p:nvPr>
            <p:ph type="body" idx="1"/>
          </p:nvPr>
        </p:nvSpPr>
        <p:spPr>
          <a:xfrm>
            <a:off x="3467100" y="13950950"/>
            <a:ext cx="37306248" cy="7200900"/>
          </a:xfrm>
          <a:prstGeom prst="rect">
            <a:avLst/>
          </a:prstGeom>
          <a:noFill/>
          <a:ln>
            <a:noFill/>
          </a:ln>
        </p:spPr>
        <p:txBody>
          <a:bodyPr lIns="182850" tIns="182850" rIns="182850" bIns="182850" anchor="b" anchorCtr="0"/>
          <a:lstStyle>
            <a:lvl1pPr marL="0" indent="0" rtl="0">
              <a:buFont typeface="Arial"/>
              <a:buNone/>
              <a:defRPr sz="4000">
                <a:uFillTx/>
              </a:defRPr>
            </a:lvl1pPr>
            <a:lvl2pPr marL="914400" indent="0" rtl="0">
              <a:buFont typeface="Arial"/>
              <a:buNone/>
              <a:defRPr sz="3600">
                <a:uFillTx/>
              </a:defRPr>
            </a:lvl2pPr>
            <a:lvl3pPr marL="1828800" indent="0" rtl="0">
              <a:buFont typeface="Arial"/>
              <a:buNone/>
              <a:defRPr sz="3200">
                <a:uFillTx/>
              </a:defRPr>
            </a:lvl3pPr>
            <a:lvl4pPr marL="2743200" indent="0" rtl="0">
              <a:buFont typeface="Arial"/>
              <a:buNone/>
              <a:defRPr sz="2800">
                <a:uFillTx/>
              </a:defRPr>
            </a:lvl4pPr>
            <a:lvl5pPr marL="3657600" indent="0" rtl="0">
              <a:buFont typeface="Arial"/>
              <a:buNone/>
              <a:defRPr sz="2800">
                <a:uFillTx/>
              </a:defRPr>
            </a:lvl5pPr>
            <a:lvl6pPr marL="4572000" indent="0" rtl="0">
              <a:buFont typeface="Arial"/>
              <a:buNone/>
              <a:defRPr sz="2800">
                <a:uFillTx/>
              </a:defRPr>
            </a:lvl6pPr>
            <a:lvl7pPr marL="5486400" indent="0" rtl="0">
              <a:buFont typeface="Arial"/>
              <a:buNone/>
              <a:defRPr sz="2800">
                <a:uFillTx/>
              </a:defRPr>
            </a:lvl7pPr>
            <a:lvl8pPr marL="6400800" indent="0" rtl="0">
              <a:buFont typeface="Arial"/>
              <a:buNone/>
              <a:defRPr sz="2800">
                <a:uFillTx/>
              </a:defRPr>
            </a:lvl8pPr>
            <a:lvl9pPr marL="7315200" indent="0" rtl="0">
              <a:buFont typeface="Arial"/>
              <a:buNone/>
              <a:defRPr sz="2800">
                <a:uFillTx/>
              </a:defRPr>
            </a:lvl9pPr>
          </a:lstStyle>
          <a:p>
            <a:endParaRPr>
              <a:uFillTx/>
            </a:endParaRPr>
          </a:p>
        </p:txBody>
      </p:sp>
      <p:sp>
        <p:nvSpPr>
          <p:cNvPr id="25" name="Shape 25"/>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26" name="Shape 26"/>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27" name="Shape 27"/>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Obj">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algn="ctr" rtl="0">
              <a:spcBef>
                <a:spcPts val="0"/>
              </a:spcBef>
              <a:spcAft>
                <a:spcPts val="0"/>
              </a:spcAft>
              <a:defRPr sz="27200">
                <a:solidFill>
                  <a:schemeClr val="dk2"/>
                </a:solidFill>
                <a:uFillTx/>
                <a:latin typeface="Arial"/>
                <a:ea typeface="Arial"/>
                <a:cs typeface="Arial"/>
                <a:sym typeface="Arial"/>
              </a:defRPr>
            </a:lvl1pPr>
            <a:lvl2pPr algn="ctr" rtl="0">
              <a:spcBef>
                <a:spcPts val="0"/>
              </a:spcBef>
              <a:spcAft>
                <a:spcPts val="0"/>
              </a:spcAft>
              <a:defRPr sz="27200">
                <a:solidFill>
                  <a:schemeClr val="dk2"/>
                </a:solidFill>
                <a:uFillTx/>
                <a:latin typeface="Arial"/>
                <a:ea typeface="Arial"/>
                <a:cs typeface="Arial"/>
                <a:sym typeface="Arial"/>
              </a:defRPr>
            </a:lvl2pPr>
            <a:lvl3pPr algn="ctr" rtl="0">
              <a:spcBef>
                <a:spcPts val="0"/>
              </a:spcBef>
              <a:spcAft>
                <a:spcPts val="0"/>
              </a:spcAft>
              <a:defRPr sz="27200">
                <a:solidFill>
                  <a:schemeClr val="dk2"/>
                </a:solidFill>
                <a:uFillTx/>
                <a:latin typeface="Arial"/>
                <a:ea typeface="Arial"/>
                <a:cs typeface="Arial"/>
                <a:sym typeface="Arial"/>
              </a:defRPr>
            </a:lvl3pPr>
            <a:lvl4pPr algn="ctr" rtl="0">
              <a:spcBef>
                <a:spcPts val="0"/>
              </a:spcBef>
              <a:spcAft>
                <a:spcPts val="0"/>
              </a:spcAft>
              <a:defRPr sz="27200">
                <a:solidFill>
                  <a:schemeClr val="dk2"/>
                </a:solidFill>
                <a:uFillTx/>
                <a:latin typeface="Arial"/>
                <a:ea typeface="Arial"/>
                <a:cs typeface="Arial"/>
                <a:sym typeface="Arial"/>
              </a:defRPr>
            </a:lvl4pPr>
            <a:lvl5pPr algn="ctr" rtl="0">
              <a:spcBef>
                <a:spcPts val="0"/>
              </a:spcBef>
              <a:spcAft>
                <a:spcPts val="0"/>
              </a:spcAft>
              <a:defRPr sz="27200">
                <a:solidFill>
                  <a:schemeClr val="dk2"/>
                </a:solidFill>
                <a:uFillTx/>
                <a:latin typeface="Arial"/>
                <a:ea typeface="Arial"/>
                <a:cs typeface="Arial"/>
                <a:sym typeface="Arial"/>
              </a:defRPr>
            </a:lvl5pPr>
            <a:lvl6pPr marL="914400" algn="ctr" rtl="0">
              <a:spcBef>
                <a:spcPts val="0"/>
              </a:spcBef>
              <a:spcAft>
                <a:spcPts val="0"/>
              </a:spcAft>
              <a:defRPr sz="27200">
                <a:solidFill>
                  <a:schemeClr val="dk2"/>
                </a:solidFill>
                <a:uFillTx/>
                <a:latin typeface="Arial"/>
                <a:ea typeface="Arial"/>
                <a:cs typeface="Arial"/>
                <a:sym typeface="Arial"/>
              </a:defRPr>
            </a:lvl6pPr>
            <a:lvl7pPr marL="1828800" algn="ctr" rtl="0">
              <a:spcBef>
                <a:spcPts val="0"/>
              </a:spcBef>
              <a:spcAft>
                <a:spcPts val="0"/>
              </a:spcAft>
              <a:defRPr sz="27200">
                <a:solidFill>
                  <a:schemeClr val="dk2"/>
                </a:solidFill>
                <a:uFillTx/>
                <a:latin typeface="Arial"/>
                <a:ea typeface="Arial"/>
                <a:cs typeface="Arial"/>
                <a:sym typeface="Arial"/>
              </a:defRPr>
            </a:lvl7pPr>
            <a:lvl8pPr marL="2743200" algn="ctr" rtl="0">
              <a:spcBef>
                <a:spcPts val="0"/>
              </a:spcBef>
              <a:spcAft>
                <a:spcPts val="0"/>
              </a:spcAft>
              <a:defRPr sz="27200">
                <a:solidFill>
                  <a:schemeClr val="dk2"/>
                </a:solidFill>
                <a:uFillTx/>
                <a:latin typeface="Arial"/>
                <a:ea typeface="Arial"/>
                <a:cs typeface="Arial"/>
                <a:sym typeface="Arial"/>
              </a:defRPr>
            </a:lvl8pPr>
            <a:lvl9pPr marL="3657600" algn="ctr" rtl="0">
              <a:spcBef>
                <a:spcPts val="0"/>
              </a:spcBef>
              <a:spcAft>
                <a:spcPts val="0"/>
              </a:spcAft>
              <a:defRPr sz="27200">
                <a:solidFill>
                  <a:schemeClr val="dk2"/>
                </a:solidFill>
                <a:uFillTx/>
                <a:latin typeface="Arial"/>
                <a:ea typeface="Arial"/>
                <a:cs typeface="Arial"/>
                <a:sym typeface="Arial"/>
              </a:defRPr>
            </a:lvl9pPr>
          </a:lstStyle>
          <a:p>
            <a:endParaRPr>
              <a:uFillTx/>
            </a:endParaRPr>
          </a:p>
        </p:txBody>
      </p:sp>
      <p:sp>
        <p:nvSpPr>
          <p:cNvPr id="30" name="Shape 30"/>
          <p:cNvSpPr txBox="1">
            <a:spLocks noGrp="1"/>
          </p:cNvSpPr>
          <p:nvPr>
            <p:ph type="body" idx="1"/>
          </p:nvPr>
        </p:nvSpPr>
        <p:spPr>
          <a:xfrm>
            <a:off x="2193925" y="7680325"/>
            <a:ext cx="19599274" cy="21726522"/>
          </a:xfrm>
          <a:prstGeom prst="rect">
            <a:avLst/>
          </a:prstGeom>
          <a:noFill/>
          <a:ln>
            <a:noFill/>
          </a:ln>
        </p:spPr>
        <p:txBody>
          <a:bodyPr lIns="182850" tIns="182850" rIns="182850" bIns="182850" anchor="t" anchorCtr="0"/>
          <a:lstStyle>
            <a:lvl1pPr rtl="0">
              <a:defRPr sz="5600">
                <a:uFillTx/>
              </a:defRPr>
            </a:lvl1pPr>
            <a:lvl2pPr rtl="0">
              <a:defRPr sz="4800">
                <a:uFillTx/>
              </a:defRPr>
            </a:lvl2pPr>
            <a:lvl3pPr rtl="0">
              <a:defRPr sz="4000">
                <a:uFillTx/>
              </a:defRPr>
            </a:lvl3pPr>
            <a:lvl4pPr rtl="0">
              <a:defRPr sz="3600">
                <a:uFillTx/>
              </a:defRPr>
            </a:lvl4pPr>
            <a:lvl5pPr rtl="0">
              <a:defRPr sz="3600">
                <a:uFillTx/>
              </a:defRPr>
            </a:lvl5pPr>
            <a:lvl6pPr rtl="0">
              <a:defRPr sz="3600">
                <a:uFillTx/>
              </a:defRPr>
            </a:lvl6pPr>
            <a:lvl7pPr rtl="0">
              <a:defRPr sz="3600">
                <a:uFillTx/>
              </a:defRPr>
            </a:lvl7pPr>
            <a:lvl8pPr rtl="0">
              <a:defRPr sz="3600">
                <a:uFillTx/>
              </a:defRPr>
            </a:lvl8pPr>
            <a:lvl9pPr rtl="0">
              <a:defRPr sz="3600">
                <a:uFillTx/>
              </a:defRPr>
            </a:lvl9pPr>
          </a:lstStyle>
          <a:p>
            <a:endParaRPr>
              <a:uFillTx/>
            </a:endParaRPr>
          </a:p>
        </p:txBody>
      </p:sp>
      <p:sp>
        <p:nvSpPr>
          <p:cNvPr id="31" name="Shape 31"/>
          <p:cNvSpPr txBox="1">
            <a:spLocks noGrp="1"/>
          </p:cNvSpPr>
          <p:nvPr>
            <p:ph type="body" idx="2"/>
          </p:nvPr>
        </p:nvSpPr>
        <p:spPr>
          <a:xfrm>
            <a:off x="22098000" y="7680325"/>
            <a:ext cx="19599276" cy="21726522"/>
          </a:xfrm>
          <a:prstGeom prst="rect">
            <a:avLst/>
          </a:prstGeom>
          <a:noFill/>
          <a:ln>
            <a:noFill/>
          </a:ln>
        </p:spPr>
        <p:txBody>
          <a:bodyPr lIns="182850" tIns="182850" rIns="182850" bIns="182850" anchor="t" anchorCtr="0"/>
          <a:lstStyle>
            <a:lvl1pPr rtl="0">
              <a:defRPr sz="5600">
                <a:uFillTx/>
              </a:defRPr>
            </a:lvl1pPr>
            <a:lvl2pPr rtl="0">
              <a:defRPr sz="4800">
                <a:uFillTx/>
              </a:defRPr>
            </a:lvl2pPr>
            <a:lvl3pPr rtl="0">
              <a:defRPr sz="4000">
                <a:uFillTx/>
              </a:defRPr>
            </a:lvl3pPr>
            <a:lvl4pPr rtl="0">
              <a:defRPr sz="3600">
                <a:uFillTx/>
              </a:defRPr>
            </a:lvl4pPr>
            <a:lvl5pPr rtl="0">
              <a:defRPr sz="3600">
                <a:uFillTx/>
              </a:defRPr>
            </a:lvl5pPr>
            <a:lvl6pPr rtl="0">
              <a:defRPr sz="3600">
                <a:uFillTx/>
              </a:defRPr>
            </a:lvl6pPr>
            <a:lvl7pPr rtl="0">
              <a:defRPr sz="3600">
                <a:uFillTx/>
              </a:defRPr>
            </a:lvl7pPr>
            <a:lvl8pPr rtl="0">
              <a:defRPr sz="3600">
                <a:uFillTx/>
              </a:defRPr>
            </a:lvl8pPr>
            <a:lvl9pPr rtl="0">
              <a:defRPr sz="3600">
                <a:uFillTx/>
              </a:defRPr>
            </a:lvl9pPr>
          </a:lstStyle>
          <a:p>
            <a:endParaRPr>
              <a:uFillTx/>
            </a:endParaRPr>
          </a:p>
        </p:txBody>
      </p:sp>
      <p:sp>
        <p:nvSpPr>
          <p:cNvPr id="32" name="Shape 32"/>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33" name="Shape 33"/>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34" name="Shape 34"/>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twoTxTwoObj">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rtl="0">
              <a:defRPr>
                <a:uFillTx/>
              </a:defRPr>
            </a:lvl1pPr>
            <a:lvl2pPr rtl="0">
              <a:defRPr>
                <a:uFillTx/>
              </a:defRPr>
            </a:lvl2pPr>
            <a:lvl3pPr rtl="0">
              <a:defRPr>
                <a:uFillTx/>
              </a:defRPr>
            </a:lvl3pPr>
            <a:lvl4pPr rtl="0">
              <a:defRPr>
                <a:uFillTx/>
              </a:defRPr>
            </a:lvl4pPr>
            <a:lvl5pPr rtl="0">
              <a:defRPr>
                <a:uFillTx/>
              </a:defRPr>
            </a:lvl5pPr>
            <a:lvl6pPr rtl="0">
              <a:defRPr>
                <a:uFillTx/>
              </a:defRPr>
            </a:lvl6pPr>
            <a:lvl7pPr rtl="0">
              <a:defRPr>
                <a:uFillTx/>
              </a:defRPr>
            </a:lvl7pPr>
            <a:lvl8pPr rtl="0">
              <a:defRPr>
                <a:uFillTx/>
              </a:defRPr>
            </a:lvl8pPr>
            <a:lvl9pPr rtl="0">
              <a:defRPr>
                <a:uFillTx/>
              </a:defRPr>
            </a:lvl9pPr>
          </a:lstStyle>
          <a:p>
            <a:endParaRPr>
              <a:uFillTx/>
            </a:endParaRPr>
          </a:p>
        </p:txBody>
      </p:sp>
      <p:sp>
        <p:nvSpPr>
          <p:cNvPr id="37" name="Shape 37"/>
          <p:cNvSpPr txBox="1">
            <a:spLocks noGrp="1"/>
          </p:cNvSpPr>
          <p:nvPr>
            <p:ph type="body" idx="1"/>
          </p:nvPr>
        </p:nvSpPr>
        <p:spPr>
          <a:xfrm>
            <a:off x="2193924" y="7369174"/>
            <a:ext cx="19392900" cy="3070224"/>
          </a:xfrm>
          <a:prstGeom prst="rect">
            <a:avLst/>
          </a:prstGeom>
          <a:noFill/>
          <a:ln>
            <a:noFill/>
          </a:ln>
        </p:spPr>
        <p:txBody>
          <a:bodyPr lIns="182850" tIns="182850" rIns="182850" bIns="182850" anchor="b" anchorCtr="0"/>
          <a:lstStyle>
            <a:lvl1pPr marL="0" indent="0" rtl="0">
              <a:buFont typeface="Arial"/>
              <a:buNone/>
              <a:defRPr sz="4800" b="1">
                <a:uFillTx/>
              </a:defRPr>
            </a:lvl1pPr>
            <a:lvl2pPr marL="914400" indent="0" rtl="0">
              <a:buFont typeface="Arial"/>
              <a:buNone/>
              <a:defRPr sz="4000" b="1">
                <a:uFillTx/>
              </a:defRPr>
            </a:lvl2pPr>
            <a:lvl3pPr marL="1828800" indent="0" rtl="0">
              <a:buFont typeface="Arial"/>
              <a:buNone/>
              <a:defRPr sz="3600" b="1">
                <a:uFillTx/>
              </a:defRPr>
            </a:lvl3pPr>
            <a:lvl4pPr marL="2743200" indent="0" rtl="0">
              <a:buFont typeface="Arial"/>
              <a:buNone/>
              <a:defRPr sz="3200" b="1">
                <a:uFillTx/>
              </a:defRPr>
            </a:lvl4pPr>
            <a:lvl5pPr marL="3657600" indent="0" rtl="0">
              <a:buFont typeface="Arial"/>
              <a:buNone/>
              <a:defRPr sz="3200" b="1">
                <a:uFillTx/>
              </a:defRPr>
            </a:lvl5pPr>
            <a:lvl6pPr marL="4572000" indent="0" rtl="0">
              <a:buFont typeface="Arial"/>
              <a:buNone/>
              <a:defRPr sz="3200" b="1">
                <a:uFillTx/>
              </a:defRPr>
            </a:lvl6pPr>
            <a:lvl7pPr marL="5486400" indent="0" rtl="0">
              <a:buFont typeface="Arial"/>
              <a:buNone/>
              <a:defRPr sz="3200" b="1">
                <a:uFillTx/>
              </a:defRPr>
            </a:lvl7pPr>
            <a:lvl8pPr marL="6400800" indent="0" rtl="0">
              <a:buFont typeface="Arial"/>
              <a:buNone/>
              <a:defRPr sz="3200" b="1">
                <a:uFillTx/>
              </a:defRPr>
            </a:lvl8pPr>
            <a:lvl9pPr marL="7315200" indent="0" rtl="0">
              <a:buFont typeface="Arial"/>
              <a:buNone/>
              <a:defRPr sz="3200" b="1">
                <a:uFillTx/>
              </a:defRPr>
            </a:lvl9pPr>
          </a:lstStyle>
          <a:p>
            <a:endParaRPr>
              <a:uFillTx/>
            </a:endParaRPr>
          </a:p>
        </p:txBody>
      </p:sp>
      <p:sp>
        <p:nvSpPr>
          <p:cNvPr id="38" name="Shape 38"/>
          <p:cNvSpPr txBox="1">
            <a:spLocks noGrp="1"/>
          </p:cNvSpPr>
          <p:nvPr>
            <p:ph type="body" idx="2"/>
          </p:nvPr>
        </p:nvSpPr>
        <p:spPr>
          <a:xfrm>
            <a:off x="2193924" y="10439401"/>
            <a:ext cx="19392900" cy="18967450"/>
          </a:xfrm>
          <a:prstGeom prst="rect">
            <a:avLst/>
          </a:prstGeom>
          <a:noFill/>
          <a:ln>
            <a:noFill/>
          </a:ln>
        </p:spPr>
        <p:txBody>
          <a:bodyPr lIns="182850" tIns="182850" rIns="182850" bIns="182850" anchor="t" anchorCtr="0"/>
          <a:lstStyle>
            <a:lvl1pPr rtl="0">
              <a:defRPr sz="4800">
                <a:uFillTx/>
              </a:defRPr>
            </a:lvl1pPr>
            <a:lvl2pPr rtl="0">
              <a:defRPr sz="4000">
                <a:uFillTx/>
              </a:defRPr>
            </a:lvl2pPr>
            <a:lvl3pPr rtl="0">
              <a:defRPr sz="3600">
                <a:uFillTx/>
              </a:defRPr>
            </a:lvl3pPr>
            <a:lvl4pPr rtl="0">
              <a:defRPr sz="3200">
                <a:uFillTx/>
              </a:defRPr>
            </a:lvl4pPr>
            <a:lvl5pPr rtl="0">
              <a:defRPr sz="3200">
                <a:uFillTx/>
              </a:defRPr>
            </a:lvl5pPr>
            <a:lvl6pPr rtl="0">
              <a:defRPr sz="3200">
                <a:uFillTx/>
              </a:defRPr>
            </a:lvl6pPr>
            <a:lvl7pPr rtl="0">
              <a:defRPr sz="3200">
                <a:uFillTx/>
              </a:defRPr>
            </a:lvl7pPr>
            <a:lvl8pPr rtl="0">
              <a:defRPr sz="3200">
                <a:uFillTx/>
              </a:defRPr>
            </a:lvl8pPr>
            <a:lvl9pPr rtl="0">
              <a:defRPr sz="3200">
                <a:uFillTx/>
              </a:defRPr>
            </a:lvl9pPr>
          </a:lstStyle>
          <a:p>
            <a:endParaRPr>
              <a:uFillTx/>
            </a:endParaRPr>
          </a:p>
        </p:txBody>
      </p:sp>
      <p:sp>
        <p:nvSpPr>
          <p:cNvPr id="39" name="Shape 39"/>
          <p:cNvSpPr txBox="1">
            <a:spLocks noGrp="1"/>
          </p:cNvSpPr>
          <p:nvPr>
            <p:ph type="body" idx="3"/>
          </p:nvPr>
        </p:nvSpPr>
        <p:spPr>
          <a:xfrm>
            <a:off x="22294851" y="7369174"/>
            <a:ext cx="19402426" cy="3070224"/>
          </a:xfrm>
          <a:prstGeom prst="rect">
            <a:avLst/>
          </a:prstGeom>
          <a:noFill/>
          <a:ln>
            <a:noFill/>
          </a:ln>
        </p:spPr>
        <p:txBody>
          <a:bodyPr lIns="182850" tIns="182850" rIns="182850" bIns="182850" anchor="b" anchorCtr="0"/>
          <a:lstStyle>
            <a:lvl1pPr marL="0" indent="0" rtl="0">
              <a:buFont typeface="Arial"/>
              <a:buNone/>
              <a:defRPr sz="4800" b="1">
                <a:uFillTx/>
              </a:defRPr>
            </a:lvl1pPr>
            <a:lvl2pPr marL="914400" indent="0" rtl="0">
              <a:buFont typeface="Arial"/>
              <a:buNone/>
              <a:defRPr sz="4000" b="1">
                <a:uFillTx/>
              </a:defRPr>
            </a:lvl2pPr>
            <a:lvl3pPr marL="1828800" indent="0" rtl="0">
              <a:buFont typeface="Arial"/>
              <a:buNone/>
              <a:defRPr sz="3600" b="1">
                <a:uFillTx/>
              </a:defRPr>
            </a:lvl3pPr>
            <a:lvl4pPr marL="2743200" indent="0" rtl="0">
              <a:buFont typeface="Arial"/>
              <a:buNone/>
              <a:defRPr sz="3200" b="1">
                <a:uFillTx/>
              </a:defRPr>
            </a:lvl4pPr>
            <a:lvl5pPr marL="3657600" indent="0" rtl="0">
              <a:buFont typeface="Arial"/>
              <a:buNone/>
              <a:defRPr sz="3200" b="1">
                <a:uFillTx/>
              </a:defRPr>
            </a:lvl5pPr>
            <a:lvl6pPr marL="4572000" indent="0" rtl="0">
              <a:buFont typeface="Arial"/>
              <a:buNone/>
              <a:defRPr sz="3200" b="1">
                <a:uFillTx/>
              </a:defRPr>
            </a:lvl6pPr>
            <a:lvl7pPr marL="5486400" indent="0" rtl="0">
              <a:buFont typeface="Arial"/>
              <a:buNone/>
              <a:defRPr sz="3200" b="1">
                <a:uFillTx/>
              </a:defRPr>
            </a:lvl7pPr>
            <a:lvl8pPr marL="6400800" indent="0" rtl="0">
              <a:buFont typeface="Arial"/>
              <a:buNone/>
              <a:defRPr sz="3200" b="1">
                <a:uFillTx/>
              </a:defRPr>
            </a:lvl8pPr>
            <a:lvl9pPr marL="7315200" indent="0" rtl="0">
              <a:buFont typeface="Arial"/>
              <a:buNone/>
              <a:defRPr sz="3200" b="1">
                <a:uFillTx/>
              </a:defRPr>
            </a:lvl9pPr>
          </a:lstStyle>
          <a:p>
            <a:endParaRPr>
              <a:uFillTx/>
            </a:endParaRPr>
          </a:p>
        </p:txBody>
      </p:sp>
      <p:sp>
        <p:nvSpPr>
          <p:cNvPr id="40" name="Shape 40"/>
          <p:cNvSpPr txBox="1">
            <a:spLocks noGrp="1"/>
          </p:cNvSpPr>
          <p:nvPr>
            <p:ph type="body" idx="4"/>
          </p:nvPr>
        </p:nvSpPr>
        <p:spPr>
          <a:xfrm>
            <a:off x="22294851" y="10439401"/>
            <a:ext cx="19402426" cy="18967450"/>
          </a:xfrm>
          <a:prstGeom prst="rect">
            <a:avLst/>
          </a:prstGeom>
          <a:noFill/>
          <a:ln>
            <a:noFill/>
          </a:ln>
        </p:spPr>
        <p:txBody>
          <a:bodyPr lIns="182850" tIns="182850" rIns="182850" bIns="182850" anchor="t" anchorCtr="0"/>
          <a:lstStyle>
            <a:lvl1pPr rtl="0">
              <a:defRPr sz="4800">
                <a:uFillTx/>
              </a:defRPr>
            </a:lvl1pPr>
            <a:lvl2pPr rtl="0">
              <a:defRPr sz="4000">
                <a:uFillTx/>
              </a:defRPr>
            </a:lvl2pPr>
            <a:lvl3pPr rtl="0">
              <a:defRPr sz="3600">
                <a:uFillTx/>
              </a:defRPr>
            </a:lvl3pPr>
            <a:lvl4pPr rtl="0">
              <a:defRPr sz="3200">
                <a:uFillTx/>
              </a:defRPr>
            </a:lvl4pPr>
            <a:lvl5pPr rtl="0">
              <a:defRPr sz="3200">
                <a:uFillTx/>
              </a:defRPr>
            </a:lvl5pPr>
            <a:lvl6pPr rtl="0">
              <a:defRPr sz="3200">
                <a:uFillTx/>
              </a:defRPr>
            </a:lvl6pPr>
            <a:lvl7pPr rtl="0">
              <a:defRPr sz="3200">
                <a:uFillTx/>
              </a:defRPr>
            </a:lvl7pPr>
            <a:lvl8pPr rtl="0">
              <a:defRPr sz="3200">
                <a:uFillTx/>
              </a:defRPr>
            </a:lvl8pPr>
            <a:lvl9pPr rtl="0">
              <a:defRPr sz="3200">
                <a:uFillTx/>
              </a:defRPr>
            </a:lvl9pPr>
          </a:lstStyle>
          <a:p>
            <a:endParaRPr>
              <a:uFillTx/>
            </a:endParaRPr>
          </a:p>
        </p:txBody>
      </p:sp>
      <p:sp>
        <p:nvSpPr>
          <p:cNvPr id="41" name="Shape 41"/>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42" name="Shape 42"/>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43" name="Shape 43"/>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algn="ctr" rtl="0">
              <a:spcBef>
                <a:spcPts val="0"/>
              </a:spcBef>
              <a:spcAft>
                <a:spcPts val="0"/>
              </a:spcAft>
              <a:defRPr sz="27200">
                <a:solidFill>
                  <a:schemeClr val="dk2"/>
                </a:solidFill>
                <a:uFillTx/>
                <a:latin typeface="Arial"/>
                <a:ea typeface="Arial"/>
                <a:cs typeface="Arial"/>
                <a:sym typeface="Arial"/>
              </a:defRPr>
            </a:lvl1pPr>
            <a:lvl2pPr algn="ctr" rtl="0">
              <a:spcBef>
                <a:spcPts val="0"/>
              </a:spcBef>
              <a:spcAft>
                <a:spcPts val="0"/>
              </a:spcAft>
              <a:defRPr sz="27200">
                <a:solidFill>
                  <a:schemeClr val="dk2"/>
                </a:solidFill>
                <a:uFillTx/>
                <a:latin typeface="Arial"/>
                <a:ea typeface="Arial"/>
                <a:cs typeface="Arial"/>
                <a:sym typeface="Arial"/>
              </a:defRPr>
            </a:lvl2pPr>
            <a:lvl3pPr algn="ctr" rtl="0">
              <a:spcBef>
                <a:spcPts val="0"/>
              </a:spcBef>
              <a:spcAft>
                <a:spcPts val="0"/>
              </a:spcAft>
              <a:defRPr sz="27200">
                <a:solidFill>
                  <a:schemeClr val="dk2"/>
                </a:solidFill>
                <a:uFillTx/>
                <a:latin typeface="Arial"/>
                <a:ea typeface="Arial"/>
                <a:cs typeface="Arial"/>
                <a:sym typeface="Arial"/>
              </a:defRPr>
            </a:lvl3pPr>
            <a:lvl4pPr algn="ctr" rtl="0">
              <a:spcBef>
                <a:spcPts val="0"/>
              </a:spcBef>
              <a:spcAft>
                <a:spcPts val="0"/>
              </a:spcAft>
              <a:defRPr sz="27200">
                <a:solidFill>
                  <a:schemeClr val="dk2"/>
                </a:solidFill>
                <a:uFillTx/>
                <a:latin typeface="Arial"/>
                <a:ea typeface="Arial"/>
                <a:cs typeface="Arial"/>
                <a:sym typeface="Arial"/>
              </a:defRPr>
            </a:lvl4pPr>
            <a:lvl5pPr algn="ctr" rtl="0">
              <a:spcBef>
                <a:spcPts val="0"/>
              </a:spcBef>
              <a:spcAft>
                <a:spcPts val="0"/>
              </a:spcAft>
              <a:defRPr sz="27200">
                <a:solidFill>
                  <a:schemeClr val="dk2"/>
                </a:solidFill>
                <a:uFillTx/>
                <a:latin typeface="Arial"/>
                <a:ea typeface="Arial"/>
                <a:cs typeface="Arial"/>
                <a:sym typeface="Arial"/>
              </a:defRPr>
            </a:lvl5pPr>
            <a:lvl6pPr marL="914400" algn="ctr" rtl="0">
              <a:spcBef>
                <a:spcPts val="0"/>
              </a:spcBef>
              <a:spcAft>
                <a:spcPts val="0"/>
              </a:spcAft>
              <a:defRPr sz="27200">
                <a:solidFill>
                  <a:schemeClr val="dk2"/>
                </a:solidFill>
                <a:uFillTx/>
                <a:latin typeface="Arial"/>
                <a:ea typeface="Arial"/>
                <a:cs typeface="Arial"/>
                <a:sym typeface="Arial"/>
              </a:defRPr>
            </a:lvl6pPr>
            <a:lvl7pPr marL="1828800" algn="ctr" rtl="0">
              <a:spcBef>
                <a:spcPts val="0"/>
              </a:spcBef>
              <a:spcAft>
                <a:spcPts val="0"/>
              </a:spcAft>
              <a:defRPr sz="27200">
                <a:solidFill>
                  <a:schemeClr val="dk2"/>
                </a:solidFill>
                <a:uFillTx/>
                <a:latin typeface="Arial"/>
                <a:ea typeface="Arial"/>
                <a:cs typeface="Arial"/>
                <a:sym typeface="Arial"/>
              </a:defRPr>
            </a:lvl7pPr>
            <a:lvl8pPr marL="2743200" algn="ctr" rtl="0">
              <a:spcBef>
                <a:spcPts val="0"/>
              </a:spcBef>
              <a:spcAft>
                <a:spcPts val="0"/>
              </a:spcAft>
              <a:defRPr sz="27200">
                <a:solidFill>
                  <a:schemeClr val="dk2"/>
                </a:solidFill>
                <a:uFillTx/>
                <a:latin typeface="Arial"/>
                <a:ea typeface="Arial"/>
                <a:cs typeface="Arial"/>
                <a:sym typeface="Arial"/>
              </a:defRPr>
            </a:lvl8pPr>
            <a:lvl9pPr marL="3657600" algn="ctr" rtl="0">
              <a:spcBef>
                <a:spcPts val="0"/>
              </a:spcBef>
              <a:spcAft>
                <a:spcPts val="0"/>
              </a:spcAft>
              <a:defRPr sz="27200">
                <a:solidFill>
                  <a:schemeClr val="dk2"/>
                </a:solidFill>
                <a:uFillTx/>
                <a:latin typeface="Arial"/>
                <a:ea typeface="Arial"/>
                <a:cs typeface="Arial"/>
                <a:sym typeface="Arial"/>
              </a:defRPr>
            </a:lvl9pPr>
          </a:lstStyle>
          <a:p>
            <a:endParaRPr>
              <a:uFillTx/>
            </a:endParaRPr>
          </a:p>
        </p:txBody>
      </p:sp>
      <p:sp>
        <p:nvSpPr>
          <p:cNvPr id="46" name="Shape 46"/>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47" name="Shape 47"/>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48" name="Shape 48"/>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51" name="Shape 51"/>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52" name="Shape 52"/>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objTx">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193924" y="1311275"/>
            <a:ext cx="14439900" cy="5578474"/>
          </a:xfrm>
          <a:prstGeom prst="rect">
            <a:avLst/>
          </a:prstGeom>
          <a:noFill/>
          <a:ln>
            <a:noFill/>
          </a:ln>
        </p:spPr>
        <p:txBody>
          <a:bodyPr lIns="182850" tIns="182850" rIns="182850" bIns="182850" anchor="b" anchorCtr="0"/>
          <a:lstStyle>
            <a:lvl1pPr algn="l" rtl="0">
              <a:defRPr sz="4000" b="1">
                <a:uFillTx/>
              </a:defRPr>
            </a:lvl1pPr>
            <a:lvl2pPr rtl="0">
              <a:defRPr>
                <a:uFillTx/>
              </a:defRPr>
            </a:lvl2pPr>
            <a:lvl3pPr rtl="0">
              <a:defRPr>
                <a:uFillTx/>
              </a:defRPr>
            </a:lvl3pPr>
            <a:lvl4pPr rtl="0">
              <a:defRPr>
                <a:uFillTx/>
              </a:defRPr>
            </a:lvl4pPr>
            <a:lvl5pPr rtl="0">
              <a:defRPr>
                <a:uFillTx/>
              </a:defRPr>
            </a:lvl5pPr>
            <a:lvl6pPr rtl="0">
              <a:defRPr>
                <a:uFillTx/>
              </a:defRPr>
            </a:lvl6pPr>
            <a:lvl7pPr rtl="0">
              <a:defRPr>
                <a:uFillTx/>
              </a:defRPr>
            </a:lvl7pPr>
            <a:lvl8pPr rtl="0">
              <a:defRPr>
                <a:uFillTx/>
              </a:defRPr>
            </a:lvl8pPr>
            <a:lvl9pPr rtl="0">
              <a:defRPr>
                <a:uFillTx/>
              </a:defRPr>
            </a:lvl9pPr>
          </a:lstStyle>
          <a:p>
            <a:endParaRPr>
              <a:uFillTx/>
            </a:endParaRPr>
          </a:p>
        </p:txBody>
      </p:sp>
      <p:sp>
        <p:nvSpPr>
          <p:cNvPr id="55" name="Shape 55"/>
          <p:cNvSpPr txBox="1">
            <a:spLocks noGrp="1"/>
          </p:cNvSpPr>
          <p:nvPr>
            <p:ph type="body" idx="1"/>
          </p:nvPr>
        </p:nvSpPr>
        <p:spPr>
          <a:xfrm>
            <a:off x="17160877" y="1311275"/>
            <a:ext cx="24536398" cy="28095574"/>
          </a:xfrm>
          <a:prstGeom prst="rect">
            <a:avLst/>
          </a:prstGeom>
          <a:noFill/>
          <a:ln>
            <a:noFill/>
          </a:ln>
        </p:spPr>
        <p:txBody>
          <a:bodyPr lIns="182850" tIns="182850" rIns="182850" bIns="182850" anchor="t" anchorCtr="0"/>
          <a:lstStyle>
            <a:lvl1pPr rtl="0">
              <a:defRPr sz="6400">
                <a:uFillTx/>
              </a:defRPr>
            </a:lvl1pPr>
            <a:lvl2pPr rtl="0">
              <a:defRPr sz="5600">
                <a:uFillTx/>
              </a:defRPr>
            </a:lvl2pPr>
            <a:lvl3pPr rtl="0">
              <a:defRPr sz="4800">
                <a:uFillTx/>
              </a:defRPr>
            </a:lvl3pPr>
            <a:lvl4pPr rtl="0">
              <a:defRPr sz="4000">
                <a:uFillTx/>
              </a:defRPr>
            </a:lvl4pPr>
            <a:lvl5pPr rtl="0">
              <a:defRPr sz="4000">
                <a:uFillTx/>
              </a:defRPr>
            </a:lvl5pPr>
            <a:lvl6pPr rtl="0">
              <a:defRPr sz="4000">
                <a:uFillTx/>
              </a:defRPr>
            </a:lvl6pPr>
            <a:lvl7pPr rtl="0">
              <a:defRPr sz="4000">
                <a:uFillTx/>
              </a:defRPr>
            </a:lvl7pPr>
            <a:lvl8pPr rtl="0">
              <a:defRPr sz="4000">
                <a:uFillTx/>
              </a:defRPr>
            </a:lvl8pPr>
            <a:lvl9pPr rtl="0">
              <a:defRPr sz="4000">
                <a:uFillTx/>
              </a:defRPr>
            </a:lvl9pPr>
          </a:lstStyle>
          <a:p>
            <a:endParaRPr>
              <a:uFillTx/>
            </a:endParaRPr>
          </a:p>
        </p:txBody>
      </p:sp>
      <p:sp>
        <p:nvSpPr>
          <p:cNvPr id="56" name="Shape 56"/>
          <p:cNvSpPr txBox="1">
            <a:spLocks noGrp="1"/>
          </p:cNvSpPr>
          <p:nvPr>
            <p:ph type="body" idx="2"/>
          </p:nvPr>
        </p:nvSpPr>
        <p:spPr>
          <a:xfrm>
            <a:off x="2193924" y="6889750"/>
            <a:ext cx="14439900" cy="22517100"/>
          </a:xfrm>
          <a:prstGeom prst="rect">
            <a:avLst/>
          </a:prstGeom>
          <a:noFill/>
          <a:ln>
            <a:noFill/>
          </a:ln>
        </p:spPr>
        <p:txBody>
          <a:bodyPr lIns="182850" tIns="182850" rIns="182850" bIns="182850" anchor="t" anchorCtr="0"/>
          <a:lstStyle>
            <a:lvl1pPr marL="0" indent="0" rtl="0">
              <a:buFont typeface="Arial"/>
              <a:buNone/>
              <a:defRPr sz="2800">
                <a:uFillTx/>
              </a:defRPr>
            </a:lvl1pPr>
            <a:lvl2pPr marL="914400" indent="0" rtl="0">
              <a:buFont typeface="Arial"/>
              <a:buNone/>
              <a:defRPr sz="2400">
                <a:uFillTx/>
              </a:defRPr>
            </a:lvl2pPr>
            <a:lvl3pPr marL="1828800" indent="0" rtl="0">
              <a:buFont typeface="Arial"/>
              <a:buNone/>
              <a:defRPr sz="2000">
                <a:uFillTx/>
              </a:defRPr>
            </a:lvl3pPr>
            <a:lvl4pPr marL="2743200" indent="0" rtl="0">
              <a:buFont typeface="Arial"/>
              <a:buNone/>
              <a:defRPr sz="1800">
                <a:uFillTx/>
              </a:defRPr>
            </a:lvl4pPr>
            <a:lvl5pPr marL="3657600" indent="0" rtl="0">
              <a:buFont typeface="Arial"/>
              <a:buNone/>
              <a:defRPr sz="1800">
                <a:uFillTx/>
              </a:defRPr>
            </a:lvl5pPr>
            <a:lvl6pPr marL="4572000" indent="0" rtl="0">
              <a:buFont typeface="Arial"/>
              <a:buNone/>
              <a:defRPr sz="1800">
                <a:uFillTx/>
              </a:defRPr>
            </a:lvl6pPr>
            <a:lvl7pPr marL="5486400" indent="0" rtl="0">
              <a:buFont typeface="Arial"/>
              <a:buNone/>
              <a:defRPr sz="1800">
                <a:uFillTx/>
              </a:defRPr>
            </a:lvl7pPr>
            <a:lvl8pPr marL="6400800" indent="0" rtl="0">
              <a:buFont typeface="Arial"/>
              <a:buNone/>
              <a:defRPr sz="1800">
                <a:uFillTx/>
              </a:defRPr>
            </a:lvl8pPr>
            <a:lvl9pPr marL="7315200" indent="0" rtl="0">
              <a:buFont typeface="Arial"/>
              <a:buNone/>
              <a:defRPr sz="1800">
                <a:uFillTx/>
              </a:defRPr>
            </a:lvl9pPr>
          </a:lstStyle>
          <a:p>
            <a:endParaRPr>
              <a:uFillTx/>
            </a:endParaRPr>
          </a:p>
        </p:txBody>
      </p:sp>
      <p:sp>
        <p:nvSpPr>
          <p:cNvPr id="57" name="Shape 57"/>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58" name="Shape 58"/>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59" name="Shape 59"/>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x">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604251" y="23044151"/>
            <a:ext cx="26333450" cy="2717798"/>
          </a:xfrm>
          <a:prstGeom prst="rect">
            <a:avLst/>
          </a:prstGeom>
          <a:noFill/>
          <a:ln>
            <a:noFill/>
          </a:ln>
        </p:spPr>
        <p:txBody>
          <a:bodyPr lIns="182850" tIns="182850" rIns="182850" bIns="182850" anchor="b" anchorCtr="0"/>
          <a:lstStyle>
            <a:lvl1pPr algn="l" rtl="0">
              <a:defRPr sz="4000" b="1">
                <a:uFillTx/>
              </a:defRPr>
            </a:lvl1pPr>
            <a:lvl2pPr rtl="0">
              <a:defRPr>
                <a:uFillTx/>
              </a:defRPr>
            </a:lvl2pPr>
            <a:lvl3pPr rtl="0">
              <a:defRPr>
                <a:uFillTx/>
              </a:defRPr>
            </a:lvl3pPr>
            <a:lvl4pPr rtl="0">
              <a:defRPr>
                <a:uFillTx/>
              </a:defRPr>
            </a:lvl4pPr>
            <a:lvl5pPr rtl="0">
              <a:defRPr>
                <a:uFillTx/>
              </a:defRPr>
            </a:lvl5pPr>
            <a:lvl6pPr rtl="0">
              <a:defRPr>
                <a:uFillTx/>
              </a:defRPr>
            </a:lvl6pPr>
            <a:lvl7pPr rtl="0">
              <a:defRPr>
                <a:uFillTx/>
              </a:defRPr>
            </a:lvl7pPr>
            <a:lvl8pPr rtl="0">
              <a:defRPr>
                <a:uFillTx/>
              </a:defRPr>
            </a:lvl8pPr>
            <a:lvl9pPr rtl="0">
              <a:defRPr>
                <a:uFillTx/>
              </a:defRPr>
            </a:lvl9pPr>
          </a:lstStyle>
          <a:p>
            <a:endParaRPr>
              <a:uFillTx/>
            </a:endParaRPr>
          </a:p>
        </p:txBody>
      </p:sp>
      <p:sp>
        <p:nvSpPr>
          <p:cNvPr id="62" name="Shape 62"/>
          <p:cNvSpPr>
            <a:spLocks noGrp="1"/>
          </p:cNvSpPr>
          <p:nvPr>
            <p:ph type="pic" idx="2"/>
          </p:nvPr>
        </p:nvSpPr>
        <p:spPr>
          <a:xfrm>
            <a:off x="8604251" y="2940051"/>
            <a:ext cx="26333450" cy="19751674"/>
          </a:xfrm>
          <a:prstGeom prst="rect">
            <a:avLst/>
          </a:prstGeom>
          <a:noFill/>
          <a:ln>
            <a:noFill/>
          </a:ln>
        </p:spPr>
        <p:txBody>
          <a:bodyPr lIns="182850" tIns="182850" rIns="182850" bIns="182850" anchor="t" anchorCtr="0"/>
          <a:lstStyle>
            <a:lvl1pPr marL="0" marR="0" indent="0" algn="l" rtl="0">
              <a:buClr>
                <a:schemeClr val="dk1"/>
              </a:buClr>
              <a:buFont typeface="Arial"/>
              <a:buNone/>
              <a:defRPr sz="6400" b="0" i="0" u="none" strike="noStrike" cap="none" baseline="0">
                <a:solidFill>
                  <a:schemeClr val="dk1"/>
                </a:solidFill>
                <a:uFillTx/>
                <a:latin typeface="Arial"/>
                <a:ea typeface="Arial"/>
                <a:cs typeface="Arial"/>
                <a:sym typeface="Arial"/>
              </a:defRPr>
            </a:lvl1pPr>
            <a:lvl2pPr marL="914400" marR="0" indent="0" algn="l" rtl="0">
              <a:buClr>
                <a:schemeClr val="dk1"/>
              </a:buClr>
              <a:buFont typeface="Arial"/>
              <a:buNone/>
              <a:defRPr sz="5600" b="0" i="0" u="none" strike="noStrike" cap="none" baseline="0">
                <a:solidFill>
                  <a:schemeClr val="dk1"/>
                </a:solidFill>
                <a:uFillTx/>
                <a:latin typeface="Arial"/>
                <a:ea typeface="Arial"/>
                <a:cs typeface="Arial"/>
                <a:sym typeface="Arial"/>
              </a:defRPr>
            </a:lvl2pPr>
            <a:lvl3pPr marL="1828800" marR="0" indent="0" algn="l" rtl="0">
              <a:buClr>
                <a:schemeClr val="dk1"/>
              </a:buClr>
              <a:buFont typeface="Arial"/>
              <a:buNone/>
              <a:defRPr sz="4800" b="0" i="0" u="none" strike="noStrike" cap="none" baseline="0">
                <a:solidFill>
                  <a:schemeClr val="dk1"/>
                </a:solidFill>
                <a:uFillTx/>
                <a:latin typeface="Arial"/>
                <a:ea typeface="Arial"/>
                <a:cs typeface="Arial"/>
                <a:sym typeface="Arial"/>
              </a:defRPr>
            </a:lvl3pPr>
            <a:lvl4pPr marL="27432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4pPr>
            <a:lvl5pPr marL="36576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5pPr>
            <a:lvl6pPr marL="45720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6pPr>
            <a:lvl7pPr marL="54864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7pPr>
            <a:lvl8pPr marL="64008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8pPr>
            <a:lvl9pPr marL="73152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9pPr>
          </a:lstStyle>
          <a:p>
            <a:endParaRPr>
              <a:uFillTx/>
            </a:endParaRPr>
          </a:p>
        </p:txBody>
      </p:sp>
      <p:sp>
        <p:nvSpPr>
          <p:cNvPr id="63" name="Shape 63"/>
          <p:cNvSpPr txBox="1">
            <a:spLocks noGrp="1"/>
          </p:cNvSpPr>
          <p:nvPr>
            <p:ph type="body" idx="1"/>
          </p:nvPr>
        </p:nvSpPr>
        <p:spPr>
          <a:xfrm>
            <a:off x="8604251" y="25761950"/>
            <a:ext cx="26333450" cy="3863976"/>
          </a:xfrm>
          <a:prstGeom prst="rect">
            <a:avLst/>
          </a:prstGeom>
          <a:noFill/>
          <a:ln>
            <a:noFill/>
          </a:ln>
        </p:spPr>
        <p:txBody>
          <a:bodyPr lIns="182850" tIns="182850" rIns="182850" bIns="182850" anchor="t" anchorCtr="0"/>
          <a:lstStyle>
            <a:lvl1pPr marL="0" indent="0" rtl="0">
              <a:buFont typeface="Arial"/>
              <a:buNone/>
              <a:defRPr sz="2800">
                <a:uFillTx/>
              </a:defRPr>
            </a:lvl1pPr>
            <a:lvl2pPr marL="914400" indent="0" rtl="0">
              <a:buFont typeface="Arial"/>
              <a:buNone/>
              <a:defRPr sz="2400">
                <a:uFillTx/>
              </a:defRPr>
            </a:lvl2pPr>
            <a:lvl3pPr marL="1828800" indent="0" rtl="0">
              <a:buFont typeface="Arial"/>
              <a:buNone/>
              <a:defRPr sz="2000">
                <a:uFillTx/>
              </a:defRPr>
            </a:lvl3pPr>
            <a:lvl4pPr marL="2743200" indent="0" rtl="0">
              <a:buFont typeface="Arial"/>
              <a:buNone/>
              <a:defRPr sz="1800">
                <a:uFillTx/>
              </a:defRPr>
            </a:lvl4pPr>
            <a:lvl5pPr marL="3657600" indent="0" rtl="0">
              <a:buFont typeface="Arial"/>
              <a:buNone/>
              <a:defRPr sz="1800">
                <a:uFillTx/>
              </a:defRPr>
            </a:lvl5pPr>
            <a:lvl6pPr marL="4572000" indent="0" rtl="0">
              <a:buFont typeface="Arial"/>
              <a:buNone/>
              <a:defRPr sz="1800">
                <a:uFillTx/>
              </a:defRPr>
            </a:lvl6pPr>
            <a:lvl7pPr marL="5486400" indent="0" rtl="0">
              <a:buFont typeface="Arial"/>
              <a:buNone/>
              <a:defRPr sz="1800">
                <a:uFillTx/>
              </a:defRPr>
            </a:lvl7pPr>
            <a:lvl8pPr marL="6400800" indent="0" rtl="0">
              <a:buFont typeface="Arial"/>
              <a:buNone/>
              <a:defRPr sz="1800">
                <a:uFillTx/>
              </a:defRPr>
            </a:lvl8pPr>
            <a:lvl9pPr marL="7315200" indent="0" rtl="0">
              <a:buFont typeface="Arial"/>
              <a:buNone/>
              <a:defRPr sz="1800">
                <a:uFillTx/>
              </a:defRPr>
            </a:lvl9pPr>
          </a:lstStyle>
          <a:p>
            <a:endParaRPr>
              <a:uFillTx/>
            </a:endParaRPr>
          </a:p>
        </p:txBody>
      </p:sp>
      <p:sp>
        <p:nvSpPr>
          <p:cNvPr id="64" name="Shape 64"/>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65" name="Shape 65"/>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66" name="Shape 66"/>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marL="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1pPr>
            <a:lvl2pPr marL="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2pPr>
            <a:lvl3pPr marL="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3pPr>
            <a:lvl4pPr marL="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4pPr>
            <a:lvl5pPr marL="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5pPr>
            <a:lvl6pPr marL="45720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6pPr>
            <a:lvl7pPr marL="91440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7pPr>
            <a:lvl8pPr marL="137160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8pPr>
            <a:lvl9pPr marL="182880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9pPr>
          </a:lstStyle>
          <a:p>
            <a:endParaRPr>
              <a:uFillTx/>
            </a:endParaRPr>
          </a:p>
        </p:txBody>
      </p:sp>
      <p:sp>
        <p:nvSpPr>
          <p:cNvPr id="6" name="Shape 6"/>
          <p:cNvSpPr txBox="1">
            <a:spLocks noGrp="1"/>
          </p:cNvSpPr>
          <p:nvPr>
            <p:ph type="body" idx="1"/>
          </p:nvPr>
        </p:nvSpPr>
        <p:spPr>
          <a:xfrm>
            <a:off x="2193925" y="7680325"/>
            <a:ext cx="39503350" cy="21726522"/>
          </a:xfrm>
          <a:prstGeom prst="rect">
            <a:avLst/>
          </a:prstGeom>
          <a:noFill/>
          <a:ln>
            <a:noFill/>
          </a:ln>
        </p:spPr>
        <p:txBody>
          <a:bodyPr lIns="182850" tIns="182850" rIns="182850" bIns="182850" anchor="t" anchorCtr="0"/>
          <a:lstStyle>
            <a:lvl1pPr marL="1058863" marR="0" indent="-681038" algn="l" rtl="0">
              <a:spcBef>
                <a:spcPts val="1980"/>
              </a:spcBef>
              <a:spcAft>
                <a:spcPts val="0"/>
              </a:spcAft>
              <a:buClr>
                <a:schemeClr val="dk1"/>
              </a:buClr>
              <a:buFont typeface="Arial"/>
              <a:buChar char="•"/>
              <a:defRPr sz="9900" b="0" i="0" u="none" strike="noStrike" cap="none" baseline="0">
                <a:solidFill>
                  <a:schemeClr val="dk1"/>
                </a:solidFill>
                <a:uFillTx/>
                <a:latin typeface="Arial"/>
                <a:ea typeface="Arial"/>
                <a:cs typeface="Arial"/>
                <a:sym typeface="Arial"/>
              </a:defRPr>
            </a:lvl1pPr>
            <a:lvl2pPr marL="2292350" marR="0" indent="-555625" algn="l" rtl="0">
              <a:spcBef>
                <a:spcPts val="1720"/>
              </a:spcBef>
              <a:spcAft>
                <a:spcPts val="0"/>
              </a:spcAft>
              <a:buClr>
                <a:schemeClr val="dk1"/>
              </a:buClr>
              <a:buFont typeface="Arial"/>
              <a:buChar char="•"/>
              <a:defRPr sz="8600" b="0" i="0" u="none" strike="noStrike" cap="none" baseline="0">
                <a:solidFill>
                  <a:schemeClr val="dk1"/>
                </a:solidFill>
                <a:uFillTx/>
                <a:latin typeface="Arial"/>
                <a:ea typeface="Arial"/>
                <a:cs typeface="Arial"/>
                <a:sym typeface="Arial"/>
              </a:defRPr>
            </a:lvl2pPr>
            <a:lvl3pPr marL="3527425" marR="0" indent="-425450" algn="l" rtl="0">
              <a:spcBef>
                <a:spcPts val="1480"/>
              </a:spcBef>
              <a:spcAft>
                <a:spcPts val="0"/>
              </a:spcAft>
              <a:buClr>
                <a:schemeClr val="dk1"/>
              </a:buClr>
              <a:buFont typeface="Arial"/>
              <a:buChar char="•"/>
              <a:defRPr sz="7400" b="0" i="0" u="none" strike="noStrike" cap="none" baseline="0">
                <a:solidFill>
                  <a:schemeClr val="dk1"/>
                </a:solidFill>
                <a:uFillTx/>
                <a:latin typeface="Arial"/>
                <a:ea typeface="Arial"/>
                <a:cs typeface="Arial"/>
                <a:sym typeface="Arial"/>
              </a:defRPr>
            </a:lvl3pPr>
            <a:lvl4pPr marL="4937125" marR="0" indent="-473075"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4pPr>
            <a:lvl5pPr marL="6348413" marR="0" indent="-474662"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5pPr>
            <a:lvl6pPr marL="6805613" marR="0" indent="-474663"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6pPr>
            <a:lvl7pPr marL="7262813" marR="0" indent="-474663"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7pPr>
            <a:lvl8pPr marL="7720013" marR="0" indent="-474663"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8pPr>
            <a:lvl9pPr marL="8177213" marR="0" indent="-474663"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9pPr>
          </a:lstStyle>
          <a:p>
            <a:endParaRPr>
              <a:uFillTx/>
            </a:endParaRPr>
          </a:p>
        </p:txBody>
      </p:sp>
      <p:sp>
        <p:nvSpPr>
          <p:cNvPr id="7" name="Shape 7"/>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8" name="Shape 8"/>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
        <p:nvSpPr>
          <p:cNvPr id="9" name="Shape 9"/>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a:uFillTx/>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1pPr>
      <a:lvl2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1pPr>
      <a:lvl2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2pPr>
      <a:lvl3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3pPr>
      <a:lvl4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4pPr>
      <a:lvl5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5pPr>
      <a:lvl6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6pPr>
      <a:lvl7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7pPr>
      <a:lvl8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8pPr>
      <a:lvl9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1pPr>
      <a:lvl2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2pPr>
      <a:lvl3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3pPr>
      <a:lvl4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4pPr>
      <a:lvl5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5pPr>
      <a:lvl6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6pPr>
      <a:lvl7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7pPr>
      <a:lvl8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8pPr>
      <a:lvl9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watch?v=YsytDf-MDN4" TargetMode="Externa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hyperlink" Target="https://keras.io/guides/keras_cv/object_detection_keras_cv/#model-creation" TargetMode="External"/><Relationship Id="rId7" Type="http://schemas.openxmlformats.org/officeDocument/2006/relationships/hyperlink" Target="https://learnopencv.com/object-detection-using-kerascv-yolov8/" TargetMode="External"/><Relationship Id="rId12" Type="http://schemas.openxmlformats.org/officeDocument/2006/relationships/image" Target="../media/image2.jpeg"/><Relationship Id="rId1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learnopencv.com/author/sovit/" TargetMode="External"/><Relationship Id="rId11" Type="http://schemas.openxmlformats.org/officeDocument/2006/relationships/image" Target="../media/image1.png"/><Relationship Id="rId5" Type="http://schemas.openxmlformats.org/officeDocument/2006/relationships/hyperlink" Target="https://keras.io/examples/vision/yolov8/" TargetMode="External"/><Relationship Id="rId15" Type="http://schemas.openxmlformats.org/officeDocument/2006/relationships/image" Target="../media/image5.png"/><Relationship Id="rId10" Type="http://schemas.openxmlformats.org/officeDocument/2006/relationships/hyperlink" Target="https://www.youtube.com/watch?v=obOjpVdO3gY" TargetMode="External"/><Relationship Id="rId19" Type="http://schemas.openxmlformats.org/officeDocument/2006/relationships/image" Target="../media/image9.png"/><Relationship Id="rId4" Type="http://schemas.openxmlformats.org/officeDocument/2006/relationships/hyperlink" Target="https://twitter.com/gitesh12_" TargetMode="External"/><Relationship Id="rId9" Type="http://schemas.openxmlformats.org/officeDocument/2006/relationships/hyperlink" Target="https://www.youtube.com/watch?v=hraKTseOuJA&amp;t=933s" TargetMode="Externa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6" name="Shape 86"/>
          <p:cNvSpPr txBox="1">
            <a:spLocks/>
          </p:cNvSpPr>
          <p:nvPr/>
        </p:nvSpPr>
        <p:spPr>
          <a:xfrm>
            <a:off x="418478" y="7260280"/>
            <a:ext cx="12437588" cy="4634770"/>
          </a:xfrm>
          <a:prstGeom prst="rect">
            <a:avLst/>
          </a:prstGeom>
          <a:noFill/>
          <a:ln>
            <a:noFill/>
          </a:ln>
        </p:spPr>
        <p:txBody>
          <a:bodyPr lIns="182850" tIns="91400" rIns="182850" bIns="91400" anchor="t" anchorCtr="0">
            <a:noAutofit/>
          </a:bodyPr>
          <a:lstStyle/>
          <a:p>
            <a:r>
              <a:rPr lang="en-US" sz="1600" dirty="0">
                <a:uFillTx/>
              </a:rPr>
              <a:t>The project revolves around employing deep learning to automatically identify and classify different types of acne lesions on people's faces. Acne, a common skin condition, presents various lesions, including </a:t>
            </a:r>
            <a:r>
              <a:rPr lang="en-US" sz="1600" dirty="0" err="1">
                <a:uFillTx/>
              </a:rPr>
              <a:t>comedones</a:t>
            </a:r>
            <a:r>
              <a:rPr lang="en-US" sz="1600" dirty="0">
                <a:uFillTx/>
              </a:rPr>
              <a:t>, nodules, papules, and pustules. A </a:t>
            </a:r>
            <a:r>
              <a:rPr lang="en-US" sz="1600" dirty="0" err="1">
                <a:uFillTx/>
              </a:rPr>
              <a:t>comedone</a:t>
            </a:r>
            <a:r>
              <a:rPr lang="en-US" sz="1600" dirty="0">
                <a:uFillTx/>
              </a:rPr>
              <a:t> is a type of acne lesion caused by a clogged hair follicle in the skin, while nodules are larger, solid, dome-shaped, or irregularly shaped lesions that develop deeper within the skin. Nodular acne is considered severe and can lead to scarring if not treated properly. Papules are small, raised bumps that typically appear on the skin's surface. They are usually red and inflamed and do not contain pus. Papules are a common form of inflammatory acne. Finally, pustules are small, inflamed lesions filled with pus. Pustules are often tender to the touch and can be a symptom of moderate to severe acne. </a:t>
            </a:r>
          </a:p>
          <a:p>
            <a:endParaRPr lang="en-US" sz="1600" dirty="0">
              <a:uFillTx/>
            </a:endParaRPr>
          </a:p>
          <a:p>
            <a:r>
              <a:rPr lang="en-US" sz="1600" dirty="0">
                <a:uFillTx/>
              </a:rPr>
              <a:t>By leveraging deep learning algorithms, we aim to develop a smart system capable of accurately recognizing these types of acne lesions. It is important to note that this task is a multi-label classification problem since several types of acne can be found on a person’s face, therefore a special model is required for such tasks. The main CNN model achieved 82% accuracy on the test using </a:t>
            </a:r>
            <a:r>
              <a:rPr lang="en-US" sz="1600" dirty="0" err="1">
                <a:uFillTx/>
              </a:rPr>
              <a:t>BatchNormalization</a:t>
            </a:r>
            <a:r>
              <a:rPr lang="en-US" sz="1600" dirty="0">
                <a:uFillTx/>
              </a:rPr>
              <a:t>, Dropout technologies, and a 5x5 kernel size[6]. Other models using the pre-trained technique showed poor loss results, reaching values greater than one (This includes pre-trained models such as EfficientNetB3, ResNet50, and VGG19).</a:t>
            </a:r>
          </a:p>
          <a:p>
            <a:endParaRPr lang="en-US" sz="1600" dirty="0">
              <a:uFillTx/>
            </a:endParaRPr>
          </a:p>
          <a:p>
            <a:r>
              <a:rPr lang="en-US" sz="1600" dirty="0">
                <a:uFillTx/>
              </a:rPr>
              <a:t>The prospects for this technology are incredibly promising, with the potential to revolutionize how acne is diagnosed and treated. As research progresses and datasets expand, the accuracy of these systems is likely to improve even further. This means more precise and reliable diagnoses, leading to better treatment outcomes for individuals suffering from acne. Also, It may become possible to remotely monitor the progression of acne lesions through photographs or live video feeds. This could facilitate telemedicine consultations, allowing dermatologists to assess patients' skin conditions without requiring in-person visits. </a:t>
            </a:r>
          </a:p>
        </p:txBody>
      </p:sp>
      <p:sp>
        <p:nvSpPr>
          <p:cNvPr id="89" name="Shape 89"/>
          <p:cNvSpPr txBox="1">
            <a:spLocks/>
          </p:cNvSpPr>
          <p:nvPr/>
        </p:nvSpPr>
        <p:spPr>
          <a:xfrm>
            <a:off x="623889" y="13319109"/>
            <a:ext cx="7245415" cy="7637476"/>
          </a:xfrm>
          <a:prstGeom prst="rect">
            <a:avLst/>
          </a:prstGeom>
          <a:noFill/>
          <a:ln>
            <a:noFill/>
          </a:ln>
        </p:spPr>
        <p:txBody>
          <a:bodyPr lIns="182850" tIns="91400" rIns="182850" bIns="91400" anchor="t" anchorCtr="0">
            <a:noAutofit/>
          </a:bodyPr>
          <a:lstStyle/>
          <a:p>
            <a:pPr lvl="0">
              <a:buSzPct val="25000"/>
            </a:pPr>
            <a:r>
              <a:rPr lang="en-US" sz="1600" b="1" dirty="0">
                <a:solidFill>
                  <a:schemeClr val="dk1"/>
                </a:solidFill>
                <a:uFillTx/>
              </a:rPr>
              <a:t>Data collection method:</a:t>
            </a:r>
            <a:endParaRPr lang="ru-RU" sz="1600" b="1" dirty="0">
              <a:solidFill>
                <a:schemeClr val="dk1"/>
              </a:solidFill>
              <a:uFillTx/>
            </a:endParaRPr>
          </a:p>
          <a:p>
            <a:pPr lvl="0">
              <a:buSzPct val="25000"/>
            </a:pPr>
            <a:r>
              <a:rPr lang="en-US" sz="1600" dirty="0">
                <a:solidFill>
                  <a:schemeClr val="dk1"/>
                </a:solidFill>
                <a:uFillTx/>
              </a:rPr>
              <a:t>To build our model, we used a free dataset that we could find on the </a:t>
            </a:r>
            <a:r>
              <a:rPr lang="en-US" sz="1600" dirty="0" err="1">
                <a:solidFill>
                  <a:schemeClr val="dk1"/>
                </a:solidFill>
                <a:uFillTx/>
              </a:rPr>
              <a:t>Roboflow</a:t>
            </a:r>
            <a:r>
              <a:rPr lang="en-US" sz="1600" dirty="0">
                <a:solidFill>
                  <a:schemeClr val="dk1"/>
                </a:solidFill>
                <a:uFillTx/>
              </a:rPr>
              <a:t> website</a:t>
            </a:r>
            <a:r>
              <a:rPr lang="en-US" sz="1600" dirty="0">
                <a:solidFill>
                  <a:schemeClr val="dk1"/>
                </a:solidFill>
              </a:rPr>
              <a:t>[8]</a:t>
            </a:r>
            <a:r>
              <a:rPr lang="en-US" sz="1600" dirty="0">
                <a:solidFill>
                  <a:schemeClr val="dk1"/>
                </a:solidFill>
                <a:uFillTx/>
              </a:rPr>
              <a:t>. All pimples in the images have already been classified. To do this, in addition to the images, we were provided with a text document that contained information about each</a:t>
            </a:r>
            <a:r>
              <a:rPr lang="ru-RU" sz="1600" dirty="0">
                <a:solidFill>
                  <a:schemeClr val="dk1"/>
                </a:solidFill>
                <a:uFillTx/>
              </a:rPr>
              <a:t> </a:t>
            </a:r>
            <a:r>
              <a:rPr lang="en-US" sz="1600" dirty="0">
                <a:solidFill>
                  <a:schemeClr val="dk1"/>
                </a:solidFill>
                <a:uFillTx/>
              </a:rPr>
              <a:t>image:</a:t>
            </a:r>
            <a:endParaRPr lang="ru-RU" sz="1600" dirty="0">
              <a:solidFill>
                <a:schemeClr val="dk1"/>
              </a:solidFill>
              <a:uFillTx/>
            </a:endParaRPr>
          </a:p>
          <a:p>
            <a:pPr lvl="0">
              <a:buSzPct val="25000"/>
            </a:pPr>
            <a:endParaRPr lang="ru-RU" sz="1600" dirty="0">
              <a:solidFill>
                <a:schemeClr val="dk1"/>
              </a:solidFill>
            </a:endParaRPr>
          </a:p>
          <a:p>
            <a:pPr lvl="0">
              <a:buSzPct val="25000"/>
            </a:pPr>
            <a:r>
              <a:rPr lang="en-US" sz="1600" i="1" dirty="0">
                <a:solidFill>
                  <a:schemeClr val="dk1"/>
                </a:solidFill>
                <a:uFillTx/>
              </a:rPr>
              <a:t>levle1_596_png_jpg.rf.008eb6e34ffe44abfb8d5e1ef588ef52.jpg 127,68,143,84,0 117,139,134,154,2</a:t>
            </a:r>
            <a:endParaRPr lang="ru-RU" sz="1600" i="1" dirty="0">
              <a:solidFill>
                <a:schemeClr val="dk1"/>
              </a:solidFill>
              <a:uFillTx/>
            </a:endParaRPr>
          </a:p>
          <a:p>
            <a:pPr lvl="0">
              <a:buSzPct val="25000"/>
            </a:pPr>
            <a:endParaRPr lang="en-US" sz="1600" dirty="0">
              <a:solidFill>
                <a:schemeClr val="dk1"/>
              </a:solidFill>
            </a:endParaRPr>
          </a:p>
          <a:p>
            <a:pPr lvl="0">
              <a:buSzPct val="25000"/>
            </a:pPr>
            <a:r>
              <a:rPr lang="en-US" sz="1600" b="1" dirty="0">
                <a:solidFill>
                  <a:schemeClr val="dk1"/>
                </a:solidFill>
                <a:uFillTx/>
              </a:rPr>
              <a:t>The Name of the picture - </a:t>
            </a:r>
            <a:r>
              <a:rPr lang="en-US" sz="1600" dirty="0">
                <a:solidFill>
                  <a:schemeClr val="dk1"/>
                </a:solidFill>
                <a:uFillTx/>
              </a:rPr>
              <a:t>levle1_596_png_jpg.rf.008eb6e34ffe44abfb8d5e1ef588ef52.jpg</a:t>
            </a:r>
            <a:endParaRPr lang="en-US" sz="1600" dirty="0">
              <a:solidFill>
                <a:schemeClr val="dk1"/>
              </a:solidFill>
            </a:endParaRPr>
          </a:p>
          <a:p>
            <a:pPr lvl="0">
              <a:buSzPct val="25000"/>
            </a:pPr>
            <a:r>
              <a:rPr lang="en-US" sz="1600" b="1" dirty="0">
                <a:solidFill>
                  <a:schemeClr val="dk1"/>
                </a:solidFill>
                <a:uFillTx/>
              </a:rPr>
              <a:t>Location of a pimple by pixels - </a:t>
            </a:r>
            <a:r>
              <a:rPr lang="en-US" sz="1600" i="1" dirty="0">
                <a:solidFill>
                  <a:schemeClr val="dk1"/>
                </a:solidFill>
                <a:uFillTx/>
              </a:rPr>
              <a:t>127,68,143,84</a:t>
            </a:r>
            <a:endParaRPr lang="en-US" sz="1600" dirty="0">
              <a:solidFill>
                <a:schemeClr val="dk1"/>
              </a:solidFill>
            </a:endParaRPr>
          </a:p>
          <a:p>
            <a:pPr lvl="0">
              <a:buSzPct val="25000"/>
            </a:pPr>
            <a:r>
              <a:rPr lang="en-US" sz="1600" b="1" dirty="0">
                <a:solidFill>
                  <a:schemeClr val="dk1"/>
                </a:solidFill>
                <a:uFillTx/>
              </a:rPr>
              <a:t>Classification of pimple - </a:t>
            </a:r>
            <a:r>
              <a:rPr lang="en-US" sz="1600" i="1" dirty="0">
                <a:solidFill>
                  <a:schemeClr val="dk1"/>
                </a:solidFill>
                <a:uFillTx/>
              </a:rPr>
              <a:t>0</a:t>
            </a:r>
          </a:p>
          <a:p>
            <a:pPr lvl="0">
              <a:buSzPct val="25000"/>
            </a:pPr>
            <a:endParaRPr lang="en-US" sz="1600" dirty="0">
              <a:solidFill>
                <a:schemeClr val="dk1"/>
              </a:solidFill>
            </a:endParaRPr>
          </a:p>
          <a:p>
            <a:pPr lvl="0">
              <a:buSzPct val="25000"/>
            </a:pPr>
            <a:r>
              <a:rPr lang="en-US" sz="1600" dirty="0">
                <a:solidFill>
                  <a:schemeClr val="dk1"/>
                </a:solidFill>
                <a:uFillTx/>
              </a:rPr>
              <a:t>A similar text file was contained in each of the three directories (train, validation, and test). The number of images in the folders is as follows: In the train directory - 3965 images, validation directory - 320 images and in the testing directory - 51 images.</a:t>
            </a:r>
          </a:p>
          <a:p>
            <a:pPr lvl="0">
              <a:buSzPct val="25000"/>
            </a:pPr>
            <a:endParaRPr lang="en-US" sz="1600" dirty="0">
              <a:solidFill>
                <a:schemeClr val="dk1"/>
              </a:solidFill>
            </a:endParaRPr>
          </a:p>
          <a:p>
            <a:pPr lvl="0">
              <a:buSzPct val="25000"/>
            </a:pPr>
            <a:r>
              <a:rPr lang="en-US" sz="1600" b="1" dirty="0">
                <a:solidFill>
                  <a:schemeClr val="dk1"/>
                </a:solidFill>
                <a:uFillTx/>
              </a:rPr>
              <a:t>Data usage method:</a:t>
            </a:r>
          </a:p>
          <a:p>
            <a:pPr lvl="0">
              <a:buSzPct val="25000"/>
            </a:pPr>
            <a:r>
              <a:rPr lang="en-US" sz="1600" dirty="0">
                <a:solidFill>
                  <a:schemeClr val="dk1"/>
                </a:solidFill>
                <a:uFillTx/>
              </a:rPr>
              <a:t>It was decided to conduct two different experiments with the same data set but with different types of labels.</a:t>
            </a:r>
          </a:p>
          <a:p>
            <a:pPr lvl="0">
              <a:buSzPct val="25000"/>
            </a:pPr>
            <a:r>
              <a:rPr lang="en-US" sz="1600" dirty="0">
                <a:solidFill>
                  <a:schemeClr val="dk1"/>
                </a:solidFill>
                <a:uFillTx/>
              </a:rPr>
              <a:t>The</a:t>
            </a:r>
            <a:r>
              <a:rPr lang="en-US" sz="1600" b="1" dirty="0">
                <a:solidFill>
                  <a:schemeClr val="dk1"/>
                </a:solidFill>
                <a:uFillTx/>
              </a:rPr>
              <a:t> first experiment </a:t>
            </a:r>
            <a:r>
              <a:rPr lang="en-US" sz="1600" dirty="0">
                <a:solidFill>
                  <a:schemeClr val="dk1"/>
                </a:solidFill>
                <a:uFillTx/>
              </a:rPr>
              <a:t>is to classify images according to the presence of different types of acne on the face, without designating pixel locations. We wrote a script to change the label format and in the end, we created a csv file with a table. To understand what the table looks like, look at </a:t>
            </a:r>
            <a:r>
              <a:rPr lang="en-US" sz="1600" i="1" dirty="0">
                <a:solidFill>
                  <a:schemeClr val="dk1"/>
                </a:solidFill>
                <a:uFillTx/>
              </a:rPr>
              <a:t>“Table 1”.</a:t>
            </a:r>
          </a:p>
          <a:p>
            <a:pPr lvl="0">
              <a:buSzPct val="25000"/>
            </a:pPr>
            <a:r>
              <a:rPr lang="en-US" sz="1600" dirty="0">
                <a:solidFill>
                  <a:schemeClr val="dk1"/>
                </a:solidFill>
                <a:uFillTx/>
              </a:rPr>
              <a:t>The essence of the </a:t>
            </a:r>
            <a:r>
              <a:rPr lang="en-US" sz="1600" b="1" dirty="0">
                <a:solidFill>
                  <a:schemeClr val="dk1"/>
                </a:solidFill>
                <a:uFillTx/>
              </a:rPr>
              <a:t>second experiment </a:t>
            </a:r>
            <a:r>
              <a:rPr lang="en-US" sz="1600" dirty="0">
                <a:solidFill>
                  <a:schemeClr val="dk1"/>
                </a:solidFill>
                <a:uFillTx/>
              </a:rPr>
              <a:t>is that we train the model using information about the location of each pimple on a person’s face. Thus, when training, the model will see the exact location of the pimples as shown in </a:t>
            </a:r>
            <a:r>
              <a:rPr lang="en-US" sz="1600" i="1" dirty="0">
                <a:solidFill>
                  <a:schemeClr val="dk1"/>
                </a:solidFill>
                <a:uFillTx/>
              </a:rPr>
              <a:t>“Figure 2”.</a:t>
            </a:r>
            <a:endParaRPr lang="ru-RU" sz="1600" i="1" dirty="0">
              <a:solidFill>
                <a:schemeClr val="dk1"/>
              </a:solidFill>
              <a:uFillTx/>
            </a:endParaRPr>
          </a:p>
          <a:p>
            <a:pPr lvl="0">
              <a:buSzPct val="25000"/>
            </a:pPr>
            <a:endParaRPr lang="en-US" sz="1000" dirty="0">
              <a:solidFill>
                <a:schemeClr val="dk1"/>
              </a:solidFill>
              <a:uFillTx/>
            </a:endParaRPr>
          </a:p>
          <a:p>
            <a:pPr lvl="0">
              <a:buSzPct val="25000"/>
            </a:pPr>
            <a:endParaRPr lang="en-US" altLang="zh-CN" sz="800" dirty="0">
              <a:solidFill>
                <a:schemeClr val="dk1"/>
              </a:solidFill>
            </a:endParaRPr>
          </a:p>
        </p:txBody>
      </p:sp>
      <p:sp>
        <p:nvSpPr>
          <p:cNvPr id="93" name="Shape 93"/>
          <p:cNvSpPr txBox="1">
            <a:spLocks/>
          </p:cNvSpPr>
          <p:nvPr/>
        </p:nvSpPr>
        <p:spPr>
          <a:xfrm>
            <a:off x="540749" y="24499526"/>
            <a:ext cx="20456603" cy="7347188"/>
          </a:xfrm>
          <a:prstGeom prst="rect">
            <a:avLst/>
          </a:prstGeom>
          <a:noFill/>
          <a:ln>
            <a:noFill/>
          </a:ln>
        </p:spPr>
        <p:txBody>
          <a:bodyPr lIns="182850" tIns="91400" rIns="182850" bIns="91400" anchor="t" anchorCtr="0">
            <a:noAutofit/>
          </a:bodyPr>
          <a:lstStyle/>
          <a:p>
            <a:pPr>
              <a:buSzPct val="25000"/>
            </a:pPr>
            <a:r>
              <a:rPr lang="en-US" sz="1600" b="1" dirty="0">
                <a:solidFill>
                  <a:schemeClr val="dk1"/>
                </a:solidFill>
                <a:uFillTx/>
              </a:rPr>
              <a:t>The CNN model without pre-trained models shows much better results:</a:t>
            </a:r>
            <a:endParaRPr lang="en-US" sz="1600" dirty="0">
              <a:solidFill>
                <a:schemeClr val="dk1"/>
              </a:solidFill>
              <a:uFillTx/>
            </a:endParaRPr>
          </a:p>
          <a:p>
            <a:pPr>
              <a:buSzPct val="25000"/>
            </a:pPr>
            <a:r>
              <a:rPr lang="en-US" sz="1600" dirty="0">
                <a:solidFill>
                  <a:schemeClr val="dk1"/>
                </a:solidFill>
                <a:uFillTx/>
              </a:rPr>
              <a:t>The results of the first experiment demonstrate the effectiveness of the CNN model without pre-trained models for acne lesion classification. With an accuracy of approximately 82.35% and a lower loss compared to pre-trained models, this approach proves its suitability for the task. We think that the reason that pre-trained models are not suitable for our task is the fact that these models were trained to classify objects that do not look like pimples</a:t>
            </a:r>
          </a:p>
          <a:p>
            <a:pPr>
              <a:buSzPct val="25000"/>
            </a:pPr>
            <a:endParaRPr lang="en-US" sz="1600" dirty="0">
              <a:solidFill>
                <a:schemeClr val="dk1"/>
              </a:solidFill>
              <a:uFillTx/>
            </a:endParaRPr>
          </a:p>
          <a:p>
            <a:pPr>
              <a:buSzPct val="25000"/>
            </a:pPr>
            <a:r>
              <a:rPr lang="en-US" sz="1600" b="1" dirty="0">
                <a:solidFill>
                  <a:schemeClr val="dk1"/>
                </a:solidFill>
                <a:uFillTx/>
              </a:rPr>
              <a:t>The first experiment shows better results than the model from the second experiment:</a:t>
            </a:r>
            <a:endParaRPr lang="en-US" sz="1600" dirty="0">
              <a:solidFill>
                <a:schemeClr val="dk1"/>
              </a:solidFill>
              <a:uFillTx/>
            </a:endParaRPr>
          </a:p>
          <a:p>
            <a:pPr>
              <a:buSzPct val="25000"/>
            </a:pPr>
            <a:r>
              <a:rPr lang="en-US" sz="1600" dirty="0">
                <a:solidFill>
                  <a:schemeClr val="dk1"/>
                </a:solidFill>
                <a:uFillTx/>
              </a:rPr>
              <a:t>Experiment I, utilizing the CNN model without pre-trained models, outperformed Experiment II, which employed YOLO models. Despite YOLO’s capabilities in object detection, the CNN model exhibited superior performance in the multi-label classification of acne lesions. However, it should be taken into account that in the first experiment we will only have the presence of certain acne on the face, while the task of the second experiment is to indicate the location of each pimple and classify it.</a:t>
            </a:r>
          </a:p>
          <a:p>
            <a:pPr>
              <a:buSzPct val="25000"/>
            </a:pPr>
            <a:endParaRPr lang="en-US" sz="1600" dirty="0">
              <a:solidFill>
                <a:schemeClr val="dk1"/>
              </a:solidFill>
              <a:uFillTx/>
            </a:endParaRPr>
          </a:p>
          <a:p>
            <a:pPr>
              <a:buSzPct val="25000"/>
            </a:pPr>
            <a:r>
              <a:rPr lang="en-US" sz="1600" b="1" dirty="0">
                <a:solidFill>
                  <a:schemeClr val="dk1"/>
                </a:solidFill>
                <a:uFillTx/>
              </a:rPr>
              <a:t>Lack of other datasets with acne classification:</a:t>
            </a:r>
          </a:p>
          <a:p>
            <a:pPr>
              <a:buSzPct val="25000"/>
            </a:pPr>
            <a:r>
              <a:rPr lang="en-US" sz="1600" dirty="0">
                <a:solidFill>
                  <a:schemeClr val="dk1"/>
                </a:solidFill>
                <a:uFillTx/>
              </a:rPr>
              <a:t>One limitation encountered in this research is the lack of diverse datasets specifically annotated for acne lesion classification. This limitation may have influenced the model's performance and generalizability. Future efforts should focus on curating and annotating additional datasets to address this gap.</a:t>
            </a:r>
          </a:p>
          <a:p>
            <a:pPr>
              <a:buSzPct val="25000"/>
            </a:pPr>
            <a:endParaRPr lang="en-US" sz="1600" dirty="0">
              <a:solidFill>
                <a:schemeClr val="dk1"/>
              </a:solidFill>
              <a:uFillTx/>
            </a:endParaRPr>
          </a:p>
          <a:p>
            <a:pPr>
              <a:buSzPct val="25000"/>
            </a:pPr>
            <a:r>
              <a:rPr lang="en-US" sz="1600" b="1" dirty="0">
                <a:solidFill>
                  <a:schemeClr val="dk1"/>
                </a:solidFill>
                <a:uFillTx/>
              </a:rPr>
              <a:t>The training performance is not high, since the GPUs that were used in this research work often failed to cope with the tasks and failed: </a:t>
            </a:r>
          </a:p>
          <a:p>
            <a:pPr>
              <a:buSzPct val="25000"/>
            </a:pPr>
            <a:r>
              <a:rPr lang="en-US" sz="1600" dirty="0">
                <a:solidFill>
                  <a:schemeClr val="dk1"/>
                </a:solidFill>
                <a:uFillTx/>
              </a:rPr>
              <a:t>In the project were used Google </a:t>
            </a:r>
            <a:r>
              <a:rPr lang="en-US" sz="1600" dirty="0" err="1">
                <a:solidFill>
                  <a:schemeClr val="dk1"/>
                </a:solidFill>
                <a:uFillTx/>
              </a:rPr>
              <a:t>Colab</a:t>
            </a:r>
            <a:r>
              <a:rPr lang="en-US" sz="1600" dirty="0">
                <a:solidFill>
                  <a:schemeClr val="dk1"/>
                </a:solidFill>
                <a:uFillTx/>
              </a:rPr>
              <a:t> GPUs (A100 GPU, V100 GPU, L4 GPU, T4 GPU). The inadequate training performance attributed to GPU limitations, particularly in Google </a:t>
            </a:r>
            <a:r>
              <a:rPr lang="en-US" sz="1600" dirty="0" err="1">
                <a:solidFill>
                  <a:schemeClr val="dk1"/>
                </a:solidFill>
                <a:uFillTx/>
              </a:rPr>
              <a:t>Colab</a:t>
            </a:r>
            <a:r>
              <a:rPr lang="en-US" sz="1600" dirty="0">
                <a:solidFill>
                  <a:schemeClr val="dk1"/>
                </a:solidFill>
                <a:uFillTx/>
              </a:rPr>
              <a:t>, highlights the importance of adequate computational resources in deep learning research. Access to more powerful GPUs or alternative computing platforms could potentially alleviate these challenges and improve training efficiency.</a:t>
            </a:r>
          </a:p>
          <a:p>
            <a:pPr>
              <a:buSzPct val="25000"/>
            </a:pPr>
            <a:endParaRPr lang="en-US" sz="1600" dirty="0">
              <a:solidFill>
                <a:schemeClr val="dk1"/>
              </a:solidFill>
              <a:uFillTx/>
            </a:endParaRPr>
          </a:p>
          <a:p>
            <a:pPr>
              <a:buSzPct val="25000"/>
            </a:pPr>
            <a:r>
              <a:rPr lang="en-US" sz="1600" b="1" dirty="0">
                <a:solidFill>
                  <a:schemeClr val="dk1"/>
                </a:solidFill>
                <a:uFillTx/>
              </a:rPr>
              <a:t>YOLO models have a hard time recognizing small objects like pimples:</a:t>
            </a:r>
          </a:p>
          <a:p>
            <a:pPr>
              <a:buSzPct val="25000"/>
            </a:pPr>
            <a:r>
              <a:rPr lang="en-US" sz="1600" dirty="0">
                <a:solidFill>
                  <a:schemeClr val="dk1"/>
                </a:solidFill>
                <a:uFillTx/>
              </a:rPr>
              <a:t>The difficulty of YOLO models in recognizing small objects like pimples highlights a common challenge in object detection algorithms. YOLO's architecture, which divides the input image into a grid and predicts bounding boxes and class probabilities for each grid cell, may struggle with small objects due to their limited spatial extent within the grid cells. This limitation can lead to decreased accuracy and localization precision for small objects, such as pimples on the face.</a:t>
            </a:r>
          </a:p>
          <a:p>
            <a:pPr>
              <a:buSzPct val="25000"/>
            </a:pPr>
            <a:r>
              <a:rPr lang="en-US" sz="1600" dirty="0">
                <a:solidFill>
                  <a:schemeClr val="dk1"/>
                </a:solidFill>
                <a:uFillTx/>
              </a:rPr>
              <a:t>To address this challenge, further research and experimentation are necessary to optimize YOLO models or explore alternative approaches tailored to the specific characteristics of acne lesions. </a:t>
            </a:r>
          </a:p>
          <a:p>
            <a:pPr>
              <a:buSzPct val="25000"/>
            </a:pPr>
            <a:endParaRPr lang="en-US" sz="1600" dirty="0">
              <a:solidFill>
                <a:schemeClr val="dk1"/>
              </a:solidFill>
              <a:uFillTx/>
            </a:endParaRPr>
          </a:p>
          <a:p>
            <a:pPr>
              <a:buSzPct val="25000"/>
            </a:pPr>
            <a:r>
              <a:rPr lang="en-US" sz="1600" b="1" dirty="0">
                <a:solidFill>
                  <a:schemeClr val="dk1"/>
                </a:solidFill>
                <a:uFillTx/>
              </a:rPr>
              <a:t>It’s worth delving deeper into computer vision technologies and integrating work into </a:t>
            </a:r>
            <a:r>
              <a:rPr lang="en-US" sz="1600" b="1" dirty="0" err="1">
                <a:solidFill>
                  <a:schemeClr val="dk1"/>
                </a:solidFill>
                <a:uFillTx/>
              </a:rPr>
              <a:t>Roboflow</a:t>
            </a:r>
            <a:r>
              <a:rPr lang="en-US" sz="1600" b="1" dirty="0">
                <a:solidFill>
                  <a:schemeClr val="dk1"/>
                </a:solidFill>
                <a:uFillTx/>
              </a:rPr>
              <a:t>:</a:t>
            </a:r>
          </a:p>
          <a:p>
            <a:pPr>
              <a:buSzPct val="25000"/>
            </a:pPr>
            <a:r>
              <a:rPr lang="en-US" sz="1600" dirty="0">
                <a:solidFill>
                  <a:schemeClr val="dk1"/>
                </a:solidFill>
                <a:uFillTx/>
              </a:rPr>
              <a:t>Integrating the research into platforms like </a:t>
            </a:r>
            <a:r>
              <a:rPr lang="en-US" sz="1600" dirty="0" err="1">
                <a:solidFill>
                  <a:schemeClr val="dk1"/>
                </a:solidFill>
                <a:uFillTx/>
              </a:rPr>
              <a:t>Roboflow</a:t>
            </a:r>
            <a:r>
              <a:rPr lang="en-US" sz="1600" dirty="0">
                <a:solidFill>
                  <a:schemeClr val="dk1"/>
                </a:solidFill>
                <a:uFillTx/>
              </a:rPr>
              <a:t> offers opportunities for collaboration, dataset management, and further exploration of computer vision technologies. Leveraging such platforms can facilitate access to resources, tools, and expertise, ultimately enhancing the research outcomes and impact.</a:t>
            </a:r>
          </a:p>
          <a:p>
            <a:pPr>
              <a:buSzPct val="25000"/>
            </a:pPr>
            <a:endParaRPr lang="en-US" sz="1600" dirty="0">
              <a:solidFill>
                <a:schemeClr val="dk1"/>
              </a:solidFill>
              <a:uFillTx/>
            </a:endParaRPr>
          </a:p>
          <a:p>
            <a:pPr>
              <a:buSzPct val="25000"/>
            </a:pPr>
            <a:r>
              <a:rPr lang="en-US" sz="1600" dirty="0">
                <a:solidFill>
                  <a:schemeClr val="dk1"/>
                </a:solidFill>
                <a:uFillTx/>
              </a:rPr>
              <a:t>In conclusion, while the CNN model without pre-trained models demonstrates promising results for acne lesion classification, there are still challenges and opportunities for improvement, including dataset diversity, computational resource limitations, algorithm optimization, and integration with specialized platforms. Addressing these aspects can contribute to advancing research in Deep Learning and Computer Vision for dermatological applications.</a:t>
            </a:r>
          </a:p>
        </p:txBody>
      </p:sp>
      <p:sp>
        <p:nvSpPr>
          <p:cNvPr id="107" name="Shape 107"/>
          <p:cNvSpPr>
            <a:spLocks/>
          </p:cNvSpPr>
          <p:nvPr/>
        </p:nvSpPr>
        <p:spPr>
          <a:xfrm>
            <a:off x="8918158" y="3290082"/>
            <a:ext cx="28096073" cy="1219198"/>
          </a:xfrm>
          <a:prstGeom prst="rect">
            <a:avLst/>
          </a:prstGeom>
          <a:noFill/>
          <a:ln>
            <a:noFill/>
          </a:ln>
        </p:spPr>
        <p:txBody>
          <a:bodyPr lIns="182850" tIns="91400" rIns="182850" bIns="91400" anchor="t" anchorCtr="0">
            <a:noAutofit/>
          </a:bodyPr>
          <a:lstStyle/>
          <a:p>
            <a:pPr algn="ctr">
              <a:spcBef>
                <a:spcPts val="1120"/>
              </a:spcBef>
              <a:buSzPct val="25000"/>
            </a:pPr>
            <a:r>
              <a:rPr lang="en-US" altLang="zh-CN" sz="4400" b="1" dirty="0" err="1">
                <a:solidFill>
                  <a:schemeClr val="dk1"/>
                </a:solidFill>
                <a:uFillTx/>
              </a:rPr>
              <a:t>Alisultan</a:t>
            </a:r>
            <a:r>
              <a:rPr lang="en-US" altLang="zh-CN" sz="4400" b="1" dirty="0">
                <a:solidFill>
                  <a:schemeClr val="dk1"/>
                </a:solidFill>
                <a:uFillTx/>
              </a:rPr>
              <a:t> </a:t>
            </a:r>
            <a:r>
              <a:rPr lang="en-US" altLang="zh-CN" sz="4400" b="1" dirty="0" err="1">
                <a:solidFill>
                  <a:schemeClr val="dk1"/>
                </a:solidFill>
                <a:uFillTx/>
              </a:rPr>
              <a:t>Amanqos</a:t>
            </a:r>
            <a:r>
              <a:rPr lang="ru-RU" altLang="zh-CN" sz="4400" b="1" dirty="0">
                <a:solidFill>
                  <a:schemeClr val="dk1"/>
                </a:solidFill>
                <a:uFillTx/>
              </a:rPr>
              <a:t>*</a:t>
            </a:r>
            <a:r>
              <a:rPr lang="en-US" altLang="zh-CN" sz="4400" b="1" dirty="0">
                <a:solidFill>
                  <a:schemeClr val="dk1"/>
                </a:solidFill>
                <a:uFillTx/>
              </a:rPr>
              <a:t>, </a:t>
            </a:r>
            <a:r>
              <a:rPr lang="en-US" altLang="zh-CN" sz="4000" b="1" dirty="0">
                <a:solidFill>
                  <a:schemeClr val="dk1"/>
                </a:solidFill>
                <a:uFillTx/>
              </a:rPr>
              <a:t>BSCS Candidate</a:t>
            </a:r>
            <a:r>
              <a:rPr lang="en-US" altLang="zh-CN" sz="4400" b="1" dirty="0">
                <a:solidFill>
                  <a:schemeClr val="dk1"/>
                </a:solidFill>
                <a:uFillTx/>
              </a:rPr>
              <a:t>; </a:t>
            </a:r>
            <a:r>
              <a:rPr lang="en-US" altLang="zh-CN" sz="4400" b="1" dirty="0" err="1">
                <a:solidFill>
                  <a:schemeClr val="dk1"/>
                </a:solidFill>
              </a:rPr>
              <a:t>Batyr</a:t>
            </a:r>
            <a:r>
              <a:rPr lang="en-US" altLang="zh-CN" sz="4400" b="1" dirty="0">
                <a:solidFill>
                  <a:schemeClr val="dk1"/>
                </a:solidFill>
              </a:rPr>
              <a:t> </a:t>
            </a:r>
            <a:r>
              <a:rPr lang="en-US" altLang="zh-CN" sz="4400" b="1" dirty="0" err="1">
                <a:solidFill>
                  <a:schemeClr val="dk1"/>
                </a:solidFill>
              </a:rPr>
              <a:t>Kenzheakhmetov</a:t>
            </a:r>
            <a:r>
              <a:rPr lang="ru-RU" altLang="zh-CN" sz="4400" b="1" dirty="0">
                <a:solidFill>
                  <a:schemeClr val="dk1"/>
                </a:solidFill>
              </a:rPr>
              <a:t>*</a:t>
            </a:r>
            <a:r>
              <a:rPr lang="en-US" altLang="zh-CN" sz="4400" b="1" dirty="0">
                <a:solidFill>
                  <a:schemeClr val="dk1"/>
                </a:solidFill>
                <a:uFillTx/>
              </a:rPr>
              <a:t>, </a:t>
            </a:r>
            <a:r>
              <a:rPr lang="en-US" altLang="zh-CN" sz="4000" b="1" dirty="0">
                <a:solidFill>
                  <a:schemeClr val="dk1"/>
                </a:solidFill>
                <a:uFillTx/>
              </a:rPr>
              <a:t>BSCS Candidate</a:t>
            </a:r>
            <a:r>
              <a:rPr lang="en-US" altLang="zh-CN" sz="4400" b="1" dirty="0">
                <a:solidFill>
                  <a:schemeClr val="dk1"/>
                </a:solidFill>
                <a:uFillTx/>
              </a:rPr>
              <a:t>; CJ Chung, </a:t>
            </a:r>
            <a:r>
              <a:rPr lang="en-US" altLang="zh-CN" sz="4000" b="1" dirty="0">
                <a:solidFill>
                  <a:schemeClr val="dk1"/>
                </a:solidFill>
                <a:uFillTx/>
              </a:rPr>
              <a:t>PhD, Professor</a:t>
            </a:r>
            <a:endParaRPr lang="en-US" sz="4400" b="1" baseline="30000" dirty="0">
              <a:solidFill>
                <a:schemeClr val="dk1"/>
              </a:solidFill>
              <a:uFillTx/>
            </a:endParaRPr>
          </a:p>
        </p:txBody>
      </p:sp>
      <p:sp>
        <p:nvSpPr>
          <p:cNvPr id="108" name="Shape 108"/>
          <p:cNvSpPr>
            <a:spLocks/>
          </p:cNvSpPr>
          <p:nvPr/>
        </p:nvSpPr>
        <p:spPr>
          <a:xfrm>
            <a:off x="21945600" y="6233871"/>
            <a:ext cx="21404851"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E</a:t>
            </a:r>
            <a:r>
              <a:rPr lang="en-US" sz="4800" b="1" dirty="0">
                <a:solidFill>
                  <a:schemeClr val="lt1"/>
                </a:solidFill>
                <a:latin typeface="Times New Roman"/>
                <a:ea typeface="Times New Roman"/>
                <a:cs typeface="Times New Roman"/>
                <a:sym typeface="Times New Roman"/>
              </a:rPr>
              <a:t>XPERIMENTAL</a:t>
            </a:r>
            <a:r>
              <a:rPr lang="en-US" sz="4800" b="1" dirty="0">
                <a:solidFill>
                  <a:schemeClr val="lt1"/>
                </a:solidFill>
                <a:uFillTx/>
                <a:latin typeface="Times New Roman"/>
                <a:ea typeface="Times New Roman"/>
                <a:cs typeface="Times New Roman"/>
                <a:sym typeface="Times New Roman"/>
              </a:rPr>
              <a:t> RESULTS</a:t>
            </a:r>
          </a:p>
        </p:txBody>
      </p:sp>
      <p:sp>
        <p:nvSpPr>
          <p:cNvPr id="109" name="Shape 109"/>
          <p:cNvSpPr>
            <a:spLocks/>
          </p:cNvSpPr>
          <p:nvPr/>
        </p:nvSpPr>
        <p:spPr>
          <a:xfrm>
            <a:off x="584553" y="12258452"/>
            <a:ext cx="11740802"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DATA COLLECTION</a:t>
            </a:r>
          </a:p>
        </p:txBody>
      </p:sp>
      <p:sp>
        <p:nvSpPr>
          <p:cNvPr id="110" name="Shape 110"/>
          <p:cNvSpPr>
            <a:spLocks/>
          </p:cNvSpPr>
          <p:nvPr/>
        </p:nvSpPr>
        <p:spPr>
          <a:xfrm>
            <a:off x="593156" y="6229288"/>
            <a:ext cx="12437588"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INTRODUCTION </a:t>
            </a:r>
            <a:r>
              <a:rPr lang="en-US" sz="4800" b="1" dirty="0">
                <a:solidFill>
                  <a:schemeClr val="lt1"/>
                </a:solidFill>
                <a:latin typeface="Times New Roman"/>
                <a:ea typeface="Times New Roman"/>
                <a:cs typeface="Times New Roman"/>
                <a:sym typeface="Times New Roman"/>
              </a:rPr>
              <a:t>and</a:t>
            </a:r>
            <a:r>
              <a:rPr lang="en-US" sz="4800" b="1" dirty="0">
                <a:solidFill>
                  <a:schemeClr val="lt1"/>
                </a:solidFill>
                <a:uFillTx/>
                <a:latin typeface="Times New Roman"/>
                <a:ea typeface="Times New Roman"/>
                <a:cs typeface="Times New Roman"/>
                <a:sym typeface="Times New Roman"/>
              </a:rPr>
              <a:t> ABSTRACT</a:t>
            </a:r>
          </a:p>
        </p:txBody>
      </p:sp>
      <p:sp>
        <p:nvSpPr>
          <p:cNvPr id="111" name="Shape 111"/>
          <p:cNvSpPr>
            <a:spLocks/>
          </p:cNvSpPr>
          <p:nvPr/>
        </p:nvSpPr>
        <p:spPr>
          <a:xfrm>
            <a:off x="593155" y="23422290"/>
            <a:ext cx="20906995"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DISCUSSION and CONCLUSION</a:t>
            </a:r>
          </a:p>
        </p:txBody>
      </p:sp>
      <p:sp>
        <p:nvSpPr>
          <p:cNvPr id="82" name="Shape 82"/>
          <p:cNvSpPr txBox="1">
            <a:spLocks/>
          </p:cNvSpPr>
          <p:nvPr/>
        </p:nvSpPr>
        <p:spPr>
          <a:xfrm>
            <a:off x="9752327" y="697626"/>
            <a:ext cx="24529278" cy="2095732"/>
          </a:xfrm>
          <a:prstGeom prst="rect">
            <a:avLst/>
          </a:prstGeom>
          <a:noFill/>
          <a:ln>
            <a:noFill/>
          </a:ln>
        </p:spPr>
        <p:txBody>
          <a:bodyPr lIns="182850" tIns="91400" rIns="182850" bIns="91400" anchor="t" anchorCtr="0">
            <a:noAutofit/>
          </a:bodyPr>
          <a:lstStyle/>
          <a:p>
            <a:pPr algn="ctr">
              <a:buSzPct val="25000"/>
            </a:pPr>
            <a:r>
              <a:rPr lang="en-US" sz="6800" b="1" dirty="0">
                <a:solidFill>
                  <a:schemeClr val="dk1"/>
                </a:solidFill>
                <a:uFillTx/>
              </a:rPr>
              <a:t>Deep Learning-Based Identification of Dermatological Issues in Facial Skin</a:t>
            </a:r>
          </a:p>
        </p:txBody>
      </p:sp>
      <p:sp>
        <p:nvSpPr>
          <p:cNvPr id="83" name="Shape 83"/>
          <p:cNvSpPr>
            <a:spLocks/>
          </p:cNvSpPr>
          <p:nvPr/>
        </p:nvSpPr>
        <p:spPr>
          <a:xfrm>
            <a:off x="7174796" y="4304350"/>
            <a:ext cx="30599593" cy="1168400"/>
          </a:xfrm>
          <a:prstGeom prst="rect">
            <a:avLst/>
          </a:prstGeom>
          <a:noFill/>
          <a:ln>
            <a:noFill/>
          </a:ln>
        </p:spPr>
        <p:txBody>
          <a:bodyPr lIns="182850" tIns="91400" rIns="182850" bIns="91400" anchor="t" anchorCtr="0">
            <a:noAutofit/>
          </a:bodyPr>
          <a:lstStyle/>
          <a:p>
            <a:pPr lvl="0" algn="ctr">
              <a:buSzPct val="25000"/>
            </a:pPr>
            <a:r>
              <a:rPr lang="en-US" altLang="zh-CN" sz="4800" b="1" dirty="0">
                <a:solidFill>
                  <a:schemeClr val="dk1"/>
                </a:solidFill>
                <a:uFillTx/>
                <a:latin typeface="Times New Roman"/>
                <a:ea typeface="Times New Roman"/>
                <a:cs typeface="Times New Roman"/>
                <a:sym typeface="Times New Roman"/>
              </a:rPr>
              <a:t>College of Arts </a:t>
            </a:r>
            <a:r>
              <a:rPr lang="en-US" altLang="zh-CN" sz="4800" b="1" dirty="0">
                <a:solidFill>
                  <a:schemeClr val="dk1"/>
                </a:solidFill>
                <a:latin typeface="Times New Roman"/>
                <a:ea typeface="Times New Roman"/>
                <a:cs typeface="Times New Roman"/>
                <a:sym typeface="Times New Roman"/>
              </a:rPr>
              <a:t>&amp; Science, </a:t>
            </a:r>
            <a:r>
              <a:rPr lang="en-US" sz="4800" b="1" dirty="0">
                <a:solidFill>
                  <a:schemeClr val="dk1"/>
                </a:solidFill>
                <a:uFillTx/>
                <a:latin typeface="Times New Roman"/>
                <a:ea typeface="Times New Roman"/>
                <a:cs typeface="Times New Roman"/>
                <a:sym typeface="Times New Roman"/>
              </a:rPr>
              <a:t>Lawrence Technological University</a:t>
            </a:r>
          </a:p>
          <a:p>
            <a:pPr lvl="0" algn="ctr">
              <a:buSzPct val="25000"/>
            </a:pPr>
            <a:r>
              <a:rPr lang="ru-RU" sz="4800" b="1" dirty="0">
                <a:solidFill>
                  <a:schemeClr val="dk1"/>
                </a:solidFill>
                <a:latin typeface="Times New Roman"/>
                <a:ea typeface="Times New Roman"/>
                <a:cs typeface="Times New Roman"/>
                <a:sym typeface="Times New Roman"/>
              </a:rPr>
              <a:t>(*)</a:t>
            </a:r>
            <a:r>
              <a:rPr lang="en-US" sz="4800" b="1" dirty="0">
                <a:solidFill>
                  <a:schemeClr val="dk1"/>
                </a:solidFill>
                <a:latin typeface="Times New Roman"/>
                <a:ea typeface="Times New Roman"/>
                <a:cs typeface="Times New Roman"/>
                <a:sym typeface="Times New Roman"/>
              </a:rPr>
              <a:t>College of Informational Technologies, Astana IT University</a:t>
            </a:r>
            <a:endParaRPr lang="en-US" sz="4800" b="1" dirty="0">
              <a:solidFill>
                <a:schemeClr val="dk1"/>
              </a:solidFill>
              <a:uFillTx/>
              <a:latin typeface="Times New Roman"/>
              <a:ea typeface="Times New Roman"/>
              <a:cs typeface="Times New Roman"/>
              <a:sym typeface="Times New Roman"/>
            </a:endParaRPr>
          </a:p>
          <a:p>
            <a:pPr algn="ctr">
              <a:buSzPct val="25000"/>
            </a:pPr>
            <a:endParaRPr lang="en-US" sz="4800" b="1" dirty="0">
              <a:solidFill>
                <a:schemeClr val="dk1"/>
              </a:solidFill>
              <a:uFillTx/>
              <a:latin typeface="Times New Roman"/>
              <a:ea typeface="Times New Roman"/>
              <a:cs typeface="Times New Roman"/>
              <a:sym typeface="Times New Roman"/>
            </a:endParaRPr>
          </a:p>
        </p:txBody>
      </p:sp>
      <p:sp>
        <p:nvSpPr>
          <p:cNvPr id="26" name="Shape 89">
            <a:extLst>
              <a:ext uri="{FF2B5EF4-FFF2-40B4-BE49-F238E27FC236}">
                <a16:creationId xmlns:a16="http://schemas.microsoft.com/office/drawing/2014/main" id="{865578F8-82BE-7D06-4384-B33D610D1A6E}"/>
              </a:ext>
            </a:extLst>
          </p:cNvPr>
          <p:cNvSpPr txBox="1">
            <a:spLocks/>
          </p:cNvSpPr>
          <p:nvPr/>
        </p:nvSpPr>
        <p:spPr>
          <a:xfrm>
            <a:off x="13225821" y="7278794"/>
            <a:ext cx="8274330" cy="15870522"/>
          </a:xfrm>
          <a:prstGeom prst="rect">
            <a:avLst/>
          </a:prstGeom>
          <a:noFill/>
          <a:ln>
            <a:noFill/>
          </a:ln>
        </p:spPr>
        <p:txBody>
          <a:bodyPr lIns="182850" tIns="91400" rIns="182850" bIns="91400" anchor="t" anchorCtr="0">
            <a:noAutofit/>
          </a:bodyPr>
          <a:lstStyle/>
          <a:p>
            <a:pPr lvl="0">
              <a:buSzPct val="25000"/>
            </a:pPr>
            <a:r>
              <a:rPr lang="en-US" sz="1600" b="1" dirty="0">
                <a:solidFill>
                  <a:schemeClr val="dk1"/>
                </a:solidFill>
                <a:uFillTx/>
              </a:rPr>
              <a:t>Preparing data for training:</a:t>
            </a:r>
          </a:p>
          <a:p>
            <a:pPr lvl="0">
              <a:buSzPct val="25000"/>
            </a:pPr>
            <a:r>
              <a:rPr lang="en-US" sz="1600" dirty="0">
                <a:solidFill>
                  <a:schemeClr val="dk1"/>
                </a:solidFill>
                <a:uFillTx/>
              </a:rPr>
              <a:t>The code loads images from the training, validation, and test directories, resizes them to a target size of (416, 416, 3), and normalizes their pixel values to the range [0, 1]. It then stores the processed images in lists </a:t>
            </a:r>
            <a:r>
              <a:rPr lang="en-US" sz="1600" dirty="0" err="1">
                <a:solidFill>
                  <a:schemeClr val="dk1"/>
                </a:solidFill>
                <a:uFillTx/>
              </a:rPr>
              <a:t>X_train</a:t>
            </a:r>
            <a:r>
              <a:rPr lang="en-US" sz="1600" dirty="0">
                <a:solidFill>
                  <a:schemeClr val="dk1"/>
                </a:solidFill>
                <a:uFillTx/>
              </a:rPr>
              <a:t>, </a:t>
            </a:r>
            <a:r>
              <a:rPr lang="en-US" sz="1600" dirty="0" err="1">
                <a:solidFill>
                  <a:schemeClr val="dk1"/>
                </a:solidFill>
                <a:uFillTx/>
              </a:rPr>
              <a:t>X_val</a:t>
            </a:r>
            <a:r>
              <a:rPr lang="en-US" sz="1600" dirty="0">
                <a:solidFill>
                  <a:schemeClr val="dk1"/>
                </a:solidFill>
                <a:uFillTx/>
              </a:rPr>
              <a:t>, and </a:t>
            </a:r>
            <a:r>
              <a:rPr lang="en-US" sz="1600" dirty="0" err="1">
                <a:solidFill>
                  <a:schemeClr val="dk1"/>
                </a:solidFill>
                <a:uFillTx/>
              </a:rPr>
              <a:t>X_test</a:t>
            </a:r>
            <a:r>
              <a:rPr lang="en-US" sz="1600" dirty="0">
                <a:solidFill>
                  <a:schemeClr val="dk1"/>
                </a:solidFill>
                <a:uFillTx/>
              </a:rPr>
              <a:t>. Finally, it converts these lists into NumPy arrays and prints their shapes. This preprocessing step prepares the image data for input into a machine learning or deep learning model.</a:t>
            </a:r>
          </a:p>
          <a:p>
            <a:pPr lvl="0">
              <a:buSzPct val="25000"/>
            </a:pPr>
            <a:endParaRPr lang="en-US" sz="1600" b="1" dirty="0">
              <a:solidFill>
                <a:schemeClr val="dk1"/>
              </a:solidFill>
            </a:endParaRPr>
          </a:p>
          <a:p>
            <a:pPr lvl="0">
              <a:buSzPct val="25000"/>
            </a:pPr>
            <a:r>
              <a:rPr lang="en-US" sz="1600" b="1" dirty="0">
                <a:solidFill>
                  <a:schemeClr val="dk1"/>
                </a:solidFill>
                <a:uFillTx/>
              </a:rPr>
              <a:t>Data augmentation: </a:t>
            </a:r>
          </a:p>
          <a:p>
            <a:pPr lvl="0">
              <a:buSzPct val="25000"/>
            </a:pPr>
            <a:r>
              <a:rPr lang="en-US" sz="1600" dirty="0">
                <a:solidFill>
                  <a:schemeClr val="dk1"/>
                </a:solidFill>
                <a:uFillTx/>
              </a:rPr>
              <a:t>The code defines a data augmentation pipeline using </a:t>
            </a:r>
            <a:r>
              <a:rPr lang="en-US" sz="1600" dirty="0" err="1">
                <a:solidFill>
                  <a:schemeClr val="dk1"/>
                </a:solidFill>
                <a:uFillTx/>
              </a:rPr>
              <a:t>Keras</a:t>
            </a:r>
            <a:r>
              <a:rPr lang="en-US" sz="1600" dirty="0">
                <a:solidFill>
                  <a:schemeClr val="dk1"/>
                </a:solidFill>
                <a:uFillTx/>
              </a:rPr>
              <a:t> Sequential model. The pipeline consists of several augmentation layers:</a:t>
            </a:r>
          </a:p>
          <a:p>
            <a:pPr marL="285750" lvl="0" indent="-285750">
              <a:buSzPct val="100000"/>
              <a:buFont typeface="Arial" panose="020B0604020202020204" pitchFamily="34" charset="0"/>
              <a:buChar char="•"/>
            </a:pPr>
            <a:r>
              <a:rPr lang="en-US" sz="1600" dirty="0" err="1">
                <a:solidFill>
                  <a:schemeClr val="dk1"/>
                </a:solidFill>
                <a:uFillTx/>
              </a:rPr>
              <a:t>RandomFlip</a:t>
            </a:r>
            <a:endParaRPr lang="en-US" sz="1600" dirty="0">
              <a:solidFill>
                <a:schemeClr val="dk1"/>
              </a:solidFill>
              <a:uFillTx/>
            </a:endParaRPr>
          </a:p>
          <a:p>
            <a:pPr marL="285750" lvl="0" indent="-285750">
              <a:buSzPct val="100000"/>
              <a:buFont typeface="Arial" panose="020B0604020202020204" pitchFamily="34" charset="0"/>
              <a:buChar char="•"/>
            </a:pPr>
            <a:r>
              <a:rPr lang="en-US" sz="1600" dirty="0" err="1">
                <a:solidFill>
                  <a:schemeClr val="dk1"/>
                </a:solidFill>
                <a:uFillTx/>
              </a:rPr>
              <a:t>RandomShear</a:t>
            </a:r>
            <a:r>
              <a:rPr lang="en-US" sz="1600" dirty="0">
                <a:solidFill>
                  <a:schemeClr val="dk1"/>
                </a:solidFill>
                <a:uFillTx/>
              </a:rPr>
              <a:t> </a:t>
            </a:r>
          </a:p>
          <a:p>
            <a:pPr marL="285750" lvl="0" indent="-285750">
              <a:buSzPct val="100000"/>
              <a:buFont typeface="Arial" panose="020B0604020202020204" pitchFamily="34" charset="0"/>
              <a:buChar char="•"/>
            </a:pPr>
            <a:r>
              <a:rPr lang="en-US" sz="1600" dirty="0" err="1">
                <a:solidFill>
                  <a:schemeClr val="dk1"/>
                </a:solidFill>
                <a:uFillTx/>
              </a:rPr>
              <a:t>JitteredResize</a:t>
            </a:r>
            <a:endParaRPr lang="en-US" sz="1600" dirty="0">
              <a:solidFill>
                <a:schemeClr val="dk1"/>
              </a:solidFill>
              <a:uFillTx/>
            </a:endParaRPr>
          </a:p>
          <a:p>
            <a:pPr lvl="0">
              <a:buSzPct val="25000"/>
            </a:pPr>
            <a:endParaRPr lang="en-US" sz="1600" dirty="0">
              <a:solidFill>
                <a:schemeClr val="dk1"/>
              </a:solidFill>
              <a:uFillTx/>
            </a:endParaRPr>
          </a:p>
          <a:p>
            <a:pPr lvl="0">
              <a:buSzPct val="25000"/>
            </a:pPr>
            <a:r>
              <a:rPr lang="en-US" sz="1600" b="1" dirty="0">
                <a:solidFill>
                  <a:schemeClr val="dk1"/>
                </a:solidFill>
                <a:uFillTx/>
              </a:rPr>
              <a:t>Early Stopping:</a:t>
            </a:r>
          </a:p>
          <a:p>
            <a:pPr lvl="0">
              <a:buSzPct val="25000"/>
            </a:pPr>
            <a:r>
              <a:rPr lang="en-US" sz="1600" dirty="0">
                <a:solidFill>
                  <a:schemeClr val="dk1"/>
                </a:solidFill>
                <a:uFillTx/>
              </a:rPr>
              <a:t>Early stopping is a technique used in Deep learning to prevent overfitting during training by monitoring a metric, such as validation loss or accuracy, and stopping the training process when the performance on a validation set starts to degrade. Instead of training for a fixed number of epochs, early stopping allows the training to halt once it detects that further training may lead to worse generalization on unseen data.</a:t>
            </a:r>
          </a:p>
          <a:p>
            <a:pPr lvl="0">
              <a:buSzPct val="25000"/>
            </a:pPr>
            <a:endParaRPr lang="en-US" sz="1600" dirty="0">
              <a:solidFill>
                <a:schemeClr val="dk1"/>
              </a:solidFill>
              <a:uFillTx/>
            </a:endParaRPr>
          </a:p>
          <a:p>
            <a:pPr lvl="0">
              <a:buSzPct val="25000"/>
            </a:pPr>
            <a:r>
              <a:rPr lang="en-US" sz="1600" b="1" dirty="0">
                <a:solidFill>
                  <a:schemeClr val="dk1"/>
                </a:solidFill>
                <a:uFillTx/>
              </a:rPr>
              <a:t>Model Training:</a:t>
            </a:r>
          </a:p>
          <a:p>
            <a:pPr lvl="0">
              <a:buSzPct val="25000"/>
            </a:pPr>
            <a:endParaRPr lang="en-US" sz="1600" b="1" dirty="0">
              <a:solidFill>
                <a:schemeClr val="dk1"/>
              </a:solidFill>
              <a:uFillTx/>
            </a:endParaRPr>
          </a:p>
          <a:p>
            <a:pPr lvl="0">
              <a:buSzPct val="25000"/>
            </a:pPr>
            <a:r>
              <a:rPr lang="en-US" sz="1600" b="1" dirty="0">
                <a:solidFill>
                  <a:schemeClr val="dk1"/>
                </a:solidFill>
                <a:uFillTx/>
              </a:rPr>
              <a:t>CNN Model:</a:t>
            </a:r>
          </a:p>
          <a:p>
            <a:pPr lvl="0">
              <a:buSzPct val="25000"/>
            </a:pPr>
            <a:r>
              <a:rPr lang="en-US" sz="1600" dirty="0">
                <a:solidFill>
                  <a:schemeClr val="dk1"/>
                </a:solidFill>
                <a:uFillTx/>
              </a:rPr>
              <a:t>The model is a convolutional neural network (CNN) designed for identifying and classifying different types of acne lesions. It consists of several convolutional layers followed by max-pooling layers for </a:t>
            </a:r>
            <a:r>
              <a:rPr lang="en-US" sz="1600" dirty="0" err="1">
                <a:solidFill>
                  <a:schemeClr val="dk1"/>
                </a:solidFill>
                <a:uFillTx/>
              </a:rPr>
              <a:t>downsampling</a:t>
            </a:r>
            <a:r>
              <a:rPr lang="en-US" sz="1600" dirty="0">
                <a:solidFill>
                  <a:schemeClr val="dk1"/>
                </a:solidFill>
                <a:uFillTx/>
              </a:rPr>
              <a:t>, batch normalization layers for normalization, and dropout layers to prevent overfitting. The final layers include fully connected (dense) layers with </a:t>
            </a:r>
            <a:r>
              <a:rPr lang="en-US" sz="1600" dirty="0" err="1">
                <a:solidFill>
                  <a:schemeClr val="dk1"/>
                </a:solidFill>
                <a:uFillTx/>
              </a:rPr>
              <a:t>ReLU</a:t>
            </a:r>
            <a:r>
              <a:rPr lang="en-US" sz="1600" dirty="0">
                <a:solidFill>
                  <a:schemeClr val="dk1"/>
                </a:solidFill>
                <a:uFillTx/>
              </a:rPr>
              <a:t> activation functions and dropout regularization, culminating in an output layer with sigmoid activation for multi-label classification. The model is compiled using the Adam optimizer and binary cross-entropy loss function. Here's a summary of the architecture[6]:</a:t>
            </a:r>
          </a:p>
          <a:p>
            <a:pPr lvl="0">
              <a:buSzPct val="25000"/>
            </a:pPr>
            <a:endParaRPr lang="en-US" sz="1600" dirty="0">
              <a:solidFill>
                <a:schemeClr val="dk1"/>
              </a:solidFill>
              <a:uFillTx/>
            </a:endParaRPr>
          </a:p>
          <a:p>
            <a:pPr marL="285750" lvl="0" indent="-285750">
              <a:buSzPct val="100000"/>
              <a:buFont typeface="Arial" panose="020B0604020202020204" pitchFamily="34" charset="0"/>
              <a:buChar char="•"/>
            </a:pPr>
            <a:r>
              <a:rPr lang="en-US" sz="1600" dirty="0">
                <a:solidFill>
                  <a:schemeClr val="dk1"/>
                </a:solidFill>
                <a:uFillTx/>
              </a:rPr>
              <a:t>Input shape: (416, 416, 3)</a:t>
            </a:r>
          </a:p>
          <a:p>
            <a:pPr marL="285750" lvl="0" indent="-285750">
              <a:buSzPct val="100000"/>
              <a:buFont typeface="Arial" panose="020B0604020202020204" pitchFamily="34" charset="0"/>
              <a:buChar char="•"/>
            </a:pPr>
            <a:r>
              <a:rPr lang="en-US" sz="1600" dirty="0">
                <a:solidFill>
                  <a:schemeClr val="dk1"/>
                </a:solidFill>
                <a:uFillTx/>
              </a:rPr>
              <a:t>Convolutional layers with increasing filter sizes (16, 32, 64) and </a:t>
            </a:r>
            <a:r>
              <a:rPr lang="en-US" sz="1600" dirty="0" err="1">
                <a:solidFill>
                  <a:schemeClr val="dk1"/>
                </a:solidFill>
                <a:uFillTx/>
              </a:rPr>
              <a:t>ReLU</a:t>
            </a:r>
            <a:r>
              <a:rPr lang="en-US" sz="1600" dirty="0">
                <a:solidFill>
                  <a:schemeClr val="dk1"/>
                </a:solidFill>
                <a:uFillTx/>
              </a:rPr>
              <a:t> activation</a:t>
            </a:r>
          </a:p>
          <a:p>
            <a:pPr marL="285750" lvl="0" indent="-285750">
              <a:buSzPct val="100000"/>
              <a:buFont typeface="Arial" panose="020B0604020202020204" pitchFamily="34" charset="0"/>
              <a:buChar char="•"/>
            </a:pPr>
            <a:r>
              <a:rPr lang="en-US" sz="1600" dirty="0">
                <a:solidFill>
                  <a:schemeClr val="dk1"/>
                </a:solidFill>
                <a:uFillTx/>
              </a:rPr>
              <a:t>Max-pooling layers (2x2)</a:t>
            </a:r>
          </a:p>
          <a:p>
            <a:pPr marL="285750" lvl="0" indent="-285750">
              <a:buSzPct val="100000"/>
              <a:buFont typeface="Arial" panose="020B0604020202020204" pitchFamily="34" charset="0"/>
              <a:buChar char="•"/>
            </a:pPr>
            <a:r>
              <a:rPr lang="en-US" sz="1600" dirty="0">
                <a:solidFill>
                  <a:schemeClr val="dk1"/>
                </a:solidFill>
                <a:uFillTx/>
              </a:rPr>
              <a:t>Batch normalization layers</a:t>
            </a:r>
          </a:p>
          <a:p>
            <a:pPr marL="285750" lvl="0" indent="-285750">
              <a:buSzPct val="100000"/>
              <a:buFont typeface="Arial" panose="020B0604020202020204" pitchFamily="34" charset="0"/>
              <a:buChar char="•"/>
            </a:pPr>
            <a:r>
              <a:rPr lang="en-US" sz="1600" dirty="0">
                <a:solidFill>
                  <a:schemeClr val="dk1"/>
                </a:solidFill>
                <a:uFillTx/>
              </a:rPr>
              <a:t>Dropout layers with a dropout rate of 0.2 or 0.5</a:t>
            </a:r>
          </a:p>
          <a:p>
            <a:pPr marL="285750" lvl="0" indent="-285750">
              <a:buSzPct val="100000"/>
              <a:buFont typeface="Arial" panose="020B0604020202020204" pitchFamily="34" charset="0"/>
              <a:buChar char="•"/>
            </a:pPr>
            <a:r>
              <a:rPr lang="en-US" sz="1600" dirty="0">
                <a:solidFill>
                  <a:schemeClr val="dk1"/>
                </a:solidFill>
                <a:uFillTx/>
              </a:rPr>
              <a:t>Fully connected layers with </a:t>
            </a:r>
            <a:r>
              <a:rPr lang="en-US" sz="1600" dirty="0" err="1">
                <a:solidFill>
                  <a:schemeClr val="dk1"/>
                </a:solidFill>
                <a:uFillTx/>
              </a:rPr>
              <a:t>ReLU</a:t>
            </a:r>
            <a:r>
              <a:rPr lang="en-US" sz="1600" dirty="0">
                <a:solidFill>
                  <a:schemeClr val="dk1"/>
                </a:solidFill>
                <a:uFillTx/>
              </a:rPr>
              <a:t> activation (128, 64)</a:t>
            </a:r>
          </a:p>
          <a:p>
            <a:pPr marL="285750" lvl="0" indent="-285750">
              <a:buSzPct val="100000"/>
              <a:buFont typeface="Arial" panose="020B0604020202020204" pitchFamily="34" charset="0"/>
              <a:buChar char="•"/>
            </a:pPr>
            <a:r>
              <a:rPr lang="en-US" sz="1600" dirty="0">
                <a:solidFill>
                  <a:schemeClr val="dk1"/>
                </a:solidFill>
                <a:uFillTx/>
              </a:rPr>
              <a:t>Output layer with sigmoid activation for multi-label classification (4 classes)</a:t>
            </a:r>
          </a:p>
          <a:p>
            <a:pPr marL="285750" lvl="0" indent="-285750">
              <a:buSzPct val="100000"/>
              <a:buFont typeface="Arial" panose="020B0604020202020204" pitchFamily="34" charset="0"/>
              <a:buChar char="•"/>
            </a:pPr>
            <a:r>
              <a:rPr lang="en-US" sz="1600" dirty="0">
                <a:solidFill>
                  <a:schemeClr val="dk1"/>
                </a:solidFill>
                <a:uFillTx/>
              </a:rPr>
              <a:t>Compiled with Adam optimizer and binary cross-entropy loss</a:t>
            </a:r>
          </a:p>
          <a:p>
            <a:pPr lvl="0">
              <a:buSzPct val="25000"/>
            </a:pPr>
            <a:endParaRPr lang="en-US" sz="1600" dirty="0">
              <a:solidFill>
                <a:schemeClr val="dk1"/>
              </a:solidFill>
              <a:uFillTx/>
            </a:endParaRPr>
          </a:p>
          <a:p>
            <a:pPr lvl="0">
              <a:buSzPct val="25000"/>
            </a:pPr>
            <a:r>
              <a:rPr lang="en-US" sz="1600" b="1" dirty="0">
                <a:solidFill>
                  <a:schemeClr val="dk1"/>
                </a:solidFill>
                <a:uFillTx/>
              </a:rPr>
              <a:t>Pre-trained Models:</a:t>
            </a:r>
          </a:p>
          <a:p>
            <a:pPr lvl="0">
              <a:buSzPct val="25000"/>
            </a:pPr>
            <a:r>
              <a:rPr lang="en-US" sz="1600" dirty="0">
                <a:solidFill>
                  <a:schemeClr val="dk1"/>
                </a:solidFill>
                <a:uFillTx/>
              </a:rPr>
              <a:t>The models are based on different types of architecture (such as VGG19, ResNet50, </a:t>
            </a:r>
            <a:r>
              <a:rPr lang="en-US" sz="1600" dirty="0" err="1">
                <a:solidFill>
                  <a:schemeClr val="dk1"/>
                </a:solidFill>
                <a:uFillTx/>
              </a:rPr>
              <a:t>EfficientNet</a:t>
            </a:r>
            <a:r>
              <a:rPr lang="en-US" sz="1600" dirty="0">
                <a:solidFill>
                  <a:schemeClr val="dk1"/>
                </a:solidFill>
                <a:uFillTx/>
              </a:rPr>
              <a:t> B3), pre-trained on the ImageNet dataset. The pre-trained weights are frozen to retain the learned features. The architecture is then extended with additional layers for fine-tuning on the acne lesion classification task. A flatten layer is added to transform the output of ResNet50 into a one-dimensional vector, followed by a dropout layer to prevent overfitting. Finally, a dense layer with sigmoid activation is added for multi-label classification, predicting the presence of four types of acne lesions. The model is compiled using the RMSprop optimizer with a learning rate of 1e-4 and binary cross-entropy loss function.</a:t>
            </a:r>
          </a:p>
          <a:p>
            <a:pPr lvl="0">
              <a:buSzPct val="25000"/>
            </a:pPr>
            <a:endParaRPr lang="en-US" sz="1600" dirty="0">
              <a:solidFill>
                <a:schemeClr val="dk1"/>
              </a:solidFill>
              <a:uFillTx/>
            </a:endParaRPr>
          </a:p>
          <a:p>
            <a:pPr lvl="0">
              <a:buSzPct val="25000"/>
            </a:pPr>
            <a:r>
              <a:rPr lang="en-US" sz="1600" b="1" dirty="0">
                <a:solidFill>
                  <a:schemeClr val="dk1"/>
                </a:solidFill>
                <a:uFillTx/>
              </a:rPr>
              <a:t>YOLO Model: </a:t>
            </a:r>
          </a:p>
          <a:p>
            <a:pPr lvl="0">
              <a:buSzPct val="25000"/>
            </a:pPr>
            <a:r>
              <a:rPr lang="en-US" sz="1600" dirty="0">
                <a:solidFill>
                  <a:schemeClr val="dk1"/>
                </a:solidFill>
              </a:rPr>
              <a:t>The code</a:t>
            </a:r>
            <a:r>
              <a:rPr lang="en-US" sz="1600" dirty="0">
                <a:solidFill>
                  <a:schemeClr val="dk1"/>
                </a:solidFill>
                <a:uFillTx/>
              </a:rPr>
              <a:t> snippet initializes a YOLOv8 object detector model. It utilizes a YOLOv8 small backbone pre-trained on the COCO dataset[4]. The detector model is configured with the number of classes in the dataset, bounding box format, backbone architecture, and FPN depth. It is compiled using the Adam optimizer with a specified learning rate and global </a:t>
            </a:r>
            <a:r>
              <a:rPr lang="en-US" sz="1600" dirty="0" err="1">
                <a:solidFill>
                  <a:schemeClr val="dk1"/>
                </a:solidFill>
                <a:uFillTx/>
              </a:rPr>
              <a:t>clipnorm</a:t>
            </a:r>
            <a:r>
              <a:rPr lang="en-US" sz="1600" dirty="0">
                <a:solidFill>
                  <a:schemeClr val="dk1"/>
                </a:solidFill>
                <a:uFillTx/>
              </a:rPr>
              <a:t>. The loss functions for classification and box regression are defined as binary cross-entropy and complete </a:t>
            </a:r>
            <a:r>
              <a:rPr lang="en-US" sz="1600" dirty="0" err="1">
                <a:solidFill>
                  <a:schemeClr val="dk1"/>
                </a:solidFill>
                <a:uFillTx/>
              </a:rPr>
              <a:t>IoU</a:t>
            </a:r>
            <a:r>
              <a:rPr lang="en-US" sz="1600" dirty="0">
                <a:solidFill>
                  <a:schemeClr val="dk1"/>
                </a:solidFill>
                <a:uFillTx/>
              </a:rPr>
              <a:t> (</a:t>
            </a:r>
            <a:r>
              <a:rPr lang="en-US" sz="1600" dirty="0" err="1">
                <a:solidFill>
                  <a:schemeClr val="dk1"/>
                </a:solidFill>
                <a:uFillTx/>
              </a:rPr>
              <a:t>ciou</a:t>
            </a:r>
            <a:r>
              <a:rPr lang="en-US" sz="1600" dirty="0">
                <a:solidFill>
                  <a:schemeClr val="dk1"/>
                </a:solidFill>
                <a:uFillTx/>
              </a:rPr>
              <a:t>) loss, respectively. Finally, the model is trained using the fit method with training and validation datasets for a specified number of epochs.</a:t>
            </a:r>
          </a:p>
        </p:txBody>
      </p:sp>
      <p:sp>
        <p:nvSpPr>
          <p:cNvPr id="27" name="Shape 109">
            <a:extLst>
              <a:ext uri="{FF2B5EF4-FFF2-40B4-BE49-F238E27FC236}">
                <a16:creationId xmlns:a16="http://schemas.microsoft.com/office/drawing/2014/main" id="{19A1BB74-9284-B951-D273-4CF5F639F658}"/>
              </a:ext>
            </a:extLst>
          </p:cNvPr>
          <p:cNvSpPr>
            <a:spLocks/>
          </p:cNvSpPr>
          <p:nvPr/>
        </p:nvSpPr>
        <p:spPr>
          <a:xfrm>
            <a:off x="13283648" y="6229288"/>
            <a:ext cx="8298193"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MODEL EXPERIMENTS</a:t>
            </a:r>
          </a:p>
        </p:txBody>
      </p:sp>
      <p:sp>
        <p:nvSpPr>
          <p:cNvPr id="28" name="Shape 89">
            <a:extLst>
              <a:ext uri="{FF2B5EF4-FFF2-40B4-BE49-F238E27FC236}">
                <a16:creationId xmlns:a16="http://schemas.microsoft.com/office/drawing/2014/main" id="{76C16C50-AA83-DD6A-C572-E431AB6508AD}"/>
              </a:ext>
            </a:extLst>
          </p:cNvPr>
          <p:cNvSpPr txBox="1">
            <a:spLocks/>
          </p:cNvSpPr>
          <p:nvPr/>
        </p:nvSpPr>
        <p:spPr>
          <a:xfrm>
            <a:off x="21945600" y="7227636"/>
            <a:ext cx="21272898" cy="5514235"/>
          </a:xfrm>
          <a:prstGeom prst="rect">
            <a:avLst/>
          </a:prstGeom>
          <a:noFill/>
          <a:ln>
            <a:noFill/>
          </a:ln>
        </p:spPr>
        <p:txBody>
          <a:bodyPr lIns="182850" tIns="91400" rIns="182850" bIns="91400" anchor="t" anchorCtr="0">
            <a:noAutofit/>
          </a:bodyPr>
          <a:lstStyle/>
          <a:p>
            <a:pPr lvl="0">
              <a:buSzPct val="25000"/>
            </a:pPr>
            <a:r>
              <a:rPr lang="en-US" sz="1600" b="1" dirty="0">
                <a:solidFill>
                  <a:schemeClr val="dk1"/>
                </a:solidFill>
                <a:uFillTx/>
              </a:rPr>
              <a:t>Experiment I results:</a:t>
            </a:r>
          </a:p>
          <a:p>
            <a:pPr lvl="0">
              <a:buSzPct val="25000"/>
            </a:pPr>
            <a:endParaRPr lang="en-US" sz="1600" b="1" dirty="0">
              <a:solidFill>
                <a:schemeClr val="dk1"/>
              </a:solidFill>
              <a:uFillTx/>
            </a:endParaRPr>
          </a:p>
          <a:p>
            <a:pPr lvl="0">
              <a:buSzPct val="25000"/>
            </a:pPr>
            <a:r>
              <a:rPr lang="en-US" sz="1600" dirty="0">
                <a:solidFill>
                  <a:schemeClr val="dk1"/>
                </a:solidFill>
                <a:uFillTx/>
              </a:rPr>
              <a:t>As can be understood from the results of our first experiment, the results of the first model are the best. The Accuracy of this model is about 82.35% and the loss is about 0.68. To achieve such indicators, we used the CNN model without the Pre-trained model in the first. This model is a special model for multi-label problems. To have an understanding of exactly how the model is built, you can take a look at it in “Figure 3”. After we launched this model for 20 epochs, it was decided to reduce their number to do an Early Stop. As a result, it turned out that the model showed the same accuracy in the test, but the loss became slightly smaller (0.63).</a:t>
            </a:r>
          </a:p>
          <a:p>
            <a:pPr lvl="0">
              <a:buSzPct val="25000"/>
            </a:pPr>
            <a:endParaRPr lang="en-US" sz="1600" dirty="0">
              <a:solidFill>
                <a:schemeClr val="dk1"/>
              </a:solidFill>
              <a:uFillTx/>
            </a:endParaRPr>
          </a:p>
          <a:p>
            <a:pPr lvl="0">
              <a:buSzPct val="25000"/>
            </a:pPr>
            <a:r>
              <a:rPr lang="en-US" sz="1600" dirty="0">
                <a:solidFill>
                  <a:schemeClr val="dk1"/>
                </a:solidFill>
                <a:uFillTx/>
              </a:rPr>
              <a:t>In other cases, pre-trained models are used, which do not perform well under loss. From "Table 2" you can see the results of accuracy and loss obtained from the test dataset. Even though all pre-trained models are not suitable for solving a problem of this type, the VGG19 model did the best job, showing a loss result of 2.15. During the experiment, we carried out fine-tuning for each model; one of the results turned out to be no better than the previous ones. </a:t>
            </a:r>
          </a:p>
          <a:p>
            <a:pPr lvl="0">
              <a:buSzPct val="25000"/>
            </a:pPr>
            <a:endParaRPr lang="en-US" sz="1600" b="1" dirty="0">
              <a:solidFill>
                <a:schemeClr val="dk1"/>
              </a:solidFill>
              <a:uFillTx/>
            </a:endParaRPr>
          </a:p>
          <a:p>
            <a:pPr lvl="0">
              <a:buSzPct val="25000"/>
            </a:pPr>
            <a:r>
              <a:rPr lang="en-US" sz="1600" b="1" dirty="0">
                <a:solidFill>
                  <a:schemeClr val="dk1"/>
                </a:solidFill>
                <a:uFillTx/>
              </a:rPr>
              <a:t>Experiment II results:</a:t>
            </a:r>
          </a:p>
          <a:p>
            <a:pPr lvl="0">
              <a:buSzPct val="25000"/>
            </a:pPr>
            <a:endParaRPr lang="en-US" sz="1600" b="1" dirty="0">
              <a:solidFill>
                <a:schemeClr val="dk1"/>
              </a:solidFill>
              <a:uFillTx/>
            </a:endParaRPr>
          </a:p>
          <a:p>
            <a:pPr lvl="0">
              <a:buSzPct val="25000"/>
            </a:pPr>
            <a:r>
              <a:rPr lang="en-US" sz="1600" dirty="0">
                <a:solidFill>
                  <a:schemeClr val="dk1"/>
                </a:solidFill>
                <a:uFillTx/>
              </a:rPr>
              <a:t>At this stage of the code, we can conclude that with the help of information and training materials, we were able to achieve the correct construction of a model with a multilabel problem. In "Figure 5" you can see how well the trained model does. Blue squares indicate acne labels and yellow squares are the predictions of our model. </a:t>
            </a:r>
          </a:p>
          <a:p>
            <a:pPr lvl="0">
              <a:buSzPct val="25000"/>
            </a:pPr>
            <a:endParaRPr lang="en-US" sz="1600" dirty="0">
              <a:solidFill>
                <a:schemeClr val="dk1"/>
              </a:solidFill>
              <a:uFillTx/>
            </a:endParaRPr>
          </a:p>
          <a:p>
            <a:pPr lvl="0">
              <a:buSzPct val="25000"/>
            </a:pPr>
            <a:r>
              <a:rPr lang="en-US" sz="1600" dirty="0">
                <a:solidFill>
                  <a:schemeClr val="dk1"/>
                </a:solidFill>
                <a:uFillTx/>
              </a:rPr>
              <a:t>An indicator in the YOLO model is box loss, which averages 2.50, which is a good result. “box loss” is a value that shows the accuracy of finding the midpoint of an object, in our case the middle of a pimple. The “Class loss” indicator, which shows the accuracy of the classification of objects in the image, is 0.67. Despite these results, the loss for this model is 3.17. This is a satisfactory result for a multi-label classification model, but it is still an indication that the model cannot cope with the task as well as possible[3].</a:t>
            </a:r>
          </a:p>
        </p:txBody>
      </p:sp>
      <p:sp>
        <p:nvSpPr>
          <p:cNvPr id="32" name="Shape 83">
            <a:extLst>
              <a:ext uri="{FF2B5EF4-FFF2-40B4-BE49-F238E27FC236}">
                <a16:creationId xmlns:a16="http://schemas.microsoft.com/office/drawing/2014/main" id="{E03E51D6-972E-36A7-DB0C-D2E755A75A72}"/>
              </a:ext>
            </a:extLst>
          </p:cNvPr>
          <p:cNvSpPr>
            <a:spLocks/>
          </p:cNvSpPr>
          <p:nvPr/>
        </p:nvSpPr>
        <p:spPr>
          <a:xfrm>
            <a:off x="28565201" y="14543043"/>
            <a:ext cx="7802108" cy="260492"/>
          </a:xfrm>
          <a:prstGeom prst="rect">
            <a:avLst/>
          </a:prstGeom>
          <a:noFill/>
          <a:ln>
            <a:noFill/>
          </a:ln>
        </p:spPr>
        <p:txBody>
          <a:bodyPr lIns="182850" tIns="91400" rIns="182850" bIns="91400" anchor="t" anchorCtr="0">
            <a:noAutofit/>
          </a:bodyPr>
          <a:lstStyle/>
          <a:p>
            <a:pPr lvl="0" algn="ctr">
              <a:buSzPct val="25000"/>
            </a:pPr>
            <a:r>
              <a:rPr lang="en-US" sz="1600" b="1" dirty="0">
                <a:solidFill>
                  <a:schemeClr val="dk1"/>
                </a:solidFill>
                <a:uFillTx/>
                <a:latin typeface="Times New Roman"/>
                <a:ea typeface="Times New Roman"/>
                <a:cs typeface="Times New Roman"/>
                <a:sym typeface="Times New Roman"/>
              </a:rPr>
              <a:t>Table 2. Model</a:t>
            </a:r>
            <a:r>
              <a:rPr lang="en-US" sz="1600" b="1" dirty="0">
                <a:solidFill>
                  <a:schemeClr val="dk1"/>
                </a:solidFill>
                <a:latin typeface="Times New Roman"/>
                <a:ea typeface="Times New Roman"/>
                <a:cs typeface="Times New Roman"/>
                <a:sym typeface="Times New Roman"/>
              </a:rPr>
              <a:t>s of</a:t>
            </a:r>
            <a:r>
              <a:rPr lang="en-US" sz="1600" b="1" dirty="0">
                <a:solidFill>
                  <a:schemeClr val="dk1"/>
                </a:solidFill>
                <a:uFillTx/>
                <a:latin typeface="Times New Roman"/>
                <a:ea typeface="Times New Roman"/>
                <a:cs typeface="Times New Roman"/>
                <a:sym typeface="Times New Roman"/>
              </a:rPr>
              <a:t> Experiments I (Test loss/acc)</a:t>
            </a:r>
          </a:p>
          <a:p>
            <a:pPr algn="ctr">
              <a:buSzPct val="25000"/>
            </a:pPr>
            <a:endParaRPr lang="en-US" sz="1600" b="1" dirty="0">
              <a:solidFill>
                <a:schemeClr val="dk1"/>
              </a:solidFill>
              <a:uFillTx/>
              <a:latin typeface="Times New Roman"/>
              <a:ea typeface="Times New Roman"/>
              <a:cs typeface="Times New Roman"/>
              <a:sym typeface="Times New Roman"/>
            </a:endParaRPr>
          </a:p>
        </p:txBody>
      </p:sp>
      <p:sp>
        <p:nvSpPr>
          <p:cNvPr id="75" name="Shape 83">
            <a:extLst>
              <a:ext uri="{FF2B5EF4-FFF2-40B4-BE49-F238E27FC236}">
                <a16:creationId xmlns:a16="http://schemas.microsoft.com/office/drawing/2014/main" id="{08DF38B4-4DCA-9C18-33CD-1FD84542917B}"/>
              </a:ext>
            </a:extLst>
          </p:cNvPr>
          <p:cNvSpPr>
            <a:spLocks/>
          </p:cNvSpPr>
          <p:nvPr/>
        </p:nvSpPr>
        <p:spPr>
          <a:xfrm>
            <a:off x="8006327" y="17207228"/>
            <a:ext cx="4337996" cy="496799"/>
          </a:xfrm>
          <a:prstGeom prst="rect">
            <a:avLst/>
          </a:prstGeom>
          <a:noFill/>
          <a:ln>
            <a:noFill/>
          </a:ln>
        </p:spPr>
        <p:txBody>
          <a:bodyPr lIns="182850" tIns="91400" rIns="182850" bIns="91400" anchor="t" anchorCtr="0">
            <a:noAutofit/>
          </a:bodyPr>
          <a:lstStyle/>
          <a:p>
            <a:pPr lvl="0" algn="ctr">
              <a:buSzPct val="25000"/>
            </a:pPr>
            <a:r>
              <a:rPr lang="en-US" sz="1600" b="1" dirty="0">
                <a:solidFill>
                  <a:schemeClr val="dk1"/>
                </a:solidFill>
                <a:uFillTx/>
                <a:latin typeface="Times New Roman"/>
                <a:ea typeface="Times New Roman"/>
                <a:cs typeface="Times New Roman"/>
                <a:sym typeface="Times New Roman"/>
              </a:rPr>
              <a:t>Figure 1. </a:t>
            </a:r>
            <a:r>
              <a:rPr lang="en-US" sz="1600" b="1" dirty="0">
                <a:solidFill>
                  <a:schemeClr val="dk1"/>
                </a:solidFill>
                <a:latin typeface="Times New Roman"/>
                <a:ea typeface="Times New Roman"/>
                <a:cs typeface="Times New Roman"/>
                <a:sym typeface="Times New Roman"/>
              </a:rPr>
              <a:t>Sample images from the training date (Experiment I)</a:t>
            </a:r>
            <a:endParaRPr lang="en-US" sz="1600" b="1" dirty="0">
              <a:solidFill>
                <a:schemeClr val="dk1"/>
              </a:solidFill>
              <a:uFillTx/>
              <a:latin typeface="Times New Roman"/>
              <a:ea typeface="Times New Roman"/>
              <a:cs typeface="Times New Roman"/>
              <a:sym typeface="Times New Roman"/>
            </a:endParaRPr>
          </a:p>
        </p:txBody>
      </p:sp>
      <p:sp>
        <p:nvSpPr>
          <p:cNvPr id="90" name="Shape 83">
            <a:extLst>
              <a:ext uri="{FF2B5EF4-FFF2-40B4-BE49-F238E27FC236}">
                <a16:creationId xmlns:a16="http://schemas.microsoft.com/office/drawing/2014/main" id="{B1F13D5F-1D6E-59DD-D3A8-9D9B7A170BD8}"/>
              </a:ext>
            </a:extLst>
          </p:cNvPr>
          <p:cNvSpPr>
            <a:spLocks/>
          </p:cNvSpPr>
          <p:nvPr/>
        </p:nvSpPr>
        <p:spPr>
          <a:xfrm>
            <a:off x="676290" y="22603924"/>
            <a:ext cx="6626591" cy="303817"/>
          </a:xfrm>
          <a:prstGeom prst="rect">
            <a:avLst/>
          </a:prstGeom>
          <a:noFill/>
          <a:ln>
            <a:noFill/>
          </a:ln>
        </p:spPr>
        <p:txBody>
          <a:bodyPr lIns="182850" tIns="91400" rIns="182850" bIns="91400" anchor="t" anchorCtr="0">
            <a:noAutofit/>
          </a:bodyPr>
          <a:lstStyle/>
          <a:p>
            <a:pPr lvl="0" algn="ctr">
              <a:buSzPct val="25000"/>
            </a:pPr>
            <a:r>
              <a:rPr lang="en-US" sz="1600" b="1" dirty="0">
                <a:solidFill>
                  <a:schemeClr val="dk1"/>
                </a:solidFill>
                <a:uFillTx/>
                <a:latin typeface="Times New Roman"/>
                <a:ea typeface="Times New Roman"/>
                <a:cs typeface="Times New Roman"/>
                <a:sym typeface="Times New Roman"/>
              </a:rPr>
              <a:t>Table 1. First five examples of image label notation</a:t>
            </a:r>
          </a:p>
          <a:p>
            <a:pPr algn="ctr">
              <a:buSzPct val="25000"/>
            </a:pPr>
            <a:endParaRPr lang="en-US" sz="1600" b="1" dirty="0">
              <a:solidFill>
                <a:schemeClr val="dk1"/>
              </a:solidFill>
              <a:uFillTx/>
              <a:latin typeface="Times New Roman"/>
              <a:ea typeface="Times New Roman"/>
              <a:cs typeface="Times New Roman"/>
              <a:sym typeface="Times New Roman"/>
            </a:endParaRPr>
          </a:p>
        </p:txBody>
      </p:sp>
      <p:sp>
        <p:nvSpPr>
          <p:cNvPr id="29" name="Shape 109">
            <a:extLst>
              <a:ext uri="{FF2B5EF4-FFF2-40B4-BE49-F238E27FC236}">
                <a16:creationId xmlns:a16="http://schemas.microsoft.com/office/drawing/2014/main" id="{02D18130-65DC-8EDB-7B73-6CBDF3595FAD}"/>
              </a:ext>
            </a:extLst>
          </p:cNvPr>
          <p:cNvSpPr>
            <a:spLocks/>
          </p:cNvSpPr>
          <p:nvPr/>
        </p:nvSpPr>
        <p:spPr>
          <a:xfrm>
            <a:off x="21581842" y="24972425"/>
            <a:ext cx="14292456" cy="951764"/>
          </a:xfrm>
          <a:prstGeom prst="rect">
            <a:avLst/>
          </a:prstGeom>
          <a:solidFill>
            <a:srgbClr val="005A92"/>
          </a:solidFill>
          <a:ln>
            <a:noFill/>
          </a:ln>
        </p:spPr>
        <p:txBody>
          <a:bodyPr lIns="182850" tIns="91400" rIns="182850" bIns="91400" anchor="ctr" anchorCtr="0">
            <a:noAutofit/>
          </a:bodyPr>
          <a:lstStyle/>
          <a:p>
            <a:pPr algn="ctr">
              <a:buSzPct val="25000"/>
            </a:pPr>
            <a:r>
              <a:rPr lang="en-US" altLang="zh-CN" sz="4800" b="1" dirty="0">
                <a:solidFill>
                  <a:schemeClr val="lt1"/>
                </a:solidFill>
                <a:uFillTx/>
                <a:latin typeface="Times New Roman"/>
                <a:ea typeface="Times New Roman"/>
                <a:cs typeface="Times New Roman"/>
                <a:sym typeface="Times New Roman"/>
              </a:rPr>
              <a:t>FUTURE WORK</a:t>
            </a:r>
          </a:p>
        </p:txBody>
      </p:sp>
      <p:sp>
        <p:nvSpPr>
          <p:cNvPr id="31" name="Shape 109">
            <a:extLst>
              <a:ext uri="{FF2B5EF4-FFF2-40B4-BE49-F238E27FC236}">
                <a16:creationId xmlns:a16="http://schemas.microsoft.com/office/drawing/2014/main" id="{0115EFD8-5A08-6902-78D9-AF53D18E9BA1}"/>
              </a:ext>
            </a:extLst>
          </p:cNvPr>
          <p:cNvSpPr>
            <a:spLocks/>
          </p:cNvSpPr>
          <p:nvPr/>
        </p:nvSpPr>
        <p:spPr>
          <a:xfrm>
            <a:off x="36385961" y="24972424"/>
            <a:ext cx="6964490"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REFERENCES</a:t>
            </a:r>
          </a:p>
        </p:txBody>
      </p:sp>
      <p:sp>
        <p:nvSpPr>
          <p:cNvPr id="35" name="Shape 93">
            <a:extLst>
              <a:ext uri="{FF2B5EF4-FFF2-40B4-BE49-F238E27FC236}">
                <a16:creationId xmlns:a16="http://schemas.microsoft.com/office/drawing/2014/main" id="{1C2182DB-80EC-6776-D27B-E3892AEF1753}"/>
              </a:ext>
            </a:extLst>
          </p:cNvPr>
          <p:cNvSpPr txBox="1">
            <a:spLocks/>
          </p:cNvSpPr>
          <p:nvPr/>
        </p:nvSpPr>
        <p:spPr>
          <a:xfrm>
            <a:off x="21547584" y="26229761"/>
            <a:ext cx="14360970" cy="6486671"/>
          </a:xfrm>
          <a:prstGeom prst="rect">
            <a:avLst/>
          </a:prstGeom>
          <a:noFill/>
          <a:ln>
            <a:noFill/>
          </a:ln>
        </p:spPr>
        <p:txBody>
          <a:bodyPr lIns="182850" tIns="91400" rIns="182850" bIns="91400" anchor="t" anchorCtr="0">
            <a:noAutofit/>
          </a:bodyPr>
          <a:lstStyle/>
          <a:p>
            <a:pPr>
              <a:buSzPct val="25000"/>
            </a:pPr>
            <a:r>
              <a:rPr lang="en-US" sz="1600" dirty="0">
                <a:solidFill>
                  <a:schemeClr val="dk1"/>
                </a:solidFill>
                <a:uFillTx/>
              </a:rPr>
              <a:t>Acne recognition technology has promise, especially in the context of automating and improving acne diagnosis and treatment:</a:t>
            </a:r>
            <a:endParaRPr lang="en-US" sz="1600" dirty="0">
              <a:solidFill>
                <a:schemeClr val="dk1"/>
              </a:solidFill>
            </a:endParaRPr>
          </a:p>
          <a:p>
            <a:pPr>
              <a:buSzPct val="25000"/>
            </a:pPr>
            <a:endParaRPr lang="en-US" sz="1600" b="1" dirty="0">
              <a:solidFill>
                <a:schemeClr val="dk1"/>
              </a:solidFill>
            </a:endParaRPr>
          </a:p>
          <a:p>
            <a:pPr>
              <a:buSzPct val="25000"/>
            </a:pPr>
            <a:r>
              <a:rPr lang="en-US" sz="1600" b="1" dirty="0">
                <a:solidFill>
                  <a:schemeClr val="dk1"/>
                </a:solidFill>
                <a:uFillTx/>
              </a:rPr>
              <a:t>Personalized Treatment Plans: </a:t>
            </a:r>
            <a:r>
              <a:rPr lang="en-US" sz="1600" dirty="0">
                <a:solidFill>
                  <a:schemeClr val="dk1"/>
                </a:solidFill>
                <a:uFillTx/>
              </a:rPr>
              <a:t>By accurately classifying different types of acne lesions, the technology can help dermatologists tailor treatment plans to each patient's specific needs. For example, a patient with predominantly nodular acne may require a different treatment approach than someone with primarily papules and pustules. Personalized treatment plans can improve efficacy and reduce the risk of scarring.</a:t>
            </a:r>
          </a:p>
          <a:p>
            <a:pPr>
              <a:buSzPct val="25000"/>
            </a:pPr>
            <a:endParaRPr lang="en-US" sz="1600" dirty="0">
              <a:solidFill>
                <a:schemeClr val="dk1"/>
              </a:solidFill>
              <a:uFillTx/>
            </a:endParaRPr>
          </a:p>
          <a:p>
            <a:pPr>
              <a:buSzPct val="25000"/>
            </a:pPr>
            <a:r>
              <a:rPr lang="en-US" sz="1600" b="1" dirty="0">
                <a:solidFill>
                  <a:schemeClr val="dk1"/>
                </a:solidFill>
                <a:uFillTx/>
              </a:rPr>
              <a:t>Remote Monitoring and Telemedicine:  </a:t>
            </a:r>
            <a:r>
              <a:rPr lang="en-US" sz="1600" dirty="0">
                <a:solidFill>
                  <a:schemeClr val="dk1"/>
                </a:solidFill>
                <a:uFillTx/>
              </a:rPr>
              <a:t>Remote monitoring can improve accessibility to healthcare, particularly for individuals in rural or underserved areas.</a:t>
            </a:r>
          </a:p>
          <a:p>
            <a:pPr>
              <a:buSzPct val="25000"/>
            </a:pPr>
            <a:endParaRPr lang="en-US" sz="1600" dirty="0">
              <a:solidFill>
                <a:schemeClr val="dk1"/>
              </a:solidFill>
              <a:uFillTx/>
            </a:endParaRPr>
          </a:p>
          <a:p>
            <a:pPr>
              <a:buSzPct val="25000"/>
            </a:pPr>
            <a:r>
              <a:rPr lang="en-US" sz="1600" b="1" dirty="0">
                <a:solidFill>
                  <a:schemeClr val="dk1"/>
                </a:solidFill>
                <a:uFillTx/>
              </a:rPr>
              <a:t>Integration with Skincare Devices: </a:t>
            </a:r>
            <a:r>
              <a:rPr lang="en-US" sz="1600" dirty="0">
                <a:solidFill>
                  <a:schemeClr val="dk1"/>
                </a:solidFill>
                <a:uFillTx/>
              </a:rPr>
              <a:t>As technology continues to converge, we may see the integration of deep learning algorithms with skincare devices such as smartphone apps or handheld scanners. These devices could provide real-time feedback on acne severity, recommend skincare products, or even deliver targeted treatments like light therapy. Such innovations could empower individuals to take proactive steps in managing their acne.</a:t>
            </a:r>
          </a:p>
          <a:p>
            <a:pPr>
              <a:buSzPct val="25000"/>
            </a:pPr>
            <a:endParaRPr lang="en-US" sz="1600" dirty="0">
              <a:solidFill>
                <a:schemeClr val="dk1"/>
              </a:solidFill>
              <a:uFillTx/>
            </a:endParaRPr>
          </a:p>
          <a:p>
            <a:pPr>
              <a:buSzPct val="25000"/>
            </a:pPr>
            <a:r>
              <a:rPr lang="en-US" sz="1600" b="1" dirty="0">
                <a:solidFill>
                  <a:schemeClr val="dk1"/>
                </a:solidFill>
                <a:uFillTx/>
              </a:rPr>
              <a:t>Advancements in Treatment Development: </a:t>
            </a:r>
            <a:r>
              <a:rPr lang="en-US" sz="1600" dirty="0">
                <a:solidFill>
                  <a:schemeClr val="dk1"/>
                </a:solidFill>
                <a:uFillTx/>
              </a:rPr>
              <a:t>Deep learning algorithms can analyze vast amounts of data to identify patterns and correlations that may not be apparent to human observers. This capability can accelerate research into new acne treatments by identifying potential therapeutic targets or predicting treatment responses based on individual patient characteristics.</a:t>
            </a:r>
          </a:p>
          <a:p>
            <a:pPr>
              <a:buSzPct val="25000"/>
            </a:pPr>
            <a:endParaRPr lang="en-US" sz="1600" b="1" dirty="0">
              <a:solidFill>
                <a:schemeClr val="dk1"/>
              </a:solidFill>
              <a:uFillTx/>
            </a:endParaRPr>
          </a:p>
          <a:p>
            <a:pPr>
              <a:buSzPct val="25000"/>
            </a:pPr>
            <a:r>
              <a:rPr lang="en-US" sz="1600" b="1" dirty="0">
                <a:solidFill>
                  <a:schemeClr val="dk1"/>
                </a:solidFill>
                <a:uFillTx/>
              </a:rPr>
              <a:t>Education and Awareness: </a:t>
            </a:r>
            <a:r>
              <a:rPr lang="en-US" sz="1600" dirty="0">
                <a:solidFill>
                  <a:schemeClr val="dk1"/>
                </a:solidFill>
                <a:uFillTx/>
              </a:rPr>
              <a:t>By providing accurate and accessible information about acne lesions, deep learning technology can contribute to greater public awareness and understanding of this common skin condition. This knowledge empowers individuals to take proactive steps in managing their acne and seeking appropriate medical care when needed.</a:t>
            </a:r>
          </a:p>
          <a:p>
            <a:pPr>
              <a:buSzPct val="25000"/>
            </a:pPr>
            <a:endParaRPr lang="en-US" sz="1600" dirty="0">
              <a:solidFill>
                <a:schemeClr val="dk1"/>
              </a:solidFill>
              <a:uFillTx/>
            </a:endParaRPr>
          </a:p>
          <a:p>
            <a:pPr>
              <a:buSzPct val="25000"/>
            </a:pPr>
            <a:r>
              <a:rPr lang="en-US" sz="1600" dirty="0">
                <a:solidFill>
                  <a:schemeClr val="dk1"/>
                </a:solidFill>
                <a:uFillTx/>
              </a:rPr>
              <a:t>The future of employing deep learning for acne lesion identification and classification holds tremendous potential to transform dermatological practice, improve patient outcomes, and enhance the overall quality of life for individuals affected by acne.</a:t>
            </a:r>
          </a:p>
          <a:p>
            <a:pPr>
              <a:buSzPct val="25000"/>
            </a:pPr>
            <a:endParaRPr lang="en-US" sz="1500" dirty="0">
              <a:solidFill>
                <a:schemeClr val="dk1"/>
              </a:solidFill>
              <a:uFillTx/>
            </a:endParaRPr>
          </a:p>
        </p:txBody>
      </p:sp>
      <p:sp>
        <p:nvSpPr>
          <p:cNvPr id="38" name="Shape 93">
            <a:extLst>
              <a:ext uri="{FF2B5EF4-FFF2-40B4-BE49-F238E27FC236}">
                <a16:creationId xmlns:a16="http://schemas.microsoft.com/office/drawing/2014/main" id="{F5BE60A8-B89D-6FD6-60A8-F514ACB714F1}"/>
              </a:ext>
            </a:extLst>
          </p:cNvPr>
          <p:cNvSpPr txBox="1">
            <a:spLocks/>
          </p:cNvSpPr>
          <p:nvPr/>
        </p:nvSpPr>
        <p:spPr>
          <a:xfrm>
            <a:off x="36385960" y="26221876"/>
            <a:ext cx="6964489" cy="4876101"/>
          </a:xfrm>
          <a:prstGeom prst="rect">
            <a:avLst/>
          </a:prstGeom>
          <a:noFill/>
          <a:ln>
            <a:noFill/>
          </a:ln>
        </p:spPr>
        <p:txBody>
          <a:bodyPr lIns="182850" tIns="91400" rIns="182850" bIns="91400" anchor="t" anchorCtr="0">
            <a:noAutofit/>
          </a:bodyPr>
          <a:lstStyle/>
          <a:p>
            <a:pPr marL="457200" indent="-457200">
              <a:lnSpc>
                <a:spcPct val="200000"/>
              </a:lnSpc>
              <a:buFont typeface="+mj-lt"/>
              <a:buAutoNum type="arabicPeriod"/>
            </a:pPr>
            <a:r>
              <a:rPr lang="en-US" sz="1200" b="0" i="0" u="none" strike="noStrike" dirty="0">
                <a:solidFill>
                  <a:schemeClr val="tx1"/>
                </a:solidFill>
                <a:effectLst/>
                <a:highlight>
                  <a:srgbClr val="FFFFFF"/>
                </a:highlight>
                <a:latin typeface="+mn-lt"/>
              </a:rPr>
              <a:t>Lakewood</a:t>
            </a:r>
            <a:r>
              <a:rPr lang="en-US" sz="1200" b="0" i="0" dirty="0">
                <a:solidFill>
                  <a:schemeClr val="tx1"/>
                </a:solidFill>
                <a:effectLst/>
                <a:highlight>
                  <a:srgbClr val="FFFFFF"/>
                </a:highlight>
                <a:latin typeface="+mn-lt"/>
              </a:rPr>
              <a:t>, I. </a:t>
            </a:r>
            <a:r>
              <a:rPr lang="en-US" sz="1200" b="0" i="0" dirty="0" err="1">
                <a:solidFill>
                  <a:schemeClr val="tx1"/>
                </a:solidFill>
                <a:effectLst/>
                <a:highlight>
                  <a:srgbClr val="FFFFFF"/>
                </a:highlight>
                <a:latin typeface="+mn-lt"/>
              </a:rPr>
              <a:t>Stenbit</a:t>
            </a:r>
            <a:r>
              <a:rPr lang="en-US" sz="1200" b="0" i="0" dirty="0">
                <a:solidFill>
                  <a:schemeClr val="tx1"/>
                </a:solidFill>
                <a:effectLst/>
                <a:highlight>
                  <a:srgbClr val="FFFFFF"/>
                </a:highlight>
                <a:latin typeface="+mn-lt"/>
              </a:rPr>
              <a:t>, T. Patel. (</a:t>
            </a:r>
            <a:r>
              <a:rPr lang="ru-KZ" sz="1200" b="0" i="0" dirty="0">
                <a:solidFill>
                  <a:schemeClr val="tx1"/>
                </a:solidFill>
                <a:effectLst/>
                <a:highlight>
                  <a:srgbClr val="FFFFFF"/>
                </a:highlight>
                <a:latin typeface="+mn-lt"/>
              </a:rPr>
              <a:t>2023/04/08</a:t>
            </a:r>
            <a:r>
              <a:rPr lang="en-US" sz="1200" b="0" i="0" dirty="0">
                <a:solidFill>
                  <a:schemeClr val="tx1"/>
                </a:solidFill>
                <a:effectLst/>
                <a:highlight>
                  <a:srgbClr val="FFFFFF"/>
                </a:highlight>
                <a:latin typeface="+mn-lt"/>
              </a:rPr>
              <a:t>). </a:t>
            </a:r>
            <a:r>
              <a:rPr lang="en-US" altLang="zh-CN" sz="1200" i="1" dirty="0">
                <a:solidFill>
                  <a:schemeClr val="tx1"/>
                </a:solidFill>
                <a:uFillTx/>
                <a:latin typeface="+mn-lt"/>
              </a:rPr>
              <a:t>“Object Detection with </a:t>
            </a:r>
            <a:r>
              <a:rPr lang="en-US" altLang="zh-CN" sz="1200" i="1" dirty="0" err="1">
                <a:solidFill>
                  <a:schemeClr val="tx1"/>
                </a:solidFill>
                <a:uFillTx/>
                <a:latin typeface="+mn-lt"/>
              </a:rPr>
              <a:t>KerasCV</a:t>
            </a:r>
            <a:r>
              <a:rPr lang="en-US" altLang="zh-CN" sz="1200" i="1" dirty="0">
                <a:solidFill>
                  <a:schemeClr val="tx1"/>
                </a:solidFill>
                <a:latin typeface="+mn-lt"/>
              </a:rPr>
              <a:t>”. </a:t>
            </a:r>
            <a:r>
              <a:rPr lang="en-US" altLang="zh-CN" sz="1200" dirty="0">
                <a:solidFill>
                  <a:schemeClr val="accent1">
                    <a:lumMod val="50000"/>
                  </a:schemeClr>
                </a:solidFill>
                <a:uFillTx/>
                <a:latin typeface="+mn-lt"/>
                <a:hlinkClick r:id="rId3">
                  <a:extLst>
                    <a:ext uri="{A12FA001-AC4F-418D-AE19-62706E023703}">
                      <ahyp:hlinkClr xmlns:ahyp="http://schemas.microsoft.com/office/drawing/2018/hyperlinkcolor" val="tx"/>
                    </a:ext>
                  </a:extLst>
                </a:hlinkClick>
              </a:rPr>
              <a:t>https://keras.io/guides/keras_cv/object_detection_keras_cv/#model-creation</a:t>
            </a:r>
            <a:endParaRPr lang="en-US" altLang="zh-CN" sz="1200" dirty="0">
              <a:solidFill>
                <a:schemeClr val="accent1">
                  <a:lumMod val="50000"/>
                </a:schemeClr>
              </a:solidFill>
              <a:uFillTx/>
              <a:latin typeface="+mn-lt"/>
            </a:endParaRPr>
          </a:p>
          <a:p>
            <a:pPr marL="457200" indent="-457200">
              <a:lnSpc>
                <a:spcPct val="200000"/>
              </a:lnSpc>
              <a:buFont typeface="+mj-lt"/>
              <a:buAutoNum type="arabicPeriod"/>
            </a:pPr>
            <a:r>
              <a:rPr lang="en-US" sz="1200" b="0" i="0" dirty="0">
                <a:solidFill>
                  <a:schemeClr val="tx1"/>
                </a:solidFill>
                <a:effectLst/>
                <a:highlight>
                  <a:srgbClr val="FFFFFF"/>
                </a:highlight>
                <a:latin typeface="+mn-lt"/>
                <a:hlinkClick r:id="rId4">
                  <a:extLst>
                    <a:ext uri="{A12FA001-AC4F-418D-AE19-62706E023703}">
                      <ahyp:hlinkClr xmlns:ahyp="http://schemas.microsoft.com/office/drawing/2018/hyperlinkcolor" val="tx"/>
                    </a:ext>
                  </a:extLst>
                </a:hlinkClick>
              </a:rPr>
              <a:t>G. </a:t>
            </a:r>
            <a:r>
              <a:rPr lang="en-US" sz="1200" b="0" i="0" dirty="0" err="1">
                <a:solidFill>
                  <a:schemeClr val="tx1"/>
                </a:solidFill>
                <a:effectLst/>
                <a:highlight>
                  <a:srgbClr val="FFFFFF"/>
                </a:highlight>
                <a:latin typeface="+mn-lt"/>
                <a:hlinkClick r:id="rId4">
                  <a:extLst>
                    <a:ext uri="{A12FA001-AC4F-418D-AE19-62706E023703}">
                      <ahyp:hlinkClr xmlns:ahyp="http://schemas.microsoft.com/office/drawing/2018/hyperlinkcolor" val="tx"/>
                    </a:ext>
                  </a:extLst>
                </a:hlinkClick>
              </a:rPr>
              <a:t>Chawda</a:t>
            </a:r>
            <a:r>
              <a:rPr lang="en-US" sz="1200" b="0" i="0" dirty="0">
                <a:solidFill>
                  <a:schemeClr val="tx1"/>
                </a:solidFill>
                <a:effectLst/>
                <a:highlight>
                  <a:srgbClr val="FFFFFF"/>
                </a:highlight>
                <a:latin typeface="+mn-lt"/>
              </a:rPr>
              <a:t>. (</a:t>
            </a:r>
            <a:r>
              <a:rPr lang="ru-KZ" sz="1200" b="0" i="0" dirty="0">
                <a:solidFill>
                  <a:schemeClr val="tx1"/>
                </a:solidFill>
                <a:effectLst/>
                <a:highlight>
                  <a:srgbClr val="FFFFFF"/>
                </a:highlight>
                <a:latin typeface="+mn-lt"/>
              </a:rPr>
              <a:t>2023/06/26</a:t>
            </a:r>
            <a:r>
              <a:rPr lang="en-US" sz="1200" b="0" i="0" dirty="0">
                <a:solidFill>
                  <a:schemeClr val="tx1"/>
                </a:solidFill>
                <a:effectLst/>
                <a:highlight>
                  <a:srgbClr val="FFFFFF"/>
                </a:highlight>
                <a:latin typeface="+mn-lt"/>
              </a:rPr>
              <a:t>). </a:t>
            </a:r>
            <a:r>
              <a:rPr lang="en-US" altLang="zh-CN" sz="1200" i="1" dirty="0">
                <a:solidFill>
                  <a:schemeClr val="tx1"/>
                </a:solidFill>
                <a:latin typeface="+mn-lt"/>
              </a:rPr>
              <a:t>“</a:t>
            </a:r>
            <a:r>
              <a:rPr lang="en-US" altLang="zh-CN" sz="1200" i="1" dirty="0">
                <a:solidFill>
                  <a:schemeClr val="tx1"/>
                </a:solidFill>
                <a:uFillTx/>
                <a:latin typeface="+mn-lt"/>
              </a:rPr>
              <a:t>Efficient Object Detection with YOLOV8 and </a:t>
            </a:r>
            <a:r>
              <a:rPr lang="en-US" altLang="zh-CN" sz="1200" i="1" dirty="0" err="1">
                <a:solidFill>
                  <a:schemeClr val="tx1"/>
                </a:solidFill>
                <a:uFillTx/>
                <a:latin typeface="+mn-lt"/>
              </a:rPr>
              <a:t>KerasCV</a:t>
            </a:r>
            <a:r>
              <a:rPr lang="en-US" altLang="zh-CN" sz="1200" i="1" dirty="0">
                <a:solidFill>
                  <a:schemeClr val="tx1"/>
                </a:solidFill>
                <a:uFillTx/>
                <a:latin typeface="+mn-lt"/>
              </a:rPr>
              <a:t>”. </a:t>
            </a:r>
            <a:r>
              <a:rPr lang="en-US" altLang="zh-CN" sz="1200" dirty="0">
                <a:solidFill>
                  <a:schemeClr val="accent1">
                    <a:lumMod val="50000"/>
                  </a:schemeClr>
                </a:solidFill>
                <a:uFillTx/>
                <a:latin typeface="+mn-lt"/>
                <a:hlinkClick r:id="rId5">
                  <a:extLst>
                    <a:ext uri="{A12FA001-AC4F-418D-AE19-62706E023703}">
                      <ahyp:hlinkClr xmlns:ahyp="http://schemas.microsoft.com/office/drawing/2018/hyperlinkcolor" val="tx"/>
                    </a:ext>
                  </a:extLst>
                </a:hlinkClick>
              </a:rPr>
              <a:t>https://keras.io/examples/vision/yolov8/</a:t>
            </a:r>
            <a:endParaRPr lang="en-US" altLang="zh-CN" sz="1200" dirty="0">
              <a:solidFill>
                <a:schemeClr val="accent1">
                  <a:lumMod val="50000"/>
                </a:schemeClr>
              </a:solidFill>
              <a:uFillTx/>
              <a:latin typeface="+mn-lt"/>
            </a:endParaRPr>
          </a:p>
          <a:p>
            <a:pPr marL="457200" indent="-457200">
              <a:lnSpc>
                <a:spcPct val="200000"/>
              </a:lnSpc>
              <a:buFont typeface="+mj-lt"/>
              <a:buAutoNum type="arabicPeriod"/>
            </a:pPr>
            <a:r>
              <a:rPr lang="en-US" sz="1200" i="0" strike="noStrike" dirty="0">
                <a:solidFill>
                  <a:schemeClr val="tx1"/>
                </a:solidFill>
                <a:effectLst/>
                <a:highlight>
                  <a:srgbClr val="FFFFFF"/>
                </a:highlight>
                <a:latin typeface="+mn-lt"/>
                <a:hlinkClick r:id="rId6">
                  <a:extLst>
                    <a:ext uri="{A12FA001-AC4F-418D-AE19-62706E023703}">
                      <ahyp:hlinkClr xmlns:ahyp="http://schemas.microsoft.com/office/drawing/2018/hyperlinkcolor" val="tx"/>
                    </a:ext>
                  </a:extLst>
                </a:hlinkClick>
              </a:rPr>
              <a:t>S. Rath</a:t>
            </a:r>
            <a:r>
              <a:rPr lang="en-US" sz="1200" dirty="0">
                <a:solidFill>
                  <a:schemeClr val="tx1"/>
                </a:solidFill>
                <a:highlight>
                  <a:srgbClr val="FFFFFF"/>
                </a:highlight>
                <a:latin typeface="+mn-lt"/>
              </a:rPr>
              <a:t>. (</a:t>
            </a:r>
            <a:r>
              <a:rPr lang="en-US" sz="1200" i="0" cap="all" dirty="0">
                <a:solidFill>
                  <a:schemeClr val="tx1"/>
                </a:solidFill>
                <a:effectLst/>
                <a:highlight>
                  <a:srgbClr val="FFFFFF"/>
                </a:highlight>
                <a:latin typeface="+mn-lt"/>
              </a:rPr>
              <a:t>2023/09/26</a:t>
            </a:r>
            <a:r>
              <a:rPr lang="en-US" sz="1200" dirty="0">
                <a:solidFill>
                  <a:schemeClr val="tx1"/>
                </a:solidFill>
                <a:highlight>
                  <a:srgbClr val="FFFFFF"/>
                </a:highlight>
                <a:latin typeface="+mn-lt"/>
              </a:rPr>
              <a:t>).</a:t>
            </a:r>
            <a:r>
              <a:rPr lang="en-US" altLang="zh-CN" sz="1200" i="1" dirty="0">
                <a:solidFill>
                  <a:schemeClr val="tx1"/>
                </a:solidFill>
                <a:uFillTx/>
                <a:latin typeface="+mn-lt"/>
              </a:rPr>
              <a:t>“Object Detection using </a:t>
            </a:r>
            <a:r>
              <a:rPr lang="en-US" altLang="zh-CN" sz="1200" i="1" dirty="0" err="1">
                <a:solidFill>
                  <a:schemeClr val="tx1"/>
                </a:solidFill>
                <a:uFillTx/>
                <a:latin typeface="+mn-lt"/>
              </a:rPr>
              <a:t>KerasCV</a:t>
            </a:r>
            <a:r>
              <a:rPr lang="en-US" altLang="zh-CN" sz="1200" i="1" dirty="0">
                <a:solidFill>
                  <a:schemeClr val="tx1"/>
                </a:solidFill>
                <a:uFillTx/>
                <a:latin typeface="+mn-lt"/>
              </a:rPr>
              <a:t> YOLOv8”</a:t>
            </a:r>
            <a:r>
              <a:rPr lang="en-US" altLang="zh-CN" sz="1200" dirty="0">
                <a:solidFill>
                  <a:schemeClr val="tx1"/>
                </a:solidFill>
                <a:uFillTx/>
                <a:latin typeface="+mn-lt"/>
              </a:rPr>
              <a:t>. </a:t>
            </a:r>
            <a:r>
              <a:rPr lang="en-US" altLang="zh-CN" sz="1200" dirty="0">
                <a:solidFill>
                  <a:schemeClr val="accent1">
                    <a:lumMod val="50000"/>
                  </a:schemeClr>
                </a:solidFill>
                <a:uFillTx/>
                <a:latin typeface="+mn-lt"/>
                <a:hlinkClick r:id="rId7">
                  <a:extLst>
                    <a:ext uri="{A12FA001-AC4F-418D-AE19-62706E023703}">
                      <ahyp:hlinkClr xmlns:ahyp="http://schemas.microsoft.com/office/drawing/2018/hyperlinkcolor" val="tx"/>
                    </a:ext>
                  </a:extLst>
                </a:hlinkClick>
              </a:rPr>
              <a:t>https://learnopencv.com/object-detection-using-kerascv-yolov8/</a:t>
            </a:r>
            <a:endParaRPr lang="en-US" altLang="zh-CN" sz="1200" dirty="0">
              <a:solidFill>
                <a:schemeClr val="accent1">
                  <a:lumMod val="50000"/>
                </a:schemeClr>
              </a:solidFill>
              <a:uFillTx/>
              <a:latin typeface="+mn-lt"/>
            </a:endParaRPr>
          </a:p>
          <a:p>
            <a:pPr marL="457200" indent="-457200">
              <a:lnSpc>
                <a:spcPct val="200000"/>
              </a:lnSpc>
              <a:buFont typeface="+mj-lt"/>
              <a:buAutoNum type="arabicPeriod"/>
            </a:pPr>
            <a:r>
              <a:rPr lang="en-US" altLang="zh-CN" sz="1200" i="1" dirty="0">
                <a:solidFill>
                  <a:schemeClr val="tx1"/>
                </a:solidFill>
                <a:uFillTx/>
                <a:latin typeface="+mn-lt"/>
              </a:rPr>
              <a:t>“Deep Learning in Medical Imaging: Multi-label Classification with </a:t>
            </a:r>
            <a:r>
              <a:rPr lang="en-US" altLang="zh-CN" sz="1200" i="1" dirty="0" err="1">
                <a:solidFill>
                  <a:schemeClr val="tx1"/>
                </a:solidFill>
                <a:uFillTx/>
                <a:latin typeface="+mn-lt"/>
              </a:rPr>
              <a:t>PyTorch</a:t>
            </a:r>
            <a:r>
              <a:rPr lang="en-US" altLang="zh-CN" sz="1200" i="1" dirty="0">
                <a:solidFill>
                  <a:schemeClr val="tx1"/>
                </a:solidFill>
                <a:uFillTx/>
                <a:latin typeface="+mn-lt"/>
              </a:rPr>
              <a:t>”</a:t>
            </a:r>
            <a:r>
              <a:rPr lang="en-US" altLang="zh-CN" sz="1200" i="1" dirty="0">
                <a:solidFill>
                  <a:schemeClr val="tx1"/>
                </a:solidFill>
                <a:latin typeface="+mn-lt"/>
              </a:rPr>
              <a:t>.</a:t>
            </a:r>
            <a:r>
              <a:rPr lang="en-US" altLang="zh-CN" sz="1200" i="1" dirty="0">
                <a:solidFill>
                  <a:schemeClr val="tx1"/>
                </a:solidFill>
                <a:uFillTx/>
                <a:latin typeface="+mn-lt"/>
              </a:rPr>
              <a:t> </a:t>
            </a:r>
            <a:r>
              <a:rPr lang="en-US" altLang="zh-CN" sz="1200" dirty="0">
                <a:solidFill>
                  <a:schemeClr val="accent1">
                    <a:lumMod val="50000"/>
                  </a:schemeClr>
                </a:solidFill>
                <a:uFillTx/>
                <a:latin typeface="+mn-lt"/>
                <a:hlinkClick r:id="rId8">
                  <a:extLst>
                    <a:ext uri="{A12FA001-AC4F-418D-AE19-62706E023703}">
                      <ahyp:hlinkClr xmlns:ahyp="http://schemas.microsoft.com/office/drawing/2018/hyperlinkcolor" val="tx"/>
                    </a:ext>
                  </a:extLst>
                </a:hlinkClick>
              </a:rPr>
              <a:t>https://www.youtube.com/watch?v=YsytDf-MDN4</a:t>
            </a:r>
            <a:endParaRPr lang="en-US" altLang="zh-CN" sz="1200" dirty="0">
              <a:solidFill>
                <a:schemeClr val="accent1">
                  <a:lumMod val="50000"/>
                </a:schemeClr>
              </a:solidFill>
              <a:uFillTx/>
              <a:latin typeface="+mn-lt"/>
            </a:endParaRPr>
          </a:p>
          <a:p>
            <a:pPr marL="457200" indent="-457200">
              <a:lnSpc>
                <a:spcPct val="200000"/>
              </a:lnSpc>
              <a:buFont typeface="+mj-lt"/>
              <a:buAutoNum type="arabicPeriod"/>
            </a:pPr>
            <a:r>
              <a:rPr lang="en-US" altLang="zh-CN" sz="1200" i="1" dirty="0">
                <a:solidFill>
                  <a:schemeClr val="tx1"/>
                </a:solidFill>
                <a:uFillTx/>
                <a:latin typeface="+mn-lt"/>
              </a:rPr>
              <a:t>“Multilabel classification using </a:t>
            </a:r>
            <a:r>
              <a:rPr lang="en-US" altLang="zh-CN" sz="1200" i="1" dirty="0" err="1">
                <a:solidFill>
                  <a:schemeClr val="tx1"/>
                </a:solidFill>
                <a:uFillTx/>
                <a:latin typeface="+mn-lt"/>
              </a:rPr>
              <a:t>Keras</a:t>
            </a:r>
            <a:r>
              <a:rPr lang="en-US" altLang="zh-CN" sz="1200" dirty="0">
                <a:solidFill>
                  <a:schemeClr val="tx1"/>
                </a:solidFill>
                <a:uFillTx/>
                <a:latin typeface="+mn-lt"/>
              </a:rPr>
              <a:t>”. </a:t>
            </a:r>
            <a:r>
              <a:rPr lang="en-US" altLang="zh-CN" sz="1200" dirty="0">
                <a:solidFill>
                  <a:schemeClr val="accent1">
                    <a:lumMod val="50000"/>
                  </a:schemeClr>
                </a:solidFill>
                <a:uFillTx/>
                <a:latin typeface="+mn-lt"/>
                <a:hlinkClick r:id="rId9">
                  <a:extLst>
                    <a:ext uri="{A12FA001-AC4F-418D-AE19-62706E023703}">
                      <ahyp:hlinkClr xmlns:ahyp="http://schemas.microsoft.com/office/drawing/2018/hyperlinkcolor" val="tx"/>
                    </a:ext>
                  </a:extLst>
                </a:hlinkClick>
              </a:rPr>
              <a:t>https://www.youtube.com/watch?v=hraKTseOuJA&amp;t=933s</a:t>
            </a:r>
            <a:endParaRPr lang="en-US" altLang="zh-CN" sz="1200" dirty="0">
              <a:solidFill>
                <a:schemeClr val="accent1">
                  <a:lumMod val="50000"/>
                </a:schemeClr>
              </a:solidFill>
              <a:uFillTx/>
              <a:latin typeface="+mn-lt"/>
            </a:endParaRPr>
          </a:p>
          <a:p>
            <a:pPr marL="457200" indent="-457200">
              <a:lnSpc>
                <a:spcPct val="200000"/>
              </a:lnSpc>
              <a:buFont typeface="+mj-lt"/>
              <a:buAutoNum type="arabicPeriod"/>
            </a:pPr>
            <a:r>
              <a:rPr lang="en-US" altLang="zh-CN" sz="1200" i="1" dirty="0">
                <a:solidFill>
                  <a:schemeClr val="tx1"/>
                </a:solidFill>
                <a:uFillTx/>
                <a:latin typeface="+mn-lt"/>
              </a:rPr>
              <a:t>“Multiclass classification using </a:t>
            </a:r>
            <a:r>
              <a:rPr lang="en-US" altLang="zh-CN" sz="1200" i="1" dirty="0" err="1">
                <a:solidFill>
                  <a:schemeClr val="tx1"/>
                </a:solidFill>
                <a:uFillTx/>
                <a:latin typeface="+mn-lt"/>
              </a:rPr>
              <a:t>Keras</a:t>
            </a:r>
            <a:r>
              <a:rPr lang="en-US" altLang="zh-CN" sz="1200" i="1" dirty="0">
                <a:solidFill>
                  <a:schemeClr val="tx1"/>
                </a:solidFill>
                <a:latin typeface="+mn-lt"/>
              </a:rPr>
              <a:t>”.</a:t>
            </a:r>
            <a:r>
              <a:rPr lang="en-US" altLang="zh-CN" sz="1200" i="1" dirty="0">
                <a:solidFill>
                  <a:schemeClr val="tx1"/>
                </a:solidFill>
                <a:uFillTx/>
                <a:latin typeface="+mn-lt"/>
              </a:rPr>
              <a:t> </a:t>
            </a:r>
            <a:r>
              <a:rPr lang="en-US" altLang="zh-CN" sz="1200" dirty="0">
                <a:solidFill>
                  <a:schemeClr val="accent1">
                    <a:lumMod val="50000"/>
                  </a:schemeClr>
                </a:solidFill>
                <a:uFillTx/>
                <a:latin typeface="+mn-lt"/>
                <a:hlinkClick r:id="rId10">
                  <a:extLst>
                    <a:ext uri="{A12FA001-AC4F-418D-AE19-62706E023703}">
                      <ahyp:hlinkClr xmlns:ahyp="http://schemas.microsoft.com/office/drawing/2018/hyperlinkcolor" val="tx"/>
                    </a:ext>
                  </a:extLst>
                </a:hlinkClick>
              </a:rPr>
              <a:t>https://www.youtube.com/watch?v=obOjpVdO3gY</a:t>
            </a:r>
            <a:endParaRPr lang="en-US" altLang="zh-CN" sz="1200" dirty="0">
              <a:solidFill>
                <a:schemeClr val="accent1">
                  <a:lumMod val="50000"/>
                </a:schemeClr>
              </a:solidFill>
              <a:uFillTx/>
              <a:latin typeface="+mn-lt"/>
            </a:endParaRPr>
          </a:p>
          <a:p>
            <a:pPr marL="457200" indent="-457200">
              <a:lnSpc>
                <a:spcPct val="200000"/>
              </a:lnSpc>
              <a:buFont typeface="+mj-lt"/>
              <a:buAutoNum type="arabicPeriod"/>
            </a:pPr>
            <a:r>
              <a:rPr lang="en-US" altLang="zh-CN" sz="1200" dirty="0">
                <a:solidFill>
                  <a:schemeClr val="tx1"/>
                </a:solidFill>
                <a:latin typeface="+mn-lt"/>
              </a:rPr>
              <a:t>Dataset source: </a:t>
            </a:r>
            <a:r>
              <a:rPr lang="en-US" altLang="zh-CN" sz="1200" dirty="0">
                <a:solidFill>
                  <a:schemeClr val="accent1">
                    <a:lumMod val="50000"/>
                  </a:schemeClr>
                </a:solidFill>
                <a:latin typeface="+mn-lt"/>
              </a:rPr>
              <a:t>https://universe.roboflow.com/acnedet/acnedet-v1/dataset/2</a:t>
            </a:r>
          </a:p>
          <a:p>
            <a:pPr marL="457200" indent="-457200">
              <a:lnSpc>
                <a:spcPct val="200000"/>
              </a:lnSpc>
              <a:buFont typeface="+mj-lt"/>
              <a:buAutoNum type="arabicPeriod"/>
            </a:pPr>
            <a:endParaRPr lang="en-US" altLang="zh-CN" sz="1200" dirty="0">
              <a:uFillTx/>
              <a:latin typeface="+mn-lt"/>
            </a:endParaRPr>
          </a:p>
        </p:txBody>
      </p:sp>
      <p:pic>
        <p:nvPicPr>
          <p:cNvPr id="6" name="Picture 5">
            <a:extLst>
              <a:ext uri="{FF2B5EF4-FFF2-40B4-BE49-F238E27FC236}">
                <a16:creationId xmlns:a16="http://schemas.microsoft.com/office/drawing/2014/main" id="{9C55A712-2C24-4BDE-B729-C1B14EFFFF3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227743" y="1283084"/>
            <a:ext cx="7512392" cy="3423709"/>
          </a:xfrm>
          <a:prstGeom prst="rect">
            <a:avLst/>
          </a:prstGeom>
        </p:spPr>
      </p:pic>
      <p:pic>
        <p:nvPicPr>
          <p:cNvPr id="9" name="Picture 8">
            <a:extLst>
              <a:ext uri="{FF2B5EF4-FFF2-40B4-BE49-F238E27FC236}">
                <a16:creationId xmlns:a16="http://schemas.microsoft.com/office/drawing/2014/main" id="{2C7C3E42-D0EF-4BC0-8ECE-7A290692B77F}"/>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8131335" y="1008827"/>
            <a:ext cx="3657600" cy="3657600"/>
          </a:xfrm>
          <a:prstGeom prst="rect">
            <a:avLst/>
          </a:prstGeom>
        </p:spPr>
      </p:pic>
      <p:pic>
        <p:nvPicPr>
          <p:cNvPr id="33" name="Picture 32">
            <a:extLst>
              <a:ext uri="{FF2B5EF4-FFF2-40B4-BE49-F238E27FC236}">
                <a16:creationId xmlns:a16="http://schemas.microsoft.com/office/drawing/2014/main" id="{756344BA-76B3-4D52-BC8D-60F1E3B6751F}"/>
              </a:ext>
            </a:extLst>
          </p:cNvPr>
          <p:cNvPicPr>
            <a:picLocks noChangeAspect="1"/>
          </p:cNvPicPr>
          <p:nvPr/>
        </p:nvPicPr>
        <p:blipFill>
          <a:blip r:embed="rId13"/>
          <a:stretch>
            <a:fillRect/>
          </a:stretch>
        </p:blipFill>
        <p:spPr>
          <a:xfrm>
            <a:off x="754460" y="21166460"/>
            <a:ext cx="6736481" cy="1437464"/>
          </a:xfrm>
          <a:prstGeom prst="rect">
            <a:avLst/>
          </a:prstGeom>
        </p:spPr>
      </p:pic>
      <p:pic>
        <p:nvPicPr>
          <p:cNvPr id="37" name="Picture 36">
            <a:extLst>
              <a:ext uri="{FF2B5EF4-FFF2-40B4-BE49-F238E27FC236}">
                <a16:creationId xmlns:a16="http://schemas.microsoft.com/office/drawing/2014/main" id="{5233C4D8-0228-132A-1D6F-16D3F982909F}"/>
              </a:ext>
            </a:extLst>
          </p:cNvPr>
          <p:cNvPicPr>
            <a:picLocks noChangeAspect="1"/>
          </p:cNvPicPr>
          <p:nvPr/>
        </p:nvPicPr>
        <p:blipFill rotWithShape="1">
          <a:blip r:embed="rId14"/>
          <a:srcRect t="5164" b="50431"/>
          <a:stretch/>
        </p:blipFill>
        <p:spPr>
          <a:xfrm>
            <a:off x="8602864" y="13535259"/>
            <a:ext cx="3266396" cy="3671931"/>
          </a:xfrm>
          <a:prstGeom prst="rect">
            <a:avLst/>
          </a:prstGeom>
        </p:spPr>
      </p:pic>
      <p:pic>
        <p:nvPicPr>
          <p:cNvPr id="43" name="Picture 42">
            <a:extLst>
              <a:ext uri="{FF2B5EF4-FFF2-40B4-BE49-F238E27FC236}">
                <a16:creationId xmlns:a16="http://schemas.microsoft.com/office/drawing/2014/main" id="{9462438D-D133-968B-3C8B-E9EF85E31097}"/>
              </a:ext>
            </a:extLst>
          </p:cNvPr>
          <p:cNvPicPr>
            <a:picLocks noChangeAspect="1"/>
          </p:cNvPicPr>
          <p:nvPr/>
        </p:nvPicPr>
        <p:blipFill>
          <a:blip r:embed="rId15"/>
          <a:stretch>
            <a:fillRect/>
          </a:stretch>
        </p:blipFill>
        <p:spPr>
          <a:xfrm>
            <a:off x="8602864" y="18010571"/>
            <a:ext cx="3266396" cy="4096554"/>
          </a:xfrm>
          <a:prstGeom prst="rect">
            <a:avLst/>
          </a:prstGeom>
        </p:spPr>
      </p:pic>
      <p:sp>
        <p:nvSpPr>
          <p:cNvPr id="44" name="Shape 83">
            <a:extLst>
              <a:ext uri="{FF2B5EF4-FFF2-40B4-BE49-F238E27FC236}">
                <a16:creationId xmlns:a16="http://schemas.microsoft.com/office/drawing/2014/main" id="{1F6E2282-3409-B922-418C-D7D172E4432D}"/>
              </a:ext>
            </a:extLst>
          </p:cNvPr>
          <p:cNvSpPr>
            <a:spLocks/>
          </p:cNvSpPr>
          <p:nvPr/>
        </p:nvSpPr>
        <p:spPr>
          <a:xfrm>
            <a:off x="7935033" y="22107125"/>
            <a:ext cx="4337996" cy="496799"/>
          </a:xfrm>
          <a:prstGeom prst="rect">
            <a:avLst/>
          </a:prstGeom>
          <a:noFill/>
          <a:ln>
            <a:noFill/>
          </a:ln>
        </p:spPr>
        <p:txBody>
          <a:bodyPr lIns="182850" tIns="91400" rIns="182850" bIns="91400" anchor="t" anchorCtr="0">
            <a:noAutofit/>
          </a:bodyPr>
          <a:lstStyle/>
          <a:p>
            <a:pPr lvl="0" algn="ctr">
              <a:buSzPct val="25000"/>
            </a:pPr>
            <a:r>
              <a:rPr lang="en-US" sz="1600" b="1" dirty="0">
                <a:solidFill>
                  <a:schemeClr val="dk1"/>
                </a:solidFill>
                <a:uFillTx/>
                <a:latin typeface="Times New Roman"/>
                <a:ea typeface="Times New Roman"/>
                <a:cs typeface="Times New Roman"/>
                <a:sym typeface="Times New Roman"/>
              </a:rPr>
              <a:t>Figure 2. </a:t>
            </a:r>
            <a:r>
              <a:rPr lang="en-US" sz="1600" b="1" dirty="0">
                <a:solidFill>
                  <a:schemeClr val="dk1"/>
                </a:solidFill>
                <a:latin typeface="Times New Roman"/>
                <a:ea typeface="Times New Roman"/>
                <a:cs typeface="Times New Roman"/>
                <a:sym typeface="Times New Roman"/>
              </a:rPr>
              <a:t>Sample images from the training date (Experiment II)</a:t>
            </a:r>
            <a:endParaRPr lang="en-US" sz="1600" b="1" dirty="0">
              <a:solidFill>
                <a:schemeClr val="dk1"/>
              </a:solidFill>
              <a:uFillTx/>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12A11D17-1581-90FF-320E-E5E38139CED2}"/>
              </a:ext>
            </a:extLst>
          </p:cNvPr>
          <p:cNvPicPr>
            <a:picLocks noChangeAspect="1"/>
          </p:cNvPicPr>
          <p:nvPr/>
        </p:nvPicPr>
        <p:blipFill>
          <a:blip r:embed="rId16"/>
          <a:stretch>
            <a:fillRect/>
          </a:stretch>
        </p:blipFill>
        <p:spPr>
          <a:xfrm>
            <a:off x="22284963" y="13047443"/>
            <a:ext cx="5133339" cy="10439179"/>
          </a:xfrm>
          <a:prstGeom prst="rect">
            <a:avLst/>
          </a:prstGeom>
        </p:spPr>
      </p:pic>
      <p:sp>
        <p:nvSpPr>
          <p:cNvPr id="21" name="Shape 83">
            <a:extLst>
              <a:ext uri="{FF2B5EF4-FFF2-40B4-BE49-F238E27FC236}">
                <a16:creationId xmlns:a16="http://schemas.microsoft.com/office/drawing/2014/main" id="{60632440-890D-61AC-534F-CB05885B5539}"/>
              </a:ext>
            </a:extLst>
          </p:cNvPr>
          <p:cNvSpPr>
            <a:spLocks/>
          </p:cNvSpPr>
          <p:nvPr/>
        </p:nvSpPr>
        <p:spPr>
          <a:xfrm>
            <a:off x="22146575" y="23550369"/>
            <a:ext cx="5410113" cy="954601"/>
          </a:xfrm>
          <a:prstGeom prst="rect">
            <a:avLst/>
          </a:prstGeom>
          <a:noFill/>
          <a:ln>
            <a:noFill/>
          </a:ln>
        </p:spPr>
        <p:txBody>
          <a:bodyPr lIns="182850" tIns="91400" rIns="182850" bIns="91400" anchor="t" anchorCtr="0">
            <a:noAutofit/>
          </a:bodyPr>
          <a:lstStyle/>
          <a:p>
            <a:pPr lvl="0" algn="ctr">
              <a:buSzPct val="25000"/>
            </a:pPr>
            <a:r>
              <a:rPr lang="en-US" sz="1600" b="1" dirty="0">
                <a:solidFill>
                  <a:schemeClr val="dk1"/>
                </a:solidFill>
                <a:latin typeface="Times New Roman"/>
                <a:ea typeface="Times New Roman"/>
                <a:cs typeface="Times New Roman"/>
                <a:sym typeface="Times New Roman"/>
              </a:rPr>
              <a:t>Figure 3. Detail of the CNN model without pre-trained model in Experiment I</a:t>
            </a:r>
            <a:endParaRPr lang="en-US" sz="1600" b="1" dirty="0">
              <a:solidFill>
                <a:schemeClr val="dk1"/>
              </a:solidFill>
              <a:uFillTx/>
              <a:latin typeface="Times New Roman"/>
              <a:ea typeface="Times New Roman"/>
              <a:cs typeface="Times New Roman"/>
              <a:sym typeface="Times New Roman"/>
            </a:endParaRPr>
          </a:p>
          <a:p>
            <a:pPr algn="ctr">
              <a:buSzPct val="25000"/>
            </a:pPr>
            <a:endParaRPr lang="en-US" sz="1600" b="1" dirty="0">
              <a:solidFill>
                <a:schemeClr val="dk1"/>
              </a:solidFill>
              <a:uFillTx/>
              <a:latin typeface="Times New Roman"/>
              <a:ea typeface="Times New Roman"/>
              <a:cs typeface="Times New Roman"/>
              <a:sym typeface="Times New Roman"/>
            </a:endParaRPr>
          </a:p>
        </p:txBody>
      </p:sp>
      <p:sp>
        <p:nvSpPr>
          <p:cNvPr id="24" name="Shape 83">
            <a:extLst>
              <a:ext uri="{FF2B5EF4-FFF2-40B4-BE49-F238E27FC236}">
                <a16:creationId xmlns:a16="http://schemas.microsoft.com/office/drawing/2014/main" id="{4F0ED6A5-68FD-B284-D5ED-A2BA339FC56A}"/>
              </a:ext>
            </a:extLst>
          </p:cNvPr>
          <p:cNvSpPr>
            <a:spLocks/>
          </p:cNvSpPr>
          <p:nvPr/>
        </p:nvSpPr>
        <p:spPr>
          <a:xfrm>
            <a:off x="28680994" y="22702730"/>
            <a:ext cx="7802108" cy="260492"/>
          </a:xfrm>
          <a:prstGeom prst="rect">
            <a:avLst/>
          </a:prstGeom>
          <a:noFill/>
          <a:ln>
            <a:noFill/>
          </a:ln>
        </p:spPr>
        <p:txBody>
          <a:bodyPr lIns="182850" tIns="91400" rIns="182850" bIns="91400" anchor="t" anchorCtr="0">
            <a:noAutofit/>
          </a:bodyPr>
          <a:lstStyle/>
          <a:p>
            <a:pPr lvl="0" algn="ctr">
              <a:buSzPct val="25000"/>
            </a:pPr>
            <a:r>
              <a:rPr lang="en-US" sz="1600" b="1" dirty="0">
                <a:solidFill>
                  <a:schemeClr val="dk1"/>
                </a:solidFill>
                <a:uFillTx/>
                <a:latin typeface="Times New Roman"/>
                <a:ea typeface="Times New Roman"/>
                <a:cs typeface="Times New Roman"/>
                <a:sym typeface="Times New Roman"/>
              </a:rPr>
              <a:t>Figure 4. Graphs of Training Validation Loss/Accuracy of the CNN model and the CNN + ResNet50 pre-trained model</a:t>
            </a:r>
          </a:p>
        </p:txBody>
      </p:sp>
      <p:sp>
        <p:nvSpPr>
          <p:cNvPr id="30" name="Shape 83">
            <a:extLst>
              <a:ext uri="{FF2B5EF4-FFF2-40B4-BE49-F238E27FC236}">
                <a16:creationId xmlns:a16="http://schemas.microsoft.com/office/drawing/2014/main" id="{A69A8A8E-D25E-A65B-EB00-F574228DD0AC}"/>
              </a:ext>
            </a:extLst>
          </p:cNvPr>
          <p:cNvSpPr>
            <a:spLocks/>
          </p:cNvSpPr>
          <p:nvPr/>
        </p:nvSpPr>
        <p:spPr>
          <a:xfrm>
            <a:off x="37994602" y="22702730"/>
            <a:ext cx="4220112" cy="427934"/>
          </a:xfrm>
          <a:prstGeom prst="rect">
            <a:avLst/>
          </a:prstGeom>
          <a:noFill/>
          <a:ln>
            <a:noFill/>
          </a:ln>
        </p:spPr>
        <p:txBody>
          <a:bodyPr lIns="182850" tIns="91400" rIns="182850" bIns="91400" anchor="t" anchorCtr="0">
            <a:noAutofit/>
          </a:bodyPr>
          <a:lstStyle/>
          <a:p>
            <a:pPr algn="ctr">
              <a:buSzPct val="25000"/>
            </a:pPr>
            <a:r>
              <a:rPr lang="en-US" sz="1600" b="1" dirty="0">
                <a:solidFill>
                  <a:schemeClr val="dk1"/>
                </a:solidFill>
                <a:uFillTx/>
                <a:latin typeface="Times New Roman"/>
                <a:ea typeface="Times New Roman"/>
                <a:cs typeface="Times New Roman"/>
                <a:sym typeface="Times New Roman"/>
              </a:rPr>
              <a:t>Figure 5. Prediction performance of the YOLO-trained model </a:t>
            </a:r>
            <a:r>
              <a:rPr lang="en-US" sz="1600" b="1" dirty="0">
                <a:solidFill>
                  <a:schemeClr val="dk1"/>
                </a:solidFill>
                <a:latin typeface="Times New Roman"/>
                <a:ea typeface="Times New Roman"/>
                <a:cs typeface="Times New Roman"/>
                <a:sym typeface="Times New Roman"/>
              </a:rPr>
              <a:t>(</a:t>
            </a:r>
            <a:r>
              <a:rPr lang="en-US" sz="1600" b="1" dirty="0">
                <a:solidFill>
                  <a:schemeClr val="dk1"/>
                </a:solidFill>
                <a:uFillTx/>
                <a:latin typeface="Times New Roman"/>
                <a:ea typeface="Times New Roman"/>
                <a:cs typeface="Times New Roman"/>
                <a:sym typeface="Times New Roman"/>
              </a:rPr>
              <a:t>Experiment II)</a:t>
            </a:r>
          </a:p>
        </p:txBody>
      </p:sp>
      <p:pic>
        <p:nvPicPr>
          <p:cNvPr id="46" name="Picture 45">
            <a:extLst>
              <a:ext uri="{FF2B5EF4-FFF2-40B4-BE49-F238E27FC236}">
                <a16:creationId xmlns:a16="http://schemas.microsoft.com/office/drawing/2014/main" id="{787D0C84-374C-1FEB-5497-538A0598FF86}"/>
              </a:ext>
            </a:extLst>
          </p:cNvPr>
          <p:cNvPicPr>
            <a:picLocks noChangeAspect="1"/>
          </p:cNvPicPr>
          <p:nvPr/>
        </p:nvPicPr>
        <p:blipFill>
          <a:blip r:embed="rId17"/>
          <a:stretch>
            <a:fillRect/>
          </a:stretch>
        </p:blipFill>
        <p:spPr>
          <a:xfrm>
            <a:off x="38131335" y="13039560"/>
            <a:ext cx="3946647" cy="9458106"/>
          </a:xfrm>
          <a:prstGeom prst="rect">
            <a:avLst/>
          </a:prstGeom>
        </p:spPr>
      </p:pic>
      <p:pic>
        <p:nvPicPr>
          <p:cNvPr id="50" name="Picture 49">
            <a:extLst>
              <a:ext uri="{FF2B5EF4-FFF2-40B4-BE49-F238E27FC236}">
                <a16:creationId xmlns:a16="http://schemas.microsoft.com/office/drawing/2014/main" id="{E253534E-580B-EE44-9BBD-637FF80E134E}"/>
              </a:ext>
            </a:extLst>
          </p:cNvPr>
          <p:cNvPicPr>
            <a:picLocks noChangeAspect="1"/>
          </p:cNvPicPr>
          <p:nvPr/>
        </p:nvPicPr>
        <p:blipFill>
          <a:blip r:embed="rId18"/>
          <a:stretch>
            <a:fillRect/>
          </a:stretch>
        </p:blipFill>
        <p:spPr>
          <a:xfrm>
            <a:off x="28096302" y="13039560"/>
            <a:ext cx="8739906" cy="1404677"/>
          </a:xfrm>
          <a:prstGeom prst="rect">
            <a:avLst/>
          </a:prstGeom>
        </p:spPr>
      </p:pic>
      <p:pic>
        <p:nvPicPr>
          <p:cNvPr id="3" name="Picture 2">
            <a:extLst>
              <a:ext uri="{FF2B5EF4-FFF2-40B4-BE49-F238E27FC236}">
                <a16:creationId xmlns:a16="http://schemas.microsoft.com/office/drawing/2014/main" id="{B37E787B-1CC2-F8A1-B967-50CF338F4D1B}"/>
              </a:ext>
            </a:extLst>
          </p:cNvPr>
          <p:cNvPicPr>
            <a:picLocks noChangeAspect="1"/>
          </p:cNvPicPr>
          <p:nvPr/>
        </p:nvPicPr>
        <p:blipFill>
          <a:blip r:embed="rId19"/>
          <a:stretch>
            <a:fillRect/>
          </a:stretch>
        </p:blipFill>
        <p:spPr>
          <a:xfrm>
            <a:off x="27850313" y="15270990"/>
            <a:ext cx="9163918" cy="7306368"/>
          </a:xfrm>
          <a:prstGeom prst="rect">
            <a:avLst/>
          </a:prstGeom>
        </p:spPr>
      </p:pic>
    </p:spTree>
  </p:cSld>
  <p:clrMapOvr>
    <a:masterClrMapping/>
  </p:clrMapOvr>
  <p:transition spd="slow">
    <p:cut/>
  </p:transition>
</p:sld>
</file>

<file path=ppt/theme/theme1.xml><?xml version="1.0" encoding="utf-8"?>
<a:theme xmlns:a="http://schemas.openxmlformats.org/drawingml/2006/mai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8269</TotalTime>
  <Words>2925</Words>
  <Application>Microsoft Office PowerPoint</Application>
  <PresentationFormat>Custom</PresentationFormat>
  <Paragraphs>120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Cole (Humanities Dept)</dc:creator>
  <cp:lastModifiedBy>Батыр Кенжеахметов</cp:lastModifiedBy>
  <cp:revision>41</cp:revision>
  <dcterms:modified xsi:type="dcterms:W3CDTF">2024-04-17T03:39:34Z</dcterms:modified>
</cp:coreProperties>
</file>