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2" r:id="rId6"/>
  </p:sldIdLst>
  <p:sldSz cx="12192000" cy="6858000"/>
  <p:notesSz cx="6858000" cy="9144000"/>
  <p:defaultTextStyle>
    <a:defPPr>
      <a:defRPr lang="ru-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7E634-99D1-B694-3450-4290D19ECA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KZ"/>
          </a:p>
        </p:txBody>
      </p:sp>
      <p:sp>
        <p:nvSpPr>
          <p:cNvPr id="3" name="Subtitle 2">
            <a:extLst>
              <a:ext uri="{FF2B5EF4-FFF2-40B4-BE49-F238E27FC236}">
                <a16:creationId xmlns:a16="http://schemas.microsoft.com/office/drawing/2014/main" id="{14213BDA-31DA-6166-E837-88708E44ED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KZ"/>
          </a:p>
        </p:txBody>
      </p:sp>
      <p:sp>
        <p:nvSpPr>
          <p:cNvPr id="4" name="Date Placeholder 3">
            <a:extLst>
              <a:ext uri="{FF2B5EF4-FFF2-40B4-BE49-F238E27FC236}">
                <a16:creationId xmlns:a16="http://schemas.microsoft.com/office/drawing/2014/main" id="{B817F865-E6FD-8A3F-F6B0-6CDD556BF7BF}"/>
              </a:ext>
            </a:extLst>
          </p:cNvPr>
          <p:cNvSpPr>
            <a:spLocks noGrp="1"/>
          </p:cNvSpPr>
          <p:nvPr>
            <p:ph type="dt" sz="half" idx="10"/>
          </p:nvPr>
        </p:nvSpPr>
        <p:spPr/>
        <p:txBody>
          <a:bodyPr/>
          <a:lstStyle/>
          <a:p>
            <a:fld id="{6719648F-9243-4612-9ACE-05C8F6E23F12}" type="datetimeFigureOut">
              <a:rPr lang="ru-KZ" smtClean="0"/>
              <a:t>08.12.2024</a:t>
            </a:fld>
            <a:endParaRPr lang="ru-KZ"/>
          </a:p>
        </p:txBody>
      </p:sp>
      <p:sp>
        <p:nvSpPr>
          <p:cNvPr id="5" name="Footer Placeholder 4">
            <a:extLst>
              <a:ext uri="{FF2B5EF4-FFF2-40B4-BE49-F238E27FC236}">
                <a16:creationId xmlns:a16="http://schemas.microsoft.com/office/drawing/2014/main" id="{42B865CE-1044-E598-7FF1-01B921CC8E8E}"/>
              </a:ext>
            </a:extLst>
          </p:cNvPr>
          <p:cNvSpPr>
            <a:spLocks noGrp="1"/>
          </p:cNvSpPr>
          <p:nvPr>
            <p:ph type="ftr" sz="quarter" idx="11"/>
          </p:nvPr>
        </p:nvSpPr>
        <p:spPr/>
        <p:txBody>
          <a:bodyPr/>
          <a:lstStyle/>
          <a:p>
            <a:endParaRPr lang="ru-KZ"/>
          </a:p>
        </p:txBody>
      </p:sp>
      <p:sp>
        <p:nvSpPr>
          <p:cNvPr id="6" name="Slide Number Placeholder 5">
            <a:extLst>
              <a:ext uri="{FF2B5EF4-FFF2-40B4-BE49-F238E27FC236}">
                <a16:creationId xmlns:a16="http://schemas.microsoft.com/office/drawing/2014/main" id="{57B03FCA-29EA-3783-201E-FAC112C26982}"/>
              </a:ext>
            </a:extLst>
          </p:cNvPr>
          <p:cNvSpPr>
            <a:spLocks noGrp="1"/>
          </p:cNvSpPr>
          <p:nvPr>
            <p:ph type="sldNum" sz="quarter" idx="12"/>
          </p:nvPr>
        </p:nvSpPr>
        <p:spPr/>
        <p:txBody>
          <a:bodyPr/>
          <a:lstStyle/>
          <a:p>
            <a:fld id="{D1407F14-8ED7-4BED-9676-37CD330BA6D7}" type="slidenum">
              <a:rPr lang="ru-KZ" smtClean="0"/>
              <a:t>‹#›</a:t>
            </a:fld>
            <a:endParaRPr lang="ru-KZ"/>
          </a:p>
        </p:txBody>
      </p:sp>
    </p:spTree>
    <p:extLst>
      <p:ext uri="{BB962C8B-B14F-4D97-AF65-F5344CB8AC3E}">
        <p14:creationId xmlns:p14="http://schemas.microsoft.com/office/powerpoint/2010/main" val="439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C6E04-ED18-8503-1C92-877F636EA090}"/>
              </a:ext>
            </a:extLst>
          </p:cNvPr>
          <p:cNvSpPr>
            <a:spLocks noGrp="1"/>
          </p:cNvSpPr>
          <p:nvPr>
            <p:ph type="title"/>
          </p:nvPr>
        </p:nvSpPr>
        <p:spPr/>
        <p:txBody>
          <a:bodyPr/>
          <a:lstStyle/>
          <a:p>
            <a:r>
              <a:rPr lang="en-US"/>
              <a:t>Click to edit Master title style</a:t>
            </a:r>
            <a:endParaRPr lang="ru-KZ"/>
          </a:p>
        </p:txBody>
      </p:sp>
      <p:sp>
        <p:nvSpPr>
          <p:cNvPr id="3" name="Vertical Text Placeholder 2">
            <a:extLst>
              <a:ext uri="{FF2B5EF4-FFF2-40B4-BE49-F238E27FC236}">
                <a16:creationId xmlns:a16="http://schemas.microsoft.com/office/drawing/2014/main" id="{EF232758-0054-6F1E-EDB5-FCC2E72A3E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KZ"/>
          </a:p>
        </p:txBody>
      </p:sp>
      <p:sp>
        <p:nvSpPr>
          <p:cNvPr id="4" name="Date Placeholder 3">
            <a:extLst>
              <a:ext uri="{FF2B5EF4-FFF2-40B4-BE49-F238E27FC236}">
                <a16:creationId xmlns:a16="http://schemas.microsoft.com/office/drawing/2014/main" id="{50E4490C-7ECA-0626-6C7C-0B930C34ABD8}"/>
              </a:ext>
            </a:extLst>
          </p:cNvPr>
          <p:cNvSpPr>
            <a:spLocks noGrp="1"/>
          </p:cNvSpPr>
          <p:nvPr>
            <p:ph type="dt" sz="half" idx="10"/>
          </p:nvPr>
        </p:nvSpPr>
        <p:spPr/>
        <p:txBody>
          <a:bodyPr/>
          <a:lstStyle/>
          <a:p>
            <a:fld id="{6719648F-9243-4612-9ACE-05C8F6E23F12}" type="datetimeFigureOut">
              <a:rPr lang="ru-KZ" smtClean="0"/>
              <a:t>08.12.2024</a:t>
            </a:fld>
            <a:endParaRPr lang="ru-KZ"/>
          </a:p>
        </p:txBody>
      </p:sp>
      <p:sp>
        <p:nvSpPr>
          <p:cNvPr id="5" name="Footer Placeholder 4">
            <a:extLst>
              <a:ext uri="{FF2B5EF4-FFF2-40B4-BE49-F238E27FC236}">
                <a16:creationId xmlns:a16="http://schemas.microsoft.com/office/drawing/2014/main" id="{EA4F82B2-558D-A82A-4921-7C3BF61639F5}"/>
              </a:ext>
            </a:extLst>
          </p:cNvPr>
          <p:cNvSpPr>
            <a:spLocks noGrp="1"/>
          </p:cNvSpPr>
          <p:nvPr>
            <p:ph type="ftr" sz="quarter" idx="11"/>
          </p:nvPr>
        </p:nvSpPr>
        <p:spPr/>
        <p:txBody>
          <a:bodyPr/>
          <a:lstStyle/>
          <a:p>
            <a:endParaRPr lang="ru-KZ"/>
          </a:p>
        </p:txBody>
      </p:sp>
      <p:sp>
        <p:nvSpPr>
          <p:cNvPr id="6" name="Slide Number Placeholder 5">
            <a:extLst>
              <a:ext uri="{FF2B5EF4-FFF2-40B4-BE49-F238E27FC236}">
                <a16:creationId xmlns:a16="http://schemas.microsoft.com/office/drawing/2014/main" id="{B89E0105-C17A-707D-B4AF-5E944BA356E7}"/>
              </a:ext>
            </a:extLst>
          </p:cNvPr>
          <p:cNvSpPr>
            <a:spLocks noGrp="1"/>
          </p:cNvSpPr>
          <p:nvPr>
            <p:ph type="sldNum" sz="quarter" idx="12"/>
          </p:nvPr>
        </p:nvSpPr>
        <p:spPr/>
        <p:txBody>
          <a:bodyPr/>
          <a:lstStyle/>
          <a:p>
            <a:fld id="{D1407F14-8ED7-4BED-9676-37CD330BA6D7}" type="slidenum">
              <a:rPr lang="ru-KZ" smtClean="0"/>
              <a:t>‹#›</a:t>
            </a:fld>
            <a:endParaRPr lang="ru-KZ"/>
          </a:p>
        </p:txBody>
      </p:sp>
    </p:spTree>
    <p:extLst>
      <p:ext uri="{BB962C8B-B14F-4D97-AF65-F5344CB8AC3E}">
        <p14:creationId xmlns:p14="http://schemas.microsoft.com/office/powerpoint/2010/main" val="843954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9E024-896C-703F-F4C3-453C4CE131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KZ"/>
          </a:p>
        </p:txBody>
      </p:sp>
      <p:sp>
        <p:nvSpPr>
          <p:cNvPr id="3" name="Vertical Text Placeholder 2">
            <a:extLst>
              <a:ext uri="{FF2B5EF4-FFF2-40B4-BE49-F238E27FC236}">
                <a16:creationId xmlns:a16="http://schemas.microsoft.com/office/drawing/2014/main" id="{E1E9A7E2-6EF2-D088-D421-A39FD64EB8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KZ"/>
          </a:p>
        </p:txBody>
      </p:sp>
      <p:sp>
        <p:nvSpPr>
          <p:cNvPr id="4" name="Date Placeholder 3">
            <a:extLst>
              <a:ext uri="{FF2B5EF4-FFF2-40B4-BE49-F238E27FC236}">
                <a16:creationId xmlns:a16="http://schemas.microsoft.com/office/drawing/2014/main" id="{FD1E02A5-BFA0-971D-9B0E-F0218E38D41D}"/>
              </a:ext>
            </a:extLst>
          </p:cNvPr>
          <p:cNvSpPr>
            <a:spLocks noGrp="1"/>
          </p:cNvSpPr>
          <p:nvPr>
            <p:ph type="dt" sz="half" idx="10"/>
          </p:nvPr>
        </p:nvSpPr>
        <p:spPr/>
        <p:txBody>
          <a:bodyPr/>
          <a:lstStyle/>
          <a:p>
            <a:fld id="{6719648F-9243-4612-9ACE-05C8F6E23F12}" type="datetimeFigureOut">
              <a:rPr lang="ru-KZ" smtClean="0"/>
              <a:t>08.12.2024</a:t>
            </a:fld>
            <a:endParaRPr lang="ru-KZ"/>
          </a:p>
        </p:txBody>
      </p:sp>
      <p:sp>
        <p:nvSpPr>
          <p:cNvPr id="5" name="Footer Placeholder 4">
            <a:extLst>
              <a:ext uri="{FF2B5EF4-FFF2-40B4-BE49-F238E27FC236}">
                <a16:creationId xmlns:a16="http://schemas.microsoft.com/office/drawing/2014/main" id="{FC317C13-93C5-DBE5-DB80-8F054D3E0498}"/>
              </a:ext>
            </a:extLst>
          </p:cNvPr>
          <p:cNvSpPr>
            <a:spLocks noGrp="1"/>
          </p:cNvSpPr>
          <p:nvPr>
            <p:ph type="ftr" sz="quarter" idx="11"/>
          </p:nvPr>
        </p:nvSpPr>
        <p:spPr/>
        <p:txBody>
          <a:bodyPr/>
          <a:lstStyle/>
          <a:p>
            <a:endParaRPr lang="ru-KZ"/>
          </a:p>
        </p:txBody>
      </p:sp>
      <p:sp>
        <p:nvSpPr>
          <p:cNvPr id="6" name="Slide Number Placeholder 5">
            <a:extLst>
              <a:ext uri="{FF2B5EF4-FFF2-40B4-BE49-F238E27FC236}">
                <a16:creationId xmlns:a16="http://schemas.microsoft.com/office/drawing/2014/main" id="{F700EE51-E922-B235-6F1B-01E707133D38}"/>
              </a:ext>
            </a:extLst>
          </p:cNvPr>
          <p:cNvSpPr>
            <a:spLocks noGrp="1"/>
          </p:cNvSpPr>
          <p:nvPr>
            <p:ph type="sldNum" sz="quarter" idx="12"/>
          </p:nvPr>
        </p:nvSpPr>
        <p:spPr/>
        <p:txBody>
          <a:bodyPr/>
          <a:lstStyle/>
          <a:p>
            <a:fld id="{D1407F14-8ED7-4BED-9676-37CD330BA6D7}" type="slidenum">
              <a:rPr lang="ru-KZ" smtClean="0"/>
              <a:t>‹#›</a:t>
            </a:fld>
            <a:endParaRPr lang="ru-KZ"/>
          </a:p>
        </p:txBody>
      </p:sp>
    </p:spTree>
    <p:extLst>
      <p:ext uri="{BB962C8B-B14F-4D97-AF65-F5344CB8AC3E}">
        <p14:creationId xmlns:p14="http://schemas.microsoft.com/office/powerpoint/2010/main" val="3864762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219F-9DF9-9D3F-1223-17C922A277EC}"/>
              </a:ext>
            </a:extLst>
          </p:cNvPr>
          <p:cNvSpPr>
            <a:spLocks noGrp="1"/>
          </p:cNvSpPr>
          <p:nvPr>
            <p:ph type="title"/>
          </p:nvPr>
        </p:nvSpPr>
        <p:spPr/>
        <p:txBody>
          <a:bodyPr/>
          <a:lstStyle/>
          <a:p>
            <a:r>
              <a:rPr lang="en-US"/>
              <a:t>Click to edit Master title style</a:t>
            </a:r>
            <a:endParaRPr lang="ru-KZ"/>
          </a:p>
        </p:txBody>
      </p:sp>
      <p:sp>
        <p:nvSpPr>
          <p:cNvPr id="3" name="Content Placeholder 2">
            <a:extLst>
              <a:ext uri="{FF2B5EF4-FFF2-40B4-BE49-F238E27FC236}">
                <a16:creationId xmlns:a16="http://schemas.microsoft.com/office/drawing/2014/main" id="{9FDD0897-A671-6D0B-475C-439C1FEE26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KZ"/>
          </a:p>
        </p:txBody>
      </p:sp>
      <p:sp>
        <p:nvSpPr>
          <p:cNvPr id="4" name="Date Placeholder 3">
            <a:extLst>
              <a:ext uri="{FF2B5EF4-FFF2-40B4-BE49-F238E27FC236}">
                <a16:creationId xmlns:a16="http://schemas.microsoft.com/office/drawing/2014/main" id="{581E3C2E-A431-04E5-5BC5-BD3B61E61773}"/>
              </a:ext>
            </a:extLst>
          </p:cNvPr>
          <p:cNvSpPr>
            <a:spLocks noGrp="1"/>
          </p:cNvSpPr>
          <p:nvPr>
            <p:ph type="dt" sz="half" idx="10"/>
          </p:nvPr>
        </p:nvSpPr>
        <p:spPr/>
        <p:txBody>
          <a:bodyPr/>
          <a:lstStyle/>
          <a:p>
            <a:fld id="{6719648F-9243-4612-9ACE-05C8F6E23F12}" type="datetimeFigureOut">
              <a:rPr lang="ru-KZ" smtClean="0"/>
              <a:t>08.12.2024</a:t>
            </a:fld>
            <a:endParaRPr lang="ru-KZ"/>
          </a:p>
        </p:txBody>
      </p:sp>
      <p:sp>
        <p:nvSpPr>
          <p:cNvPr id="5" name="Footer Placeholder 4">
            <a:extLst>
              <a:ext uri="{FF2B5EF4-FFF2-40B4-BE49-F238E27FC236}">
                <a16:creationId xmlns:a16="http://schemas.microsoft.com/office/drawing/2014/main" id="{190AABC7-7B2C-449D-CDEC-96F4E29BD5D2}"/>
              </a:ext>
            </a:extLst>
          </p:cNvPr>
          <p:cNvSpPr>
            <a:spLocks noGrp="1"/>
          </p:cNvSpPr>
          <p:nvPr>
            <p:ph type="ftr" sz="quarter" idx="11"/>
          </p:nvPr>
        </p:nvSpPr>
        <p:spPr/>
        <p:txBody>
          <a:bodyPr/>
          <a:lstStyle/>
          <a:p>
            <a:endParaRPr lang="ru-KZ"/>
          </a:p>
        </p:txBody>
      </p:sp>
      <p:sp>
        <p:nvSpPr>
          <p:cNvPr id="6" name="Slide Number Placeholder 5">
            <a:extLst>
              <a:ext uri="{FF2B5EF4-FFF2-40B4-BE49-F238E27FC236}">
                <a16:creationId xmlns:a16="http://schemas.microsoft.com/office/drawing/2014/main" id="{64F6EB4F-33AC-77A7-A541-6EE5139B54B9}"/>
              </a:ext>
            </a:extLst>
          </p:cNvPr>
          <p:cNvSpPr>
            <a:spLocks noGrp="1"/>
          </p:cNvSpPr>
          <p:nvPr>
            <p:ph type="sldNum" sz="quarter" idx="12"/>
          </p:nvPr>
        </p:nvSpPr>
        <p:spPr/>
        <p:txBody>
          <a:bodyPr/>
          <a:lstStyle/>
          <a:p>
            <a:fld id="{D1407F14-8ED7-4BED-9676-37CD330BA6D7}" type="slidenum">
              <a:rPr lang="ru-KZ" smtClean="0"/>
              <a:t>‹#›</a:t>
            </a:fld>
            <a:endParaRPr lang="ru-KZ"/>
          </a:p>
        </p:txBody>
      </p:sp>
    </p:spTree>
    <p:extLst>
      <p:ext uri="{BB962C8B-B14F-4D97-AF65-F5344CB8AC3E}">
        <p14:creationId xmlns:p14="http://schemas.microsoft.com/office/powerpoint/2010/main" val="1584795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95A06-8D3F-0DF8-0483-CDDEE94BF1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KZ"/>
          </a:p>
        </p:txBody>
      </p:sp>
      <p:sp>
        <p:nvSpPr>
          <p:cNvPr id="3" name="Text Placeholder 2">
            <a:extLst>
              <a:ext uri="{FF2B5EF4-FFF2-40B4-BE49-F238E27FC236}">
                <a16:creationId xmlns:a16="http://schemas.microsoft.com/office/drawing/2014/main" id="{5BB2A903-4DE2-48F1-5069-4475780EBCB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A59F30-C123-B4AB-A4D5-7C8F2FFDF66B}"/>
              </a:ext>
            </a:extLst>
          </p:cNvPr>
          <p:cNvSpPr>
            <a:spLocks noGrp="1"/>
          </p:cNvSpPr>
          <p:nvPr>
            <p:ph type="dt" sz="half" idx="10"/>
          </p:nvPr>
        </p:nvSpPr>
        <p:spPr/>
        <p:txBody>
          <a:bodyPr/>
          <a:lstStyle/>
          <a:p>
            <a:fld id="{6719648F-9243-4612-9ACE-05C8F6E23F12}" type="datetimeFigureOut">
              <a:rPr lang="ru-KZ" smtClean="0"/>
              <a:t>08.12.2024</a:t>
            </a:fld>
            <a:endParaRPr lang="ru-KZ"/>
          </a:p>
        </p:txBody>
      </p:sp>
      <p:sp>
        <p:nvSpPr>
          <p:cNvPr id="5" name="Footer Placeholder 4">
            <a:extLst>
              <a:ext uri="{FF2B5EF4-FFF2-40B4-BE49-F238E27FC236}">
                <a16:creationId xmlns:a16="http://schemas.microsoft.com/office/drawing/2014/main" id="{D420E35B-B481-AC81-3A48-C2A58075A9DC}"/>
              </a:ext>
            </a:extLst>
          </p:cNvPr>
          <p:cNvSpPr>
            <a:spLocks noGrp="1"/>
          </p:cNvSpPr>
          <p:nvPr>
            <p:ph type="ftr" sz="quarter" idx="11"/>
          </p:nvPr>
        </p:nvSpPr>
        <p:spPr/>
        <p:txBody>
          <a:bodyPr/>
          <a:lstStyle/>
          <a:p>
            <a:endParaRPr lang="ru-KZ"/>
          </a:p>
        </p:txBody>
      </p:sp>
      <p:sp>
        <p:nvSpPr>
          <p:cNvPr id="6" name="Slide Number Placeholder 5">
            <a:extLst>
              <a:ext uri="{FF2B5EF4-FFF2-40B4-BE49-F238E27FC236}">
                <a16:creationId xmlns:a16="http://schemas.microsoft.com/office/drawing/2014/main" id="{7C664CB1-AAE5-0944-EA09-6831A2E0D41E}"/>
              </a:ext>
            </a:extLst>
          </p:cNvPr>
          <p:cNvSpPr>
            <a:spLocks noGrp="1"/>
          </p:cNvSpPr>
          <p:nvPr>
            <p:ph type="sldNum" sz="quarter" idx="12"/>
          </p:nvPr>
        </p:nvSpPr>
        <p:spPr/>
        <p:txBody>
          <a:bodyPr/>
          <a:lstStyle/>
          <a:p>
            <a:fld id="{D1407F14-8ED7-4BED-9676-37CD330BA6D7}" type="slidenum">
              <a:rPr lang="ru-KZ" smtClean="0"/>
              <a:t>‹#›</a:t>
            </a:fld>
            <a:endParaRPr lang="ru-KZ"/>
          </a:p>
        </p:txBody>
      </p:sp>
    </p:spTree>
    <p:extLst>
      <p:ext uri="{BB962C8B-B14F-4D97-AF65-F5344CB8AC3E}">
        <p14:creationId xmlns:p14="http://schemas.microsoft.com/office/powerpoint/2010/main" val="893836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3519-8928-C725-8B61-B6E1B578CFE8}"/>
              </a:ext>
            </a:extLst>
          </p:cNvPr>
          <p:cNvSpPr>
            <a:spLocks noGrp="1"/>
          </p:cNvSpPr>
          <p:nvPr>
            <p:ph type="title"/>
          </p:nvPr>
        </p:nvSpPr>
        <p:spPr/>
        <p:txBody>
          <a:bodyPr/>
          <a:lstStyle/>
          <a:p>
            <a:r>
              <a:rPr lang="en-US"/>
              <a:t>Click to edit Master title style</a:t>
            </a:r>
            <a:endParaRPr lang="ru-KZ"/>
          </a:p>
        </p:txBody>
      </p:sp>
      <p:sp>
        <p:nvSpPr>
          <p:cNvPr id="3" name="Content Placeholder 2">
            <a:extLst>
              <a:ext uri="{FF2B5EF4-FFF2-40B4-BE49-F238E27FC236}">
                <a16:creationId xmlns:a16="http://schemas.microsoft.com/office/drawing/2014/main" id="{22E7DCFF-A614-9827-5C41-2862FB7B5C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KZ"/>
          </a:p>
        </p:txBody>
      </p:sp>
      <p:sp>
        <p:nvSpPr>
          <p:cNvPr id="4" name="Content Placeholder 3">
            <a:extLst>
              <a:ext uri="{FF2B5EF4-FFF2-40B4-BE49-F238E27FC236}">
                <a16:creationId xmlns:a16="http://schemas.microsoft.com/office/drawing/2014/main" id="{7B5C2355-46FA-AC70-1195-E8C79F22C0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KZ"/>
          </a:p>
        </p:txBody>
      </p:sp>
      <p:sp>
        <p:nvSpPr>
          <p:cNvPr id="5" name="Date Placeholder 4">
            <a:extLst>
              <a:ext uri="{FF2B5EF4-FFF2-40B4-BE49-F238E27FC236}">
                <a16:creationId xmlns:a16="http://schemas.microsoft.com/office/drawing/2014/main" id="{B1DC00E8-07E0-14EC-962B-731A8CFCC445}"/>
              </a:ext>
            </a:extLst>
          </p:cNvPr>
          <p:cNvSpPr>
            <a:spLocks noGrp="1"/>
          </p:cNvSpPr>
          <p:nvPr>
            <p:ph type="dt" sz="half" idx="10"/>
          </p:nvPr>
        </p:nvSpPr>
        <p:spPr/>
        <p:txBody>
          <a:bodyPr/>
          <a:lstStyle/>
          <a:p>
            <a:fld id="{6719648F-9243-4612-9ACE-05C8F6E23F12}" type="datetimeFigureOut">
              <a:rPr lang="ru-KZ" smtClean="0"/>
              <a:t>08.12.2024</a:t>
            </a:fld>
            <a:endParaRPr lang="ru-KZ"/>
          </a:p>
        </p:txBody>
      </p:sp>
      <p:sp>
        <p:nvSpPr>
          <p:cNvPr id="6" name="Footer Placeholder 5">
            <a:extLst>
              <a:ext uri="{FF2B5EF4-FFF2-40B4-BE49-F238E27FC236}">
                <a16:creationId xmlns:a16="http://schemas.microsoft.com/office/drawing/2014/main" id="{BBE1DC1E-1149-E670-A02C-3CC3EA43902D}"/>
              </a:ext>
            </a:extLst>
          </p:cNvPr>
          <p:cNvSpPr>
            <a:spLocks noGrp="1"/>
          </p:cNvSpPr>
          <p:nvPr>
            <p:ph type="ftr" sz="quarter" idx="11"/>
          </p:nvPr>
        </p:nvSpPr>
        <p:spPr/>
        <p:txBody>
          <a:bodyPr/>
          <a:lstStyle/>
          <a:p>
            <a:endParaRPr lang="ru-KZ"/>
          </a:p>
        </p:txBody>
      </p:sp>
      <p:sp>
        <p:nvSpPr>
          <p:cNvPr id="7" name="Slide Number Placeholder 6">
            <a:extLst>
              <a:ext uri="{FF2B5EF4-FFF2-40B4-BE49-F238E27FC236}">
                <a16:creationId xmlns:a16="http://schemas.microsoft.com/office/drawing/2014/main" id="{E2A7ACA2-29B5-1A85-65FB-BA51D094A9E9}"/>
              </a:ext>
            </a:extLst>
          </p:cNvPr>
          <p:cNvSpPr>
            <a:spLocks noGrp="1"/>
          </p:cNvSpPr>
          <p:nvPr>
            <p:ph type="sldNum" sz="quarter" idx="12"/>
          </p:nvPr>
        </p:nvSpPr>
        <p:spPr/>
        <p:txBody>
          <a:bodyPr/>
          <a:lstStyle/>
          <a:p>
            <a:fld id="{D1407F14-8ED7-4BED-9676-37CD330BA6D7}" type="slidenum">
              <a:rPr lang="ru-KZ" smtClean="0"/>
              <a:t>‹#›</a:t>
            </a:fld>
            <a:endParaRPr lang="ru-KZ"/>
          </a:p>
        </p:txBody>
      </p:sp>
    </p:spTree>
    <p:extLst>
      <p:ext uri="{BB962C8B-B14F-4D97-AF65-F5344CB8AC3E}">
        <p14:creationId xmlns:p14="http://schemas.microsoft.com/office/powerpoint/2010/main" val="1561207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302D0-71E1-B793-C366-6CBF5092601C}"/>
              </a:ext>
            </a:extLst>
          </p:cNvPr>
          <p:cNvSpPr>
            <a:spLocks noGrp="1"/>
          </p:cNvSpPr>
          <p:nvPr>
            <p:ph type="title"/>
          </p:nvPr>
        </p:nvSpPr>
        <p:spPr>
          <a:xfrm>
            <a:off x="839788" y="365125"/>
            <a:ext cx="10515600" cy="1325563"/>
          </a:xfrm>
        </p:spPr>
        <p:txBody>
          <a:bodyPr/>
          <a:lstStyle/>
          <a:p>
            <a:r>
              <a:rPr lang="en-US"/>
              <a:t>Click to edit Master title style</a:t>
            </a:r>
            <a:endParaRPr lang="ru-KZ"/>
          </a:p>
        </p:txBody>
      </p:sp>
      <p:sp>
        <p:nvSpPr>
          <p:cNvPr id="3" name="Text Placeholder 2">
            <a:extLst>
              <a:ext uri="{FF2B5EF4-FFF2-40B4-BE49-F238E27FC236}">
                <a16:creationId xmlns:a16="http://schemas.microsoft.com/office/drawing/2014/main" id="{9DF0B35C-B432-10A8-6ABD-5A908B169A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FF5C18-C74F-9721-571E-AE064EDA97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KZ"/>
          </a:p>
        </p:txBody>
      </p:sp>
      <p:sp>
        <p:nvSpPr>
          <p:cNvPr id="5" name="Text Placeholder 4">
            <a:extLst>
              <a:ext uri="{FF2B5EF4-FFF2-40B4-BE49-F238E27FC236}">
                <a16:creationId xmlns:a16="http://schemas.microsoft.com/office/drawing/2014/main" id="{2D427CD8-7083-421D-ACCC-FB2A98A4B9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494AE1-6B6E-4DF7-2086-12F13B8637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KZ"/>
          </a:p>
        </p:txBody>
      </p:sp>
      <p:sp>
        <p:nvSpPr>
          <p:cNvPr id="7" name="Date Placeholder 6">
            <a:extLst>
              <a:ext uri="{FF2B5EF4-FFF2-40B4-BE49-F238E27FC236}">
                <a16:creationId xmlns:a16="http://schemas.microsoft.com/office/drawing/2014/main" id="{052A6789-8B0D-F168-16BE-5CAC2F931C34}"/>
              </a:ext>
            </a:extLst>
          </p:cNvPr>
          <p:cNvSpPr>
            <a:spLocks noGrp="1"/>
          </p:cNvSpPr>
          <p:nvPr>
            <p:ph type="dt" sz="half" idx="10"/>
          </p:nvPr>
        </p:nvSpPr>
        <p:spPr/>
        <p:txBody>
          <a:bodyPr/>
          <a:lstStyle/>
          <a:p>
            <a:fld id="{6719648F-9243-4612-9ACE-05C8F6E23F12}" type="datetimeFigureOut">
              <a:rPr lang="ru-KZ" smtClean="0"/>
              <a:t>08.12.2024</a:t>
            </a:fld>
            <a:endParaRPr lang="ru-KZ"/>
          </a:p>
        </p:txBody>
      </p:sp>
      <p:sp>
        <p:nvSpPr>
          <p:cNvPr id="8" name="Footer Placeholder 7">
            <a:extLst>
              <a:ext uri="{FF2B5EF4-FFF2-40B4-BE49-F238E27FC236}">
                <a16:creationId xmlns:a16="http://schemas.microsoft.com/office/drawing/2014/main" id="{507E6F1C-CA78-7D77-D62B-38E17E0DA6E8}"/>
              </a:ext>
            </a:extLst>
          </p:cNvPr>
          <p:cNvSpPr>
            <a:spLocks noGrp="1"/>
          </p:cNvSpPr>
          <p:nvPr>
            <p:ph type="ftr" sz="quarter" idx="11"/>
          </p:nvPr>
        </p:nvSpPr>
        <p:spPr/>
        <p:txBody>
          <a:bodyPr/>
          <a:lstStyle/>
          <a:p>
            <a:endParaRPr lang="ru-KZ"/>
          </a:p>
        </p:txBody>
      </p:sp>
      <p:sp>
        <p:nvSpPr>
          <p:cNvPr id="9" name="Slide Number Placeholder 8">
            <a:extLst>
              <a:ext uri="{FF2B5EF4-FFF2-40B4-BE49-F238E27FC236}">
                <a16:creationId xmlns:a16="http://schemas.microsoft.com/office/drawing/2014/main" id="{195A698C-CAB4-45B2-015B-75E9E145BBC7}"/>
              </a:ext>
            </a:extLst>
          </p:cNvPr>
          <p:cNvSpPr>
            <a:spLocks noGrp="1"/>
          </p:cNvSpPr>
          <p:nvPr>
            <p:ph type="sldNum" sz="quarter" idx="12"/>
          </p:nvPr>
        </p:nvSpPr>
        <p:spPr/>
        <p:txBody>
          <a:bodyPr/>
          <a:lstStyle/>
          <a:p>
            <a:fld id="{D1407F14-8ED7-4BED-9676-37CD330BA6D7}" type="slidenum">
              <a:rPr lang="ru-KZ" smtClean="0"/>
              <a:t>‹#›</a:t>
            </a:fld>
            <a:endParaRPr lang="ru-KZ"/>
          </a:p>
        </p:txBody>
      </p:sp>
    </p:spTree>
    <p:extLst>
      <p:ext uri="{BB962C8B-B14F-4D97-AF65-F5344CB8AC3E}">
        <p14:creationId xmlns:p14="http://schemas.microsoft.com/office/powerpoint/2010/main" val="611131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7432B-1059-CC2E-0A66-5399E0E45928}"/>
              </a:ext>
            </a:extLst>
          </p:cNvPr>
          <p:cNvSpPr>
            <a:spLocks noGrp="1"/>
          </p:cNvSpPr>
          <p:nvPr>
            <p:ph type="title"/>
          </p:nvPr>
        </p:nvSpPr>
        <p:spPr/>
        <p:txBody>
          <a:bodyPr/>
          <a:lstStyle/>
          <a:p>
            <a:r>
              <a:rPr lang="en-US"/>
              <a:t>Click to edit Master title style</a:t>
            </a:r>
            <a:endParaRPr lang="ru-KZ"/>
          </a:p>
        </p:txBody>
      </p:sp>
      <p:sp>
        <p:nvSpPr>
          <p:cNvPr id="3" name="Date Placeholder 2">
            <a:extLst>
              <a:ext uri="{FF2B5EF4-FFF2-40B4-BE49-F238E27FC236}">
                <a16:creationId xmlns:a16="http://schemas.microsoft.com/office/drawing/2014/main" id="{950E94F7-E470-8B1B-6371-DD0C6C82321E}"/>
              </a:ext>
            </a:extLst>
          </p:cNvPr>
          <p:cNvSpPr>
            <a:spLocks noGrp="1"/>
          </p:cNvSpPr>
          <p:nvPr>
            <p:ph type="dt" sz="half" idx="10"/>
          </p:nvPr>
        </p:nvSpPr>
        <p:spPr/>
        <p:txBody>
          <a:bodyPr/>
          <a:lstStyle/>
          <a:p>
            <a:fld id="{6719648F-9243-4612-9ACE-05C8F6E23F12}" type="datetimeFigureOut">
              <a:rPr lang="ru-KZ" smtClean="0"/>
              <a:t>08.12.2024</a:t>
            </a:fld>
            <a:endParaRPr lang="ru-KZ"/>
          </a:p>
        </p:txBody>
      </p:sp>
      <p:sp>
        <p:nvSpPr>
          <p:cNvPr id="4" name="Footer Placeholder 3">
            <a:extLst>
              <a:ext uri="{FF2B5EF4-FFF2-40B4-BE49-F238E27FC236}">
                <a16:creationId xmlns:a16="http://schemas.microsoft.com/office/drawing/2014/main" id="{37EC31C1-4B7E-ED06-655D-B7F561BAAE71}"/>
              </a:ext>
            </a:extLst>
          </p:cNvPr>
          <p:cNvSpPr>
            <a:spLocks noGrp="1"/>
          </p:cNvSpPr>
          <p:nvPr>
            <p:ph type="ftr" sz="quarter" idx="11"/>
          </p:nvPr>
        </p:nvSpPr>
        <p:spPr/>
        <p:txBody>
          <a:bodyPr/>
          <a:lstStyle/>
          <a:p>
            <a:endParaRPr lang="ru-KZ"/>
          </a:p>
        </p:txBody>
      </p:sp>
      <p:sp>
        <p:nvSpPr>
          <p:cNvPr id="5" name="Slide Number Placeholder 4">
            <a:extLst>
              <a:ext uri="{FF2B5EF4-FFF2-40B4-BE49-F238E27FC236}">
                <a16:creationId xmlns:a16="http://schemas.microsoft.com/office/drawing/2014/main" id="{84327868-561B-5D8F-4BC2-606C76349C8A}"/>
              </a:ext>
            </a:extLst>
          </p:cNvPr>
          <p:cNvSpPr>
            <a:spLocks noGrp="1"/>
          </p:cNvSpPr>
          <p:nvPr>
            <p:ph type="sldNum" sz="quarter" idx="12"/>
          </p:nvPr>
        </p:nvSpPr>
        <p:spPr/>
        <p:txBody>
          <a:bodyPr/>
          <a:lstStyle/>
          <a:p>
            <a:fld id="{D1407F14-8ED7-4BED-9676-37CD330BA6D7}" type="slidenum">
              <a:rPr lang="ru-KZ" smtClean="0"/>
              <a:t>‹#›</a:t>
            </a:fld>
            <a:endParaRPr lang="ru-KZ"/>
          </a:p>
        </p:txBody>
      </p:sp>
    </p:spTree>
    <p:extLst>
      <p:ext uri="{BB962C8B-B14F-4D97-AF65-F5344CB8AC3E}">
        <p14:creationId xmlns:p14="http://schemas.microsoft.com/office/powerpoint/2010/main" val="1027915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16981B-B846-34D6-D9F3-9B6CED4EB6B9}"/>
              </a:ext>
            </a:extLst>
          </p:cNvPr>
          <p:cNvSpPr>
            <a:spLocks noGrp="1"/>
          </p:cNvSpPr>
          <p:nvPr>
            <p:ph type="dt" sz="half" idx="10"/>
          </p:nvPr>
        </p:nvSpPr>
        <p:spPr/>
        <p:txBody>
          <a:bodyPr/>
          <a:lstStyle/>
          <a:p>
            <a:fld id="{6719648F-9243-4612-9ACE-05C8F6E23F12}" type="datetimeFigureOut">
              <a:rPr lang="ru-KZ" smtClean="0"/>
              <a:t>08.12.2024</a:t>
            </a:fld>
            <a:endParaRPr lang="ru-KZ"/>
          </a:p>
        </p:txBody>
      </p:sp>
      <p:sp>
        <p:nvSpPr>
          <p:cNvPr id="3" name="Footer Placeholder 2">
            <a:extLst>
              <a:ext uri="{FF2B5EF4-FFF2-40B4-BE49-F238E27FC236}">
                <a16:creationId xmlns:a16="http://schemas.microsoft.com/office/drawing/2014/main" id="{0C058153-D7FA-0D30-5061-8D0B369BAC4C}"/>
              </a:ext>
            </a:extLst>
          </p:cNvPr>
          <p:cNvSpPr>
            <a:spLocks noGrp="1"/>
          </p:cNvSpPr>
          <p:nvPr>
            <p:ph type="ftr" sz="quarter" idx="11"/>
          </p:nvPr>
        </p:nvSpPr>
        <p:spPr/>
        <p:txBody>
          <a:bodyPr/>
          <a:lstStyle/>
          <a:p>
            <a:endParaRPr lang="ru-KZ"/>
          </a:p>
        </p:txBody>
      </p:sp>
      <p:sp>
        <p:nvSpPr>
          <p:cNvPr id="4" name="Slide Number Placeholder 3">
            <a:extLst>
              <a:ext uri="{FF2B5EF4-FFF2-40B4-BE49-F238E27FC236}">
                <a16:creationId xmlns:a16="http://schemas.microsoft.com/office/drawing/2014/main" id="{4CC2FA8D-0B33-6595-B04C-3B12ED235956}"/>
              </a:ext>
            </a:extLst>
          </p:cNvPr>
          <p:cNvSpPr>
            <a:spLocks noGrp="1"/>
          </p:cNvSpPr>
          <p:nvPr>
            <p:ph type="sldNum" sz="quarter" idx="12"/>
          </p:nvPr>
        </p:nvSpPr>
        <p:spPr/>
        <p:txBody>
          <a:bodyPr/>
          <a:lstStyle/>
          <a:p>
            <a:fld id="{D1407F14-8ED7-4BED-9676-37CD330BA6D7}" type="slidenum">
              <a:rPr lang="ru-KZ" smtClean="0"/>
              <a:t>‹#›</a:t>
            </a:fld>
            <a:endParaRPr lang="ru-KZ"/>
          </a:p>
        </p:txBody>
      </p:sp>
    </p:spTree>
    <p:extLst>
      <p:ext uri="{BB962C8B-B14F-4D97-AF65-F5344CB8AC3E}">
        <p14:creationId xmlns:p14="http://schemas.microsoft.com/office/powerpoint/2010/main" val="1259499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CCAE7-AA79-0FDC-04A3-8C862B6180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KZ"/>
          </a:p>
        </p:txBody>
      </p:sp>
      <p:sp>
        <p:nvSpPr>
          <p:cNvPr id="3" name="Content Placeholder 2">
            <a:extLst>
              <a:ext uri="{FF2B5EF4-FFF2-40B4-BE49-F238E27FC236}">
                <a16:creationId xmlns:a16="http://schemas.microsoft.com/office/drawing/2014/main" id="{823BC581-4C0D-AD73-D933-EA8AAD6AE2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KZ"/>
          </a:p>
        </p:txBody>
      </p:sp>
      <p:sp>
        <p:nvSpPr>
          <p:cNvPr id="4" name="Text Placeholder 3">
            <a:extLst>
              <a:ext uri="{FF2B5EF4-FFF2-40B4-BE49-F238E27FC236}">
                <a16:creationId xmlns:a16="http://schemas.microsoft.com/office/drawing/2014/main" id="{1A0A0136-FC2B-3745-EEF3-66696CF3A4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E23856-7AEB-87FB-CC9C-396AD2F0330E}"/>
              </a:ext>
            </a:extLst>
          </p:cNvPr>
          <p:cNvSpPr>
            <a:spLocks noGrp="1"/>
          </p:cNvSpPr>
          <p:nvPr>
            <p:ph type="dt" sz="half" idx="10"/>
          </p:nvPr>
        </p:nvSpPr>
        <p:spPr/>
        <p:txBody>
          <a:bodyPr/>
          <a:lstStyle/>
          <a:p>
            <a:fld id="{6719648F-9243-4612-9ACE-05C8F6E23F12}" type="datetimeFigureOut">
              <a:rPr lang="ru-KZ" smtClean="0"/>
              <a:t>08.12.2024</a:t>
            </a:fld>
            <a:endParaRPr lang="ru-KZ"/>
          </a:p>
        </p:txBody>
      </p:sp>
      <p:sp>
        <p:nvSpPr>
          <p:cNvPr id="6" name="Footer Placeholder 5">
            <a:extLst>
              <a:ext uri="{FF2B5EF4-FFF2-40B4-BE49-F238E27FC236}">
                <a16:creationId xmlns:a16="http://schemas.microsoft.com/office/drawing/2014/main" id="{85CE3283-C0D1-3BCB-07E0-BCAF2915F085}"/>
              </a:ext>
            </a:extLst>
          </p:cNvPr>
          <p:cNvSpPr>
            <a:spLocks noGrp="1"/>
          </p:cNvSpPr>
          <p:nvPr>
            <p:ph type="ftr" sz="quarter" idx="11"/>
          </p:nvPr>
        </p:nvSpPr>
        <p:spPr/>
        <p:txBody>
          <a:bodyPr/>
          <a:lstStyle/>
          <a:p>
            <a:endParaRPr lang="ru-KZ"/>
          </a:p>
        </p:txBody>
      </p:sp>
      <p:sp>
        <p:nvSpPr>
          <p:cNvPr id="7" name="Slide Number Placeholder 6">
            <a:extLst>
              <a:ext uri="{FF2B5EF4-FFF2-40B4-BE49-F238E27FC236}">
                <a16:creationId xmlns:a16="http://schemas.microsoft.com/office/drawing/2014/main" id="{E2BDCB4D-08A7-747F-3A43-55C4123E7010}"/>
              </a:ext>
            </a:extLst>
          </p:cNvPr>
          <p:cNvSpPr>
            <a:spLocks noGrp="1"/>
          </p:cNvSpPr>
          <p:nvPr>
            <p:ph type="sldNum" sz="quarter" idx="12"/>
          </p:nvPr>
        </p:nvSpPr>
        <p:spPr/>
        <p:txBody>
          <a:bodyPr/>
          <a:lstStyle/>
          <a:p>
            <a:fld id="{D1407F14-8ED7-4BED-9676-37CD330BA6D7}" type="slidenum">
              <a:rPr lang="ru-KZ" smtClean="0"/>
              <a:t>‹#›</a:t>
            </a:fld>
            <a:endParaRPr lang="ru-KZ"/>
          </a:p>
        </p:txBody>
      </p:sp>
    </p:spTree>
    <p:extLst>
      <p:ext uri="{BB962C8B-B14F-4D97-AF65-F5344CB8AC3E}">
        <p14:creationId xmlns:p14="http://schemas.microsoft.com/office/powerpoint/2010/main" val="2902713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6DC57-16D0-0BF8-6DE2-BD8EE02F41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KZ"/>
          </a:p>
        </p:txBody>
      </p:sp>
      <p:sp>
        <p:nvSpPr>
          <p:cNvPr id="3" name="Picture Placeholder 2">
            <a:extLst>
              <a:ext uri="{FF2B5EF4-FFF2-40B4-BE49-F238E27FC236}">
                <a16:creationId xmlns:a16="http://schemas.microsoft.com/office/drawing/2014/main" id="{387CB201-76C1-5C65-337F-A536B779A5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KZ"/>
          </a:p>
        </p:txBody>
      </p:sp>
      <p:sp>
        <p:nvSpPr>
          <p:cNvPr id="4" name="Text Placeholder 3">
            <a:extLst>
              <a:ext uri="{FF2B5EF4-FFF2-40B4-BE49-F238E27FC236}">
                <a16:creationId xmlns:a16="http://schemas.microsoft.com/office/drawing/2014/main" id="{F15E167B-A715-4A95-88B5-3A67A97867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70F1A0-B134-77DC-5200-377146F202D1}"/>
              </a:ext>
            </a:extLst>
          </p:cNvPr>
          <p:cNvSpPr>
            <a:spLocks noGrp="1"/>
          </p:cNvSpPr>
          <p:nvPr>
            <p:ph type="dt" sz="half" idx="10"/>
          </p:nvPr>
        </p:nvSpPr>
        <p:spPr/>
        <p:txBody>
          <a:bodyPr/>
          <a:lstStyle/>
          <a:p>
            <a:fld id="{6719648F-9243-4612-9ACE-05C8F6E23F12}" type="datetimeFigureOut">
              <a:rPr lang="ru-KZ" smtClean="0"/>
              <a:t>08.12.2024</a:t>
            </a:fld>
            <a:endParaRPr lang="ru-KZ"/>
          </a:p>
        </p:txBody>
      </p:sp>
      <p:sp>
        <p:nvSpPr>
          <p:cNvPr id="6" name="Footer Placeholder 5">
            <a:extLst>
              <a:ext uri="{FF2B5EF4-FFF2-40B4-BE49-F238E27FC236}">
                <a16:creationId xmlns:a16="http://schemas.microsoft.com/office/drawing/2014/main" id="{922857EE-94FA-EDDA-8C84-B72F62D96B75}"/>
              </a:ext>
            </a:extLst>
          </p:cNvPr>
          <p:cNvSpPr>
            <a:spLocks noGrp="1"/>
          </p:cNvSpPr>
          <p:nvPr>
            <p:ph type="ftr" sz="quarter" idx="11"/>
          </p:nvPr>
        </p:nvSpPr>
        <p:spPr/>
        <p:txBody>
          <a:bodyPr/>
          <a:lstStyle/>
          <a:p>
            <a:endParaRPr lang="ru-KZ"/>
          </a:p>
        </p:txBody>
      </p:sp>
      <p:sp>
        <p:nvSpPr>
          <p:cNvPr id="7" name="Slide Number Placeholder 6">
            <a:extLst>
              <a:ext uri="{FF2B5EF4-FFF2-40B4-BE49-F238E27FC236}">
                <a16:creationId xmlns:a16="http://schemas.microsoft.com/office/drawing/2014/main" id="{D2D745A7-B1DD-12AC-8C9E-DAD5E23F6010}"/>
              </a:ext>
            </a:extLst>
          </p:cNvPr>
          <p:cNvSpPr>
            <a:spLocks noGrp="1"/>
          </p:cNvSpPr>
          <p:nvPr>
            <p:ph type="sldNum" sz="quarter" idx="12"/>
          </p:nvPr>
        </p:nvSpPr>
        <p:spPr/>
        <p:txBody>
          <a:bodyPr/>
          <a:lstStyle/>
          <a:p>
            <a:fld id="{D1407F14-8ED7-4BED-9676-37CD330BA6D7}" type="slidenum">
              <a:rPr lang="ru-KZ" smtClean="0"/>
              <a:t>‹#›</a:t>
            </a:fld>
            <a:endParaRPr lang="ru-KZ"/>
          </a:p>
        </p:txBody>
      </p:sp>
    </p:spTree>
    <p:extLst>
      <p:ext uri="{BB962C8B-B14F-4D97-AF65-F5344CB8AC3E}">
        <p14:creationId xmlns:p14="http://schemas.microsoft.com/office/powerpoint/2010/main" val="3713033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5E1B8C-E275-8941-8BC8-66D327BFC7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KZ"/>
          </a:p>
        </p:txBody>
      </p:sp>
      <p:sp>
        <p:nvSpPr>
          <p:cNvPr id="3" name="Text Placeholder 2">
            <a:extLst>
              <a:ext uri="{FF2B5EF4-FFF2-40B4-BE49-F238E27FC236}">
                <a16:creationId xmlns:a16="http://schemas.microsoft.com/office/drawing/2014/main" id="{E85E614A-52EE-5858-1120-8E830EEF27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KZ"/>
          </a:p>
        </p:txBody>
      </p:sp>
      <p:sp>
        <p:nvSpPr>
          <p:cNvPr id="4" name="Date Placeholder 3">
            <a:extLst>
              <a:ext uri="{FF2B5EF4-FFF2-40B4-BE49-F238E27FC236}">
                <a16:creationId xmlns:a16="http://schemas.microsoft.com/office/drawing/2014/main" id="{B2E52B4D-FACF-6740-1362-7695E0B43F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719648F-9243-4612-9ACE-05C8F6E23F12}" type="datetimeFigureOut">
              <a:rPr lang="ru-KZ" smtClean="0"/>
              <a:t>08.12.2024</a:t>
            </a:fld>
            <a:endParaRPr lang="ru-KZ"/>
          </a:p>
        </p:txBody>
      </p:sp>
      <p:sp>
        <p:nvSpPr>
          <p:cNvPr id="5" name="Footer Placeholder 4">
            <a:extLst>
              <a:ext uri="{FF2B5EF4-FFF2-40B4-BE49-F238E27FC236}">
                <a16:creationId xmlns:a16="http://schemas.microsoft.com/office/drawing/2014/main" id="{47EA81BF-4373-E448-72B7-E09574292F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ru-KZ"/>
          </a:p>
        </p:txBody>
      </p:sp>
      <p:sp>
        <p:nvSpPr>
          <p:cNvPr id="6" name="Slide Number Placeholder 5">
            <a:extLst>
              <a:ext uri="{FF2B5EF4-FFF2-40B4-BE49-F238E27FC236}">
                <a16:creationId xmlns:a16="http://schemas.microsoft.com/office/drawing/2014/main" id="{A281089C-5109-FF35-BB97-0E67FA357F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1407F14-8ED7-4BED-9676-37CD330BA6D7}" type="slidenum">
              <a:rPr lang="ru-KZ" smtClean="0"/>
              <a:t>‹#›</a:t>
            </a:fld>
            <a:endParaRPr lang="ru-KZ"/>
          </a:p>
        </p:txBody>
      </p:sp>
    </p:spTree>
    <p:extLst>
      <p:ext uri="{BB962C8B-B14F-4D97-AF65-F5344CB8AC3E}">
        <p14:creationId xmlns:p14="http://schemas.microsoft.com/office/powerpoint/2010/main" val="3638024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82344"/>
            <a:ext cx="12191998"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8115300"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12191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88CD0E-CD54-72CB-59D5-F2F0C8A5E849}"/>
              </a:ext>
            </a:extLst>
          </p:cNvPr>
          <p:cNvSpPr>
            <a:spLocks noGrp="1"/>
          </p:cNvSpPr>
          <p:nvPr>
            <p:ph type="title"/>
          </p:nvPr>
        </p:nvSpPr>
        <p:spPr>
          <a:xfrm>
            <a:off x="408871" y="1149037"/>
            <a:ext cx="6962072" cy="471934"/>
          </a:xfrm>
        </p:spPr>
        <p:txBody>
          <a:bodyPr vert="horz" lIns="91440" tIns="45720" rIns="91440" bIns="45720" rtlCol="0" anchor="ctr">
            <a:normAutofit fontScale="90000"/>
          </a:bodyPr>
          <a:lstStyle/>
          <a:p>
            <a:r>
              <a:rPr lang="en-US" sz="3700" b="0" i="0" kern="1200" dirty="0">
                <a:effectLst/>
                <a:latin typeface="+mj-lt"/>
                <a:ea typeface="+mj-ea"/>
                <a:cs typeface="+mj-cs"/>
              </a:rPr>
              <a:t>DNN model </a:t>
            </a:r>
            <a:br>
              <a:rPr lang="en-US" sz="3700" b="0" i="0" kern="1200" dirty="0">
                <a:effectLst/>
                <a:latin typeface="+mj-lt"/>
                <a:ea typeface="+mj-ea"/>
                <a:cs typeface="+mj-cs"/>
              </a:rPr>
            </a:br>
            <a:endParaRPr lang="en-US" sz="3700" kern="1200" dirty="0">
              <a:latin typeface="+mj-lt"/>
              <a:ea typeface="+mj-ea"/>
              <a:cs typeface="+mj-cs"/>
            </a:endParaRPr>
          </a:p>
        </p:txBody>
      </p:sp>
      <p:pic>
        <p:nvPicPr>
          <p:cNvPr id="7" name="Picture 6" descr="A screenshot of a computer&#10;&#10;Description automatically generated">
            <a:extLst>
              <a:ext uri="{FF2B5EF4-FFF2-40B4-BE49-F238E27FC236}">
                <a16:creationId xmlns:a16="http://schemas.microsoft.com/office/drawing/2014/main" id="{0F59B8CE-5800-CC88-D458-A569701DE781}"/>
              </a:ext>
            </a:extLst>
          </p:cNvPr>
          <p:cNvPicPr>
            <a:picLocks noChangeAspect="1"/>
          </p:cNvPicPr>
          <p:nvPr/>
        </p:nvPicPr>
        <p:blipFill>
          <a:blip r:embed="rId2"/>
          <a:stretch>
            <a:fillRect/>
          </a:stretch>
        </p:blipFill>
        <p:spPr>
          <a:xfrm>
            <a:off x="258162" y="1722925"/>
            <a:ext cx="6983699" cy="2985531"/>
          </a:xfrm>
          <a:prstGeom prst="rect">
            <a:avLst/>
          </a:prstGeom>
        </p:spPr>
      </p:pic>
      <p:sp>
        <p:nvSpPr>
          <p:cNvPr id="9" name="TextBox 8">
            <a:extLst>
              <a:ext uri="{FF2B5EF4-FFF2-40B4-BE49-F238E27FC236}">
                <a16:creationId xmlns:a16="http://schemas.microsoft.com/office/drawing/2014/main" id="{3D287861-ED13-D383-0E68-A10CBB791209}"/>
              </a:ext>
            </a:extLst>
          </p:cNvPr>
          <p:cNvSpPr txBox="1"/>
          <p:nvPr/>
        </p:nvSpPr>
        <p:spPr>
          <a:xfrm>
            <a:off x="7370943" y="846575"/>
            <a:ext cx="4496801" cy="3970318"/>
          </a:xfrm>
          <a:prstGeom prst="rect">
            <a:avLst/>
          </a:prstGeom>
          <a:noFill/>
        </p:spPr>
        <p:txBody>
          <a:bodyPr wrap="square">
            <a:spAutoFit/>
          </a:bodyPr>
          <a:lstStyle/>
          <a:p>
            <a:r>
              <a:rPr lang="en-US" dirty="0">
                <a:solidFill>
                  <a:srgbClr val="1F1F1F"/>
                </a:solidFill>
                <a:latin typeface="Roboto" panose="02000000000000000000" pitchFamily="2" charset="0"/>
              </a:rPr>
              <a:t>S</a:t>
            </a:r>
            <a:r>
              <a:rPr lang="en-US" b="0" i="0" dirty="0">
                <a:solidFill>
                  <a:srgbClr val="1F1F1F"/>
                </a:solidFill>
                <a:effectLst/>
                <a:latin typeface="Roboto" panose="02000000000000000000" pitchFamily="2" charset="0"/>
              </a:rPr>
              <a:t>imple model with only three hidden layers (128, 64, 32 hidden neurons in them) with a 30% probability of random neurons being dropped. </a:t>
            </a:r>
          </a:p>
          <a:p>
            <a:endParaRPr lang="en-US" dirty="0">
              <a:solidFill>
                <a:srgbClr val="1F1F1F"/>
              </a:solidFill>
              <a:latin typeface="Roboto" panose="02000000000000000000" pitchFamily="2" charset="0"/>
            </a:endParaRPr>
          </a:p>
          <a:p>
            <a:r>
              <a:rPr lang="en-US" b="0" i="0" dirty="0">
                <a:solidFill>
                  <a:srgbClr val="1F1F1F"/>
                </a:solidFill>
                <a:effectLst/>
                <a:latin typeface="Roboto" panose="02000000000000000000" pitchFamily="2" charset="0"/>
              </a:rPr>
              <a:t>By the end of training, the result for the test date is </a:t>
            </a:r>
            <a:r>
              <a:rPr lang="en-US" b="1" i="0" dirty="0">
                <a:solidFill>
                  <a:srgbClr val="1F1F1F"/>
                </a:solidFill>
                <a:effectLst/>
                <a:latin typeface="Roboto" panose="02000000000000000000" pitchFamily="2" charset="0"/>
              </a:rPr>
              <a:t>95% accuracy, 0.27 loss</a:t>
            </a:r>
            <a:r>
              <a:rPr lang="en-US" b="0" i="0" dirty="0">
                <a:solidFill>
                  <a:srgbClr val="1F1F1F"/>
                </a:solidFill>
                <a:effectLst/>
                <a:latin typeface="Roboto" panose="02000000000000000000" pitchFamily="2" charset="0"/>
              </a:rPr>
              <a:t>. This is one of the highest results I have ever achieved (</a:t>
            </a:r>
            <a:r>
              <a:rPr lang="en-US" b="1" i="0" dirty="0">
                <a:solidFill>
                  <a:srgbClr val="1F1F1F"/>
                </a:solidFill>
                <a:effectLst/>
                <a:latin typeface="Roboto" panose="02000000000000000000" pitchFamily="2" charset="0"/>
              </a:rPr>
              <a:t>the maximum was 96.5%</a:t>
            </a:r>
            <a:r>
              <a:rPr lang="en-US" b="0" i="0" dirty="0">
                <a:solidFill>
                  <a:srgbClr val="1F1F1F"/>
                </a:solidFill>
                <a:effectLst/>
                <a:latin typeface="Roboto" panose="02000000000000000000" pitchFamily="2" charset="0"/>
              </a:rPr>
              <a:t>).</a:t>
            </a:r>
          </a:p>
          <a:p>
            <a:endParaRPr lang="en-US" dirty="0">
              <a:solidFill>
                <a:srgbClr val="1F1F1F"/>
              </a:solidFill>
              <a:latin typeface="Roboto" panose="02000000000000000000" pitchFamily="2" charset="0"/>
            </a:endParaRPr>
          </a:p>
          <a:p>
            <a:r>
              <a:rPr lang="en-US" b="0" i="0" dirty="0">
                <a:solidFill>
                  <a:srgbClr val="1F1F1F"/>
                </a:solidFill>
                <a:effectLst/>
                <a:latin typeface="Roboto" panose="02000000000000000000" pitchFamily="2" charset="0"/>
              </a:rPr>
              <a:t>The reason for such a successful result is an increase in the number of epochs by 150 (with a further increase in epochs, the result usually does not improve).</a:t>
            </a:r>
            <a:endParaRPr lang="ru-KZ" dirty="0"/>
          </a:p>
        </p:txBody>
      </p:sp>
      <p:sp>
        <p:nvSpPr>
          <p:cNvPr id="10" name="TextBox 9">
            <a:extLst>
              <a:ext uri="{FF2B5EF4-FFF2-40B4-BE49-F238E27FC236}">
                <a16:creationId xmlns:a16="http://schemas.microsoft.com/office/drawing/2014/main" id="{E488429C-D42C-2960-CE31-2091CD892F62}"/>
              </a:ext>
            </a:extLst>
          </p:cNvPr>
          <p:cNvSpPr txBox="1"/>
          <p:nvPr/>
        </p:nvSpPr>
        <p:spPr>
          <a:xfrm>
            <a:off x="9619343" y="6488668"/>
            <a:ext cx="2616740" cy="369332"/>
          </a:xfrm>
          <a:prstGeom prst="rect">
            <a:avLst/>
          </a:prstGeom>
          <a:noFill/>
        </p:spPr>
        <p:txBody>
          <a:bodyPr wrap="square" rtlCol="0">
            <a:spAutoFit/>
          </a:bodyPr>
          <a:lstStyle/>
          <a:p>
            <a:r>
              <a:rPr lang="en-US" dirty="0">
                <a:solidFill>
                  <a:schemeClr val="bg1"/>
                </a:solidFill>
              </a:rPr>
              <a:t>Batyr Kenzheakhmetov</a:t>
            </a:r>
            <a:endParaRPr lang="ru-KZ" dirty="0">
              <a:solidFill>
                <a:schemeClr val="bg1"/>
              </a:solidFill>
            </a:endParaRPr>
          </a:p>
        </p:txBody>
      </p:sp>
    </p:spTree>
    <p:extLst>
      <p:ext uri="{BB962C8B-B14F-4D97-AF65-F5344CB8AC3E}">
        <p14:creationId xmlns:p14="http://schemas.microsoft.com/office/powerpoint/2010/main" val="2241333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3835BE-4507-2BC5-21AB-7F5280245AE5}"/>
              </a:ext>
            </a:extLst>
          </p:cNvPr>
          <p:cNvSpPr>
            <a:spLocks noGrp="1"/>
          </p:cNvSpPr>
          <p:nvPr>
            <p:ph type="title"/>
          </p:nvPr>
        </p:nvSpPr>
        <p:spPr>
          <a:xfrm>
            <a:off x="826396" y="586855"/>
            <a:ext cx="4230100" cy="3387497"/>
          </a:xfrm>
        </p:spPr>
        <p:txBody>
          <a:bodyPr anchor="b">
            <a:normAutofit/>
          </a:bodyPr>
          <a:lstStyle/>
          <a:p>
            <a:pPr algn="r"/>
            <a:r>
              <a:rPr lang="en-US" sz="4000" dirty="0">
                <a:solidFill>
                  <a:srgbClr val="FFFFFF"/>
                </a:solidFill>
              </a:rPr>
              <a:t>Graph of Results:</a:t>
            </a:r>
            <a:br>
              <a:rPr lang="en-US" sz="4000" dirty="0">
                <a:solidFill>
                  <a:srgbClr val="FFFFFF"/>
                </a:solidFill>
              </a:rPr>
            </a:br>
            <a:r>
              <a:rPr lang="en-US" sz="4000" dirty="0">
                <a:solidFill>
                  <a:srgbClr val="FFFFFF"/>
                </a:solidFill>
              </a:rPr>
              <a:t>DNN Model</a:t>
            </a:r>
            <a:endParaRPr lang="ru-KZ" sz="4000" dirty="0">
              <a:solidFill>
                <a:srgbClr val="FFFFFF"/>
              </a:solidFill>
            </a:endParaRPr>
          </a:p>
        </p:txBody>
      </p:sp>
      <p:pic>
        <p:nvPicPr>
          <p:cNvPr id="5" name="Picture 4">
            <a:extLst>
              <a:ext uri="{FF2B5EF4-FFF2-40B4-BE49-F238E27FC236}">
                <a16:creationId xmlns:a16="http://schemas.microsoft.com/office/drawing/2014/main" id="{1AD88E86-9BEB-42AE-D282-6E785AF22CFE}"/>
              </a:ext>
            </a:extLst>
          </p:cNvPr>
          <p:cNvPicPr>
            <a:picLocks noChangeAspect="1"/>
          </p:cNvPicPr>
          <p:nvPr/>
        </p:nvPicPr>
        <p:blipFill>
          <a:blip r:embed="rId2"/>
          <a:stretch>
            <a:fillRect/>
          </a:stretch>
        </p:blipFill>
        <p:spPr>
          <a:xfrm>
            <a:off x="5926619" y="737537"/>
            <a:ext cx="5785228" cy="4244149"/>
          </a:xfrm>
          <a:prstGeom prst="rect">
            <a:avLst/>
          </a:prstGeom>
        </p:spPr>
      </p:pic>
      <p:pic>
        <p:nvPicPr>
          <p:cNvPr id="7" name="Picture 6">
            <a:extLst>
              <a:ext uri="{FF2B5EF4-FFF2-40B4-BE49-F238E27FC236}">
                <a16:creationId xmlns:a16="http://schemas.microsoft.com/office/drawing/2014/main" id="{812C03A6-D557-AA34-B41C-2FAF3564A91D}"/>
              </a:ext>
            </a:extLst>
          </p:cNvPr>
          <p:cNvPicPr>
            <a:picLocks noChangeAspect="1"/>
          </p:cNvPicPr>
          <p:nvPr/>
        </p:nvPicPr>
        <p:blipFill>
          <a:blip r:embed="rId3"/>
          <a:stretch>
            <a:fillRect/>
          </a:stretch>
        </p:blipFill>
        <p:spPr>
          <a:xfrm>
            <a:off x="6007232" y="5183677"/>
            <a:ext cx="5992061" cy="228632"/>
          </a:xfrm>
          <a:prstGeom prst="rect">
            <a:avLst/>
          </a:prstGeom>
        </p:spPr>
      </p:pic>
      <p:sp>
        <p:nvSpPr>
          <p:cNvPr id="9" name="TextBox 8">
            <a:extLst>
              <a:ext uri="{FF2B5EF4-FFF2-40B4-BE49-F238E27FC236}">
                <a16:creationId xmlns:a16="http://schemas.microsoft.com/office/drawing/2014/main" id="{F1429C05-7C3F-EE5D-29DB-B19A472E6592}"/>
              </a:ext>
            </a:extLst>
          </p:cNvPr>
          <p:cNvSpPr txBox="1"/>
          <p:nvPr/>
        </p:nvSpPr>
        <p:spPr>
          <a:xfrm>
            <a:off x="9619343" y="6488668"/>
            <a:ext cx="2616740" cy="369332"/>
          </a:xfrm>
          <a:prstGeom prst="rect">
            <a:avLst/>
          </a:prstGeom>
          <a:noFill/>
        </p:spPr>
        <p:txBody>
          <a:bodyPr wrap="square" rtlCol="0">
            <a:spAutoFit/>
          </a:bodyPr>
          <a:lstStyle/>
          <a:p>
            <a:r>
              <a:rPr lang="en-US" dirty="0"/>
              <a:t>Batyr Kenzheakhmetov</a:t>
            </a:r>
            <a:endParaRPr lang="ru-KZ" dirty="0"/>
          </a:p>
        </p:txBody>
      </p:sp>
    </p:spTree>
    <p:extLst>
      <p:ext uri="{BB962C8B-B14F-4D97-AF65-F5344CB8AC3E}">
        <p14:creationId xmlns:p14="http://schemas.microsoft.com/office/powerpoint/2010/main" val="4012360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418175-E467-F041-7998-5BBA40533CCA}"/>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Using DEAP:</a:t>
            </a:r>
            <a:endParaRPr lang="ru-KZ" sz="4000" dirty="0">
              <a:solidFill>
                <a:srgbClr val="FFFFFF"/>
              </a:solidFill>
            </a:endParaRPr>
          </a:p>
        </p:txBody>
      </p:sp>
      <p:sp>
        <p:nvSpPr>
          <p:cNvPr id="3" name="Content Placeholder 2">
            <a:extLst>
              <a:ext uri="{FF2B5EF4-FFF2-40B4-BE49-F238E27FC236}">
                <a16:creationId xmlns:a16="http://schemas.microsoft.com/office/drawing/2014/main" id="{6D6BC01C-3966-7C85-0EC1-E2EDBDAA50DC}"/>
              </a:ext>
            </a:extLst>
          </p:cNvPr>
          <p:cNvSpPr>
            <a:spLocks noGrp="1"/>
          </p:cNvSpPr>
          <p:nvPr>
            <p:ph idx="1"/>
          </p:nvPr>
        </p:nvSpPr>
        <p:spPr>
          <a:xfrm>
            <a:off x="4810259" y="649480"/>
            <a:ext cx="6555347" cy="5546047"/>
          </a:xfrm>
        </p:spPr>
        <p:txBody>
          <a:bodyPr anchor="ctr">
            <a:normAutofit/>
          </a:bodyPr>
          <a:lstStyle/>
          <a:p>
            <a:pPr marL="0" indent="0">
              <a:buNone/>
            </a:pPr>
            <a:r>
              <a:rPr lang="en-US" sz="2000" dirty="0"/>
              <a:t>The hyperparameters—number of neurons, learning rate, batch size, and dropout rate—are constrained within defined ranges. Using the DEAP framework, individuals (representing hyperparameter sets) are initialized, and a population evolves over 5 generations to minimize the NN's loss. The GA employs tournament selection, blend crossover, and Gaussian mutation, with bounds enforced to keep parameters valid.</a:t>
            </a:r>
          </a:p>
          <a:p>
            <a:pPr marL="0" indent="0">
              <a:buNone/>
            </a:pPr>
            <a:endParaRPr lang="en-US" sz="2000" dirty="0"/>
          </a:p>
          <a:p>
            <a:pPr marL="0" indent="0">
              <a:buNone/>
            </a:pPr>
            <a:r>
              <a:rPr lang="en-US" sz="2000" dirty="0"/>
              <a:t>A fitness evaluation function builds and trains a Keras Sequential model based on everyone's parameters, using categorical crossentropy loss, Adam optimizer, and EarlyStopping to prevent overfitting. The loss is used as the fitness value, and accuracy is logged for analysis. Each generation logs statistics on minimum loss, average loss, maximum accuracy, and average accuracy.</a:t>
            </a:r>
            <a:endParaRPr lang="ru-KZ" sz="2000" dirty="0"/>
          </a:p>
        </p:txBody>
      </p:sp>
      <p:sp>
        <p:nvSpPr>
          <p:cNvPr id="4" name="TextBox 3">
            <a:extLst>
              <a:ext uri="{FF2B5EF4-FFF2-40B4-BE49-F238E27FC236}">
                <a16:creationId xmlns:a16="http://schemas.microsoft.com/office/drawing/2014/main" id="{CCB4BA11-C579-3DF1-3A99-EB683E6D3B04}"/>
              </a:ext>
            </a:extLst>
          </p:cNvPr>
          <p:cNvSpPr txBox="1"/>
          <p:nvPr/>
        </p:nvSpPr>
        <p:spPr>
          <a:xfrm>
            <a:off x="9619343" y="6488668"/>
            <a:ext cx="2616740" cy="369332"/>
          </a:xfrm>
          <a:prstGeom prst="rect">
            <a:avLst/>
          </a:prstGeom>
          <a:noFill/>
        </p:spPr>
        <p:txBody>
          <a:bodyPr wrap="square" rtlCol="0">
            <a:spAutoFit/>
          </a:bodyPr>
          <a:lstStyle/>
          <a:p>
            <a:r>
              <a:rPr lang="en-US" dirty="0"/>
              <a:t>Batyr Kenzheakhmetov</a:t>
            </a:r>
            <a:endParaRPr lang="ru-KZ" dirty="0"/>
          </a:p>
        </p:txBody>
      </p:sp>
    </p:spTree>
    <p:extLst>
      <p:ext uri="{BB962C8B-B14F-4D97-AF65-F5344CB8AC3E}">
        <p14:creationId xmlns:p14="http://schemas.microsoft.com/office/powerpoint/2010/main" val="2035314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95B683-A303-8B10-A951-43724B58A590}"/>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BFDC94-385A-A35E-8DC7-84E2D788B8B5}"/>
              </a:ext>
            </a:extLst>
          </p:cNvPr>
          <p:cNvSpPr>
            <a:spLocks noGrp="1"/>
          </p:cNvSpPr>
          <p:nvPr>
            <p:ph type="title"/>
          </p:nvPr>
        </p:nvSpPr>
        <p:spPr>
          <a:xfrm>
            <a:off x="1371599" y="5510253"/>
            <a:ext cx="6011695" cy="1033669"/>
          </a:xfrm>
        </p:spPr>
        <p:txBody>
          <a:bodyPr vert="horz" lIns="91440" tIns="45720" rIns="91440" bIns="45720" rtlCol="0" anchor="ctr">
            <a:normAutofit/>
          </a:bodyPr>
          <a:lstStyle/>
          <a:p>
            <a:r>
              <a:rPr lang="en-US" sz="3400" dirty="0">
                <a:solidFill>
                  <a:srgbClr val="FFFFFF"/>
                </a:solidFill>
              </a:rPr>
              <a:t>DEAP - Model</a:t>
            </a:r>
            <a:r>
              <a:rPr lang="en-US" sz="3400" b="0" i="0" kern="1200" dirty="0">
                <a:solidFill>
                  <a:srgbClr val="FFFFFF"/>
                </a:solidFill>
                <a:effectLst/>
                <a:latin typeface="+mj-lt"/>
                <a:ea typeface="+mj-ea"/>
                <a:cs typeface="+mj-cs"/>
              </a:rPr>
              <a:t> </a:t>
            </a:r>
            <a:br>
              <a:rPr lang="en-US" sz="3400" b="0" i="0" kern="1200" dirty="0">
                <a:solidFill>
                  <a:srgbClr val="FFFFFF"/>
                </a:solidFill>
                <a:effectLst/>
                <a:latin typeface="+mj-lt"/>
                <a:ea typeface="+mj-ea"/>
                <a:cs typeface="+mj-cs"/>
              </a:rPr>
            </a:br>
            <a:endParaRPr lang="en-US" sz="3400" kern="120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1B7435A7-A2E7-90B2-C9FA-A64C2A4300FD}"/>
              </a:ext>
            </a:extLst>
          </p:cNvPr>
          <p:cNvSpPr txBox="1"/>
          <p:nvPr/>
        </p:nvSpPr>
        <p:spPr>
          <a:xfrm>
            <a:off x="933856" y="432638"/>
            <a:ext cx="10583693" cy="4247317"/>
          </a:xfrm>
          <a:prstGeom prst="rect">
            <a:avLst/>
          </a:prstGeom>
          <a:noFill/>
        </p:spPr>
        <p:txBody>
          <a:bodyPr wrap="square">
            <a:spAutoFit/>
          </a:bodyPr>
          <a:lstStyle/>
          <a:p>
            <a:r>
              <a:rPr lang="ru-KZ" b="1" dirty="0"/>
              <a:t>Parameters: </a:t>
            </a:r>
            <a:endParaRPr lang="en-US" b="1" dirty="0"/>
          </a:p>
          <a:p>
            <a:endParaRPr lang="en-US" b="1" dirty="0"/>
          </a:p>
          <a:p>
            <a:pPr marL="285750" indent="-285750">
              <a:buFont typeface="Arial" panose="020B0604020202020204" pitchFamily="34" charset="0"/>
              <a:buChar char="•"/>
            </a:pPr>
            <a:r>
              <a:rPr lang="en-US" dirty="0"/>
              <a:t>5 generations</a:t>
            </a:r>
          </a:p>
          <a:p>
            <a:pPr marL="285750" indent="-285750">
              <a:buFont typeface="Arial" panose="020B0604020202020204" pitchFamily="34" charset="0"/>
              <a:buChar char="•"/>
            </a:pPr>
            <a:r>
              <a:rPr lang="en-US" dirty="0"/>
              <a:t>50 epochs</a:t>
            </a:r>
          </a:p>
          <a:p>
            <a:pPr marL="285750" indent="-285750">
              <a:buFont typeface="Arial" panose="020B0604020202020204" pitchFamily="34" charset="0"/>
              <a:buChar char="•"/>
            </a:pPr>
            <a:r>
              <a:rPr lang="ru-KZ" dirty="0"/>
              <a:t>222 neurons</a:t>
            </a:r>
            <a:endParaRPr lang="en-US" dirty="0"/>
          </a:p>
          <a:p>
            <a:pPr marL="285750" indent="-285750">
              <a:buFont typeface="Arial" panose="020B0604020202020204" pitchFamily="34" charset="0"/>
              <a:buChar char="•"/>
            </a:pPr>
            <a:r>
              <a:rPr lang="ru-KZ" dirty="0"/>
              <a:t>learning rate 0.0090</a:t>
            </a:r>
            <a:endParaRPr lang="en-US" dirty="0"/>
          </a:p>
          <a:p>
            <a:pPr marL="285750" indent="-285750">
              <a:buFont typeface="Arial" panose="020B0604020202020204" pitchFamily="34" charset="0"/>
              <a:buChar char="•"/>
            </a:pPr>
            <a:r>
              <a:rPr lang="ru-KZ" dirty="0"/>
              <a:t>batch size 32</a:t>
            </a:r>
            <a:endParaRPr lang="en-US" dirty="0"/>
          </a:p>
          <a:p>
            <a:pPr marL="285750" indent="-285750">
              <a:buFont typeface="Arial" panose="020B0604020202020204" pitchFamily="34" charset="0"/>
              <a:buChar char="•"/>
            </a:pPr>
            <a:r>
              <a:rPr lang="ru-KZ" dirty="0"/>
              <a:t>dropout rate 0.0108</a:t>
            </a:r>
          </a:p>
          <a:p>
            <a:endParaRPr lang="ru-KZ" dirty="0"/>
          </a:p>
          <a:p>
            <a:r>
              <a:rPr lang="ru-KZ" dirty="0"/>
              <a:t>It gives as a performance: </a:t>
            </a:r>
            <a:r>
              <a:rPr lang="ru-KZ" b="1" dirty="0"/>
              <a:t>95.63% accuracy and 0.1747 loss</a:t>
            </a:r>
            <a:r>
              <a:rPr lang="ru-KZ" dirty="0"/>
              <a:t>, which is not the best possible result.</a:t>
            </a:r>
          </a:p>
          <a:p>
            <a:endParaRPr lang="ru-KZ" dirty="0"/>
          </a:p>
          <a:p>
            <a:r>
              <a:rPr lang="ru-KZ" dirty="0"/>
              <a:t>Overall, during the training process, the model improved its maximum accuracy and average accuracy with each generation:</a:t>
            </a:r>
          </a:p>
          <a:p>
            <a:pPr marL="285750" indent="-285750">
              <a:buFont typeface="Arial" panose="020B0604020202020204" pitchFamily="34" charset="0"/>
              <a:buChar char="•"/>
            </a:pPr>
            <a:r>
              <a:rPr lang="ru-KZ" dirty="0"/>
              <a:t>Maximum Accuracy improved steadily from 91.87% in Generation 0 to 96.88% in Generation 4.</a:t>
            </a:r>
          </a:p>
          <a:p>
            <a:pPr marL="285750" indent="-285750">
              <a:buFont typeface="Arial" panose="020B0604020202020204" pitchFamily="34" charset="0"/>
              <a:buChar char="•"/>
            </a:pPr>
            <a:r>
              <a:rPr lang="ru-KZ" dirty="0"/>
              <a:t>Average Accuracy rose significantly, starting at 52.19% and reaching 86.19% in the final generation.</a:t>
            </a:r>
          </a:p>
        </p:txBody>
      </p:sp>
      <p:sp>
        <p:nvSpPr>
          <p:cNvPr id="5" name="TextBox 4">
            <a:extLst>
              <a:ext uri="{FF2B5EF4-FFF2-40B4-BE49-F238E27FC236}">
                <a16:creationId xmlns:a16="http://schemas.microsoft.com/office/drawing/2014/main" id="{69A6197B-DA0A-A49B-C748-C95FE2408E86}"/>
              </a:ext>
            </a:extLst>
          </p:cNvPr>
          <p:cNvSpPr txBox="1"/>
          <p:nvPr/>
        </p:nvSpPr>
        <p:spPr>
          <a:xfrm>
            <a:off x="9619343" y="6488668"/>
            <a:ext cx="2616740" cy="369332"/>
          </a:xfrm>
          <a:prstGeom prst="rect">
            <a:avLst/>
          </a:prstGeom>
          <a:noFill/>
        </p:spPr>
        <p:txBody>
          <a:bodyPr wrap="square" rtlCol="0">
            <a:spAutoFit/>
          </a:bodyPr>
          <a:lstStyle/>
          <a:p>
            <a:r>
              <a:rPr lang="en-US" dirty="0">
                <a:solidFill>
                  <a:schemeClr val="bg1"/>
                </a:solidFill>
              </a:rPr>
              <a:t>Batyr Kenzheakhmetov</a:t>
            </a:r>
            <a:endParaRPr lang="ru-KZ" dirty="0">
              <a:solidFill>
                <a:schemeClr val="bg1"/>
              </a:solidFill>
            </a:endParaRPr>
          </a:p>
        </p:txBody>
      </p:sp>
    </p:spTree>
    <p:extLst>
      <p:ext uri="{BB962C8B-B14F-4D97-AF65-F5344CB8AC3E}">
        <p14:creationId xmlns:p14="http://schemas.microsoft.com/office/powerpoint/2010/main" val="2347414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0535FB-9DB9-B51E-D3FA-376CEBB9288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DEAP – Model Results</a:t>
            </a:r>
            <a:endParaRPr lang="ru-KZ" sz="4000" dirty="0">
              <a:solidFill>
                <a:srgbClr val="FFFFFF"/>
              </a:solidFill>
            </a:endParaRPr>
          </a:p>
        </p:txBody>
      </p:sp>
      <p:pic>
        <p:nvPicPr>
          <p:cNvPr id="5" name="Picture 4">
            <a:extLst>
              <a:ext uri="{FF2B5EF4-FFF2-40B4-BE49-F238E27FC236}">
                <a16:creationId xmlns:a16="http://schemas.microsoft.com/office/drawing/2014/main" id="{D0C9BE36-6282-F672-DDB0-903BEAD8ACA2}"/>
              </a:ext>
            </a:extLst>
          </p:cNvPr>
          <p:cNvPicPr>
            <a:picLocks noChangeAspect="1"/>
          </p:cNvPicPr>
          <p:nvPr/>
        </p:nvPicPr>
        <p:blipFill>
          <a:blip r:embed="rId2"/>
          <a:stretch>
            <a:fillRect/>
          </a:stretch>
        </p:blipFill>
        <p:spPr>
          <a:xfrm>
            <a:off x="355973" y="2288977"/>
            <a:ext cx="11732647" cy="1813570"/>
          </a:xfrm>
          <a:prstGeom prst="rect">
            <a:avLst/>
          </a:prstGeom>
        </p:spPr>
      </p:pic>
      <p:sp>
        <p:nvSpPr>
          <p:cNvPr id="6" name="TextBox 5">
            <a:extLst>
              <a:ext uri="{FF2B5EF4-FFF2-40B4-BE49-F238E27FC236}">
                <a16:creationId xmlns:a16="http://schemas.microsoft.com/office/drawing/2014/main" id="{51BBCC1C-3D8F-ED30-07A3-FD22D3BD3234}"/>
              </a:ext>
            </a:extLst>
          </p:cNvPr>
          <p:cNvSpPr txBox="1"/>
          <p:nvPr/>
        </p:nvSpPr>
        <p:spPr>
          <a:xfrm>
            <a:off x="9619343" y="6488668"/>
            <a:ext cx="2616740" cy="369332"/>
          </a:xfrm>
          <a:prstGeom prst="rect">
            <a:avLst/>
          </a:prstGeom>
          <a:noFill/>
        </p:spPr>
        <p:txBody>
          <a:bodyPr wrap="square" rtlCol="0">
            <a:spAutoFit/>
          </a:bodyPr>
          <a:lstStyle/>
          <a:p>
            <a:r>
              <a:rPr lang="en-US" dirty="0"/>
              <a:t>Batyr Kenzheakhmetov</a:t>
            </a:r>
            <a:endParaRPr lang="ru-KZ" dirty="0"/>
          </a:p>
        </p:txBody>
      </p:sp>
    </p:spTree>
    <p:extLst>
      <p:ext uri="{BB962C8B-B14F-4D97-AF65-F5344CB8AC3E}">
        <p14:creationId xmlns:p14="http://schemas.microsoft.com/office/powerpoint/2010/main" val="3913631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TotalTime>
  <Words>357</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Roboto</vt:lpstr>
      <vt:lpstr>Office Theme</vt:lpstr>
      <vt:lpstr>DNN model  </vt:lpstr>
      <vt:lpstr>Graph of Results: DNN Model</vt:lpstr>
      <vt:lpstr>Using DEAP:</vt:lpstr>
      <vt:lpstr>DEAP - Model  </vt:lpstr>
      <vt:lpstr>DEAP – Model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BATYR KENZHEAKHMETOV</dc:creator>
  <cp:lastModifiedBy>BATYR KENZHEAKHMETOV</cp:lastModifiedBy>
  <cp:revision>1</cp:revision>
  <dcterms:created xsi:type="dcterms:W3CDTF">2024-12-09T04:19:14Z</dcterms:created>
  <dcterms:modified xsi:type="dcterms:W3CDTF">2024-12-09T04:44:21Z</dcterms:modified>
</cp:coreProperties>
</file>