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h34z6KNWVIATFyR6/5CYo1by/5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70" y="14"/>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1d4cfc1066_0_51:notes"/>
          <p:cNvSpPr txBox="1">
            <a:spLocks noGrp="1"/>
          </p:cNvSpPr>
          <p:nvPr>
            <p:ph type="body" idx="1"/>
          </p:nvPr>
        </p:nvSpPr>
        <p:spPr>
          <a:xfrm>
            <a:off x="731500" y="4560550"/>
            <a:ext cx="5852100" cy="4320600"/>
          </a:xfrm>
          <a:prstGeom prst="rect">
            <a:avLst/>
          </a:prstGeom>
          <a:no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sz="1400" dirty="0"/>
          </a:p>
        </p:txBody>
      </p:sp>
      <p:sp>
        <p:nvSpPr>
          <p:cNvPr id="82" name="Google Shape;82;g31d4cfc1066_0_5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Tx"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193925" y="1317625"/>
            <a:ext cx="39503350" cy="5486398"/>
          </a:xfrm>
          <a:prstGeom prst="rect">
            <a:avLst/>
          </a:prstGeom>
          <a:noFill/>
          <a:ln>
            <a:noFill/>
          </a:ln>
        </p:spPr>
        <p:txBody>
          <a:bodyPr spcFirstLastPara="1" wrap="square" lIns="182850" tIns="182850" rIns="182850" bIns="182850" anchor="ctr" anchorCtr="0">
            <a:noAutofit/>
          </a:bodyPr>
          <a:lstStyle>
            <a:lvl1pPr lvl="0"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2pPr>
            <a:lvl3pPr lvl="2" algn="ctr">
              <a:lnSpc>
                <a:spcPct val="100000"/>
              </a:lnSpc>
              <a:spcBef>
                <a:spcPts val="0"/>
              </a:spcBef>
              <a:spcAft>
                <a:spcPts val="0"/>
              </a:spcAft>
              <a:buSzPts val="1400"/>
              <a:buNone/>
              <a:defRPr sz="27200">
                <a:solidFill>
                  <a:schemeClr val="dk2"/>
                </a:solidFill>
                <a:latin typeface="Arial"/>
                <a:ea typeface="Arial"/>
                <a:cs typeface="Arial"/>
                <a:sym typeface="Arial"/>
              </a:defRPr>
            </a:lvl3pPr>
            <a:lvl4pPr lvl="3" algn="ctr">
              <a:lnSpc>
                <a:spcPct val="100000"/>
              </a:lnSpc>
              <a:spcBef>
                <a:spcPts val="0"/>
              </a:spcBef>
              <a:spcAft>
                <a:spcPts val="0"/>
              </a:spcAft>
              <a:buSzPts val="1400"/>
              <a:buNone/>
              <a:defRPr sz="27200">
                <a:solidFill>
                  <a:schemeClr val="dk2"/>
                </a:solidFill>
                <a:latin typeface="Arial"/>
                <a:ea typeface="Arial"/>
                <a:cs typeface="Arial"/>
                <a:sym typeface="Arial"/>
              </a:defRPr>
            </a:lvl4pPr>
            <a:lvl5pPr lvl="4" algn="ctr">
              <a:lnSpc>
                <a:spcPct val="100000"/>
              </a:lnSpc>
              <a:spcBef>
                <a:spcPts val="0"/>
              </a:spcBef>
              <a:spcAft>
                <a:spcPts val="0"/>
              </a:spcAft>
              <a:buSzPts val="1400"/>
              <a:buNone/>
              <a:defRPr sz="27200">
                <a:solidFill>
                  <a:schemeClr val="dk2"/>
                </a:solidFill>
                <a:latin typeface="Arial"/>
                <a:ea typeface="Arial"/>
                <a:cs typeface="Arial"/>
                <a:sym typeface="Arial"/>
              </a:defRPr>
            </a:lvl5pPr>
            <a:lvl6pPr lvl="5" algn="ctr">
              <a:lnSpc>
                <a:spcPct val="100000"/>
              </a:lnSpc>
              <a:spcBef>
                <a:spcPts val="0"/>
              </a:spcBef>
              <a:spcAft>
                <a:spcPts val="0"/>
              </a:spcAft>
              <a:buSzPts val="1400"/>
              <a:buNone/>
              <a:defRPr sz="27200">
                <a:solidFill>
                  <a:schemeClr val="dk2"/>
                </a:solidFill>
                <a:latin typeface="Arial"/>
                <a:ea typeface="Arial"/>
                <a:cs typeface="Arial"/>
                <a:sym typeface="Arial"/>
              </a:defRPr>
            </a:lvl6pPr>
            <a:lvl7pPr lvl="6" algn="ctr">
              <a:lnSpc>
                <a:spcPct val="100000"/>
              </a:lnSpc>
              <a:spcBef>
                <a:spcPts val="0"/>
              </a:spcBef>
              <a:spcAft>
                <a:spcPts val="0"/>
              </a:spcAft>
              <a:buSzPts val="1400"/>
              <a:buNone/>
              <a:defRPr sz="27200">
                <a:solidFill>
                  <a:schemeClr val="dk2"/>
                </a:solidFill>
                <a:latin typeface="Arial"/>
                <a:ea typeface="Arial"/>
                <a:cs typeface="Arial"/>
                <a:sym typeface="Arial"/>
              </a:defRPr>
            </a:lvl7pPr>
            <a:lvl8pPr lvl="7" algn="ctr">
              <a:lnSpc>
                <a:spcPct val="100000"/>
              </a:lnSpc>
              <a:spcBef>
                <a:spcPts val="0"/>
              </a:spcBef>
              <a:spcAft>
                <a:spcPts val="0"/>
              </a:spcAft>
              <a:buSzPts val="1400"/>
              <a:buNone/>
              <a:defRPr sz="27200">
                <a:solidFill>
                  <a:schemeClr val="dk2"/>
                </a:solidFill>
                <a:latin typeface="Arial"/>
                <a:ea typeface="Arial"/>
                <a:cs typeface="Arial"/>
                <a:sym typeface="Arial"/>
              </a:defRPr>
            </a:lvl8pPr>
            <a:lvl9pPr lvl="8" algn="ctr">
              <a:lnSpc>
                <a:spcPct val="100000"/>
              </a:lnSpc>
              <a:spcBef>
                <a:spcPts val="0"/>
              </a:spcBef>
              <a:spcAft>
                <a:spcPts val="0"/>
              </a:spcAft>
              <a:buSzPts val="1400"/>
              <a:buNone/>
              <a:defRPr sz="27200">
                <a:solidFill>
                  <a:schemeClr val="dk2"/>
                </a:solidFill>
                <a:latin typeface="Arial"/>
                <a:ea typeface="Arial"/>
                <a:cs typeface="Arial"/>
                <a:sym typeface="Arial"/>
              </a:defRPr>
            </a:lvl9pPr>
          </a:lstStyle>
          <a:p>
            <a:endParaRPr/>
          </a:p>
        </p:txBody>
      </p:sp>
      <p:sp>
        <p:nvSpPr>
          <p:cNvPr id="70" name="Google Shape;70;p12"/>
          <p:cNvSpPr txBox="1">
            <a:spLocks noGrp="1"/>
          </p:cNvSpPr>
          <p:nvPr>
            <p:ph type="body" idx="1"/>
          </p:nvPr>
        </p:nvSpPr>
        <p:spPr>
          <a:xfrm rot="5400000">
            <a:off x="11082337" y="-1208085"/>
            <a:ext cx="21726522" cy="39503350"/>
          </a:xfrm>
          <a:prstGeom prst="rect">
            <a:avLst/>
          </a:prstGeom>
          <a:noFill/>
          <a:ln>
            <a:noFill/>
          </a:ln>
        </p:spPr>
        <p:txBody>
          <a:bodyPr spcFirstLastPara="1" wrap="square" lIns="182850" tIns="182850" rIns="182850" bIns="182850" anchor="t" anchorCtr="0">
            <a:noAutofit/>
          </a:bodyPr>
          <a:lstStyle>
            <a:lvl1pPr marL="457200" lvl="0" indent="-1485900" algn="l">
              <a:lnSpc>
                <a:spcPct val="100000"/>
              </a:lnSpc>
              <a:spcBef>
                <a:spcPts val="3960"/>
              </a:spcBef>
              <a:spcAft>
                <a:spcPts val="0"/>
              </a:spcAft>
              <a:buClr>
                <a:schemeClr val="dk1"/>
              </a:buClr>
              <a:buSzPts val="19800"/>
              <a:buFont typeface="Arial"/>
              <a:buChar char="•"/>
              <a:defRPr sz="19800">
                <a:solidFill>
                  <a:schemeClr val="dk1"/>
                </a:solidFill>
                <a:latin typeface="Arial"/>
                <a:ea typeface="Arial"/>
                <a:cs typeface="Arial"/>
                <a:sym typeface="Arial"/>
              </a:defRPr>
            </a:lvl1pPr>
            <a:lvl2pPr marL="914400" lvl="1" indent="-1320800" algn="l">
              <a:lnSpc>
                <a:spcPct val="100000"/>
              </a:lnSpc>
              <a:spcBef>
                <a:spcPts val="3440"/>
              </a:spcBef>
              <a:spcAft>
                <a:spcPts val="0"/>
              </a:spcAft>
              <a:buClr>
                <a:schemeClr val="dk1"/>
              </a:buClr>
              <a:buSzPts val="17200"/>
              <a:buFont typeface="Arial"/>
              <a:buChar char="•"/>
              <a:defRPr sz="17200">
                <a:solidFill>
                  <a:schemeClr val="dk1"/>
                </a:solidFill>
                <a:latin typeface="Arial"/>
                <a:ea typeface="Arial"/>
                <a:cs typeface="Arial"/>
                <a:sym typeface="Arial"/>
              </a:defRPr>
            </a:lvl2pPr>
            <a:lvl3pPr marL="1371600" lvl="2" indent="-1168400" algn="l">
              <a:lnSpc>
                <a:spcPct val="100000"/>
              </a:lnSpc>
              <a:spcBef>
                <a:spcPts val="2960"/>
              </a:spcBef>
              <a:spcAft>
                <a:spcPts val="0"/>
              </a:spcAft>
              <a:buClr>
                <a:schemeClr val="dk1"/>
              </a:buClr>
              <a:buSzPts val="14800"/>
              <a:buFont typeface="Arial"/>
              <a:buChar char="•"/>
              <a:defRPr sz="14800">
                <a:solidFill>
                  <a:schemeClr val="dk1"/>
                </a:solidFill>
                <a:latin typeface="Arial"/>
                <a:ea typeface="Arial"/>
                <a:cs typeface="Arial"/>
                <a:sym typeface="Arial"/>
              </a:defRPr>
            </a:lvl3pPr>
            <a:lvl4pPr marL="1828800" lvl="3"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4pPr>
            <a:lvl5pPr marL="2286000" lvl="4"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5pPr>
            <a:lvl6pPr marL="2743200" lvl="5"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6pPr>
            <a:lvl7pPr marL="3200400" lvl="6"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7pPr>
            <a:lvl8pPr marL="3657600" lvl="7"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8pPr>
            <a:lvl9pPr marL="4114800" lvl="8"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9pPr>
          </a:lstStyle>
          <a:p>
            <a:endParaRPr/>
          </a:p>
        </p:txBody>
      </p:sp>
      <p:sp>
        <p:nvSpPr>
          <p:cNvPr id="71" name="Google Shape;71;p12"/>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72" name="Google Shape;72;p12"/>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22715539" y="10425112"/>
            <a:ext cx="28089222" cy="9874248"/>
          </a:xfrm>
          <a:prstGeom prst="rect">
            <a:avLst/>
          </a:prstGeom>
          <a:noFill/>
          <a:ln>
            <a:noFill/>
          </a:ln>
        </p:spPr>
        <p:txBody>
          <a:bodyPr spcFirstLastPara="1" wrap="square" lIns="182850" tIns="182850" rIns="182850" bIns="182850" anchor="ctr" anchorCtr="0">
            <a:noAutofit/>
          </a:bodyPr>
          <a:lstStyle>
            <a:lvl1pPr lvl="0"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2pPr>
            <a:lvl3pPr lvl="2" algn="ctr">
              <a:lnSpc>
                <a:spcPct val="100000"/>
              </a:lnSpc>
              <a:spcBef>
                <a:spcPts val="0"/>
              </a:spcBef>
              <a:spcAft>
                <a:spcPts val="0"/>
              </a:spcAft>
              <a:buSzPts val="1400"/>
              <a:buNone/>
              <a:defRPr sz="27200">
                <a:solidFill>
                  <a:schemeClr val="dk2"/>
                </a:solidFill>
                <a:latin typeface="Arial"/>
                <a:ea typeface="Arial"/>
                <a:cs typeface="Arial"/>
                <a:sym typeface="Arial"/>
              </a:defRPr>
            </a:lvl3pPr>
            <a:lvl4pPr lvl="3" algn="ctr">
              <a:lnSpc>
                <a:spcPct val="100000"/>
              </a:lnSpc>
              <a:spcBef>
                <a:spcPts val="0"/>
              </a:spcBef>
              <a:spcAft>
                <a:spcPts val="0"/>
              </a:spcAft>
              <a:buSzPts val="1400"/>
              <a:buNone/>
              <a:defRPr sz="27200">
                <a:solidFill>
                  <a:schemeClr val="dk2"/>
                </a:solidFill>
                <a:latin typeface="Arial"/>
                <a:ea typeface="Arial"/>
                <a:cs typeface="Arial"/>
                <a:sym typeface="Arial"/>
              </a:defRPr>
            </a:lvl4pPr>
            <a:lvl5pPr lvl="4" algn="ctr">
              <a:lnSpc>
                <a:spcPct val="100000"/>
              </a:lnSpc>
              <a:spcBef>
                <a:spcPts val="0"/>
              </a:spcBef>
              <a:spcAft>
                <a:spcPts val="0"/>
              </a:spcAft>
              <a:buSzPts val="1400"/>
              <a:buNone/>
              <a:defRPr sz="27200">
                <a:solidFill>
                  <a:schemeClr val="dk2"/>
                </a:solidFill>
                <a:latin typeface="Arial"/>
                <a:ea typeface="Arial"/>
                <a:cs typeface="Arial"/>
                <a:sym typeface="Arial"/>
              </a:defRPr>
            </a:lvl5pPr>
            <a:lvl6pPr lvl="5" algn="ctr">
              <a:lnSpc>
                <a:spcPct val="100000"/>
              </a:lnSpc>
              <a:spcBef>
                <a:spcPts val="0"/>
              </a:spcBef>
              <a:spcAft>
                <a:spcPts val="0"/>
              </a:spcAft>
              <a:buSzPts val="1400"/>
              <a:buNone/>
              <a:defRPr sz="27200">
                <a:solidFill>
                  <a:schemeClr val="dk2"/>
                </a:solidFill>
                <a:latin typeface="Arial"/>
                <a:ea typeface="Arial"/>
                <a:cs typeface="Arial"/>
                <a:sym typeface="Arial"/>
              </a:defRPr>
            </a:lvl6pPr>
            <a:lvl7pPr lvl="6" algn="ctr">
              <a:lnSpc>
                <a:spcPct val="100000"/>
              </a:lnSpc>
              <a:spcBef>
                <a:spcPts val="0"/>
              </a:spcBef>
              <a:spcAft>
                <a:spcPts val="0"/>
              </a:spcAft>
              <a:buSzPts val="1400"/>
              <a:buNone/>
              <a:defRPr sz="27200">
                <a:solidFill>
                  <a:schemeClr val="dk2"/>
                </a:solidFill>
                <a:latin typeface="Arial"/>
                <a:ea typeface="Arial"/>
                <a:cs typeface="Arial"/>
                <a:sym typeface="Arial"/>
              </a:defRPr>
            </a:lvl7pPr>
            <a:lvl8pPr lvl="7" algn="ctr">
              <a:lnSpc>
                <a:spcPct val="100000"/>
              </a:lnSpc>
              <a:spcBef>
                <a:spcPts val="0"/>
              </a:spcBef>
              <a:spcAft>
                <a:spcPts val="0"/>
              </a:spcAft>
              <a:buSzPts val="1400"/>
              <a:buNone/>
              <a:defRPr sz="27200">
                <a:solidFill>
                  <a:schemeClr val="dk2"/>
                </a:solidFill>
                <a:latin typeface="Arial"/>
                <a:ea typeface="Arial"/>
                <a:cs typeface="Arial"/>
                <a:sym typeface="Arial"/>
              </a:defRPr>
            </a:lvl8pPr>
            <a:lvl9pPr lvl="8" algn="ctr">
              <a:lnSpc>
                <a:spcPct val="100000"/>
              </a:lnSpc>
              <a:spcBef>
                <a:spcPts val="0"/>
              </a:spcBef>
              <a:spcAft>
                <a:spcPts val="0"/>
              </a:spcAft>
              <a:buSzPts val="1400"/>
              <a:buNone/>
              <a:defRPr sz="27200">
                <a:solidFill>
                  <a:schemeClr val="dk2"/>
                </a:solidFill>
                <a:latin typeface="Arial"/>
                <a:ea typeface="Arial"/>
                <a:cs typeface="Arial"/>
                <a:sym typeface="Arial"/>
              </a:defRPr>
            </a:lvl9pPr>
          </a:lstStyle>
          <a:p>
            <a:endParaRPr/>
          </a:p>
        </p:txBody>
      </p:sp>
      <p:sp>
        <p:nvSpPr>
          <p:cNvPr id="76" name="Google Shape;76;p13"/>
          <p:cNvSpPr txBox="1">
            <a:spLocks noGrp="1"/>
          </p:cNvSpPr>
          <p:nvPr>
            <p:ph type="body" idx="1"/>
          </p:nvPr>
        </p:nvSpPr>
        <p:spPr>
          <a:xfrm rot="5400000">
            <a:off x="2811463" y="700086"/>
            <a:ext cx="28089222" cy="29324300"/>
          </a:xfrm>
          <a:prstGeom prst="rect">
            <a:avLst/>
          </a:prstGeom>
          <a:noFill/>
          <a:ln>
            <a:noFill/>
          </a:ln>
        </p:spPr>
        <p:txBody>
          <a:bodyPr spcFirstLastPara="1" wrap="square" lIns="182850" tIns="182850" rIns="182850" bIns="182850" anchor="t" anchorCtr="0">
            <a:noAutofit/>
          </a:bodyPr>
          <a:lstStyle>
            <a:lvl1pPr marL="457200" lvl="0" indent="-1485900" algn="l">
              <a:lnSpc>
                <a:spcPct val="100000"/>
              </a:lnSpc>
              <a:spcBef>
                <a:spcPts val="3960"/>
              </a:spcBef>
              <a:spcAft>
                <a:spcPts val="0"/>
              </a:spcAft>
              <a:buClr>
                <a:schemeClr val="dk1"/>
              </a:buClr>
              <a:buSzPts val="19800"/>
              <a:buFont typeface="Arial"/>
              <a:buChar char="•"/>
              <a:defRPr sz="19800">
                <a:solidFill>
                  <a:schemeClr val="dk1"/>
                </a:solidFill>
                <a:latin typeface="Arial"/>
                <a:ea typeface="Arial"/>
                <a:cs typeface="Arial"/>
                <a:sym typeface="Arial"/>
              </a:defRPr>
            </a:lvl1pPr>
            <a:lvl2pPr marL="914400" lvl="1" indent="-1320800" algn="l">
              <a:lnSpc>
                <a:spcPct val="100000"/>
              </a:lnSpc>
              <a:spcBef>
                <a:spcPts val="3440"/>
              </a:spcBef>
              <a:spcAft>
                <a:spcPts val="0"/>
              </a:spcAft>
              <a:buClr>
                <a:schemeClr val="dk1"/>
              </a:buClr>
              <a:buSzPts val="17200"/>
              <a:buFont typeface="Arial"/>
              <a:buChar char="•"/>
              <a:defRPr sz="17200">
                <a:solidFill>
                  <a:schemeClr val="dk1"/>
                </a:solidFill>
                <a:latin typeface="Arial"/>
                <a:ea typeface="Arial"/>
                <a:cs typeface="Arial"/>
                <a:sym typeface="Arial"/>
              </a:defRPr>
            </a:lvl2pPr>
            <a:lvl3pPr marL="1371600" lvl="2" indent="-1168400" algn="l">
              <a:lnSpc>
                <a:spcPct val="100000"/>
              </a:lnSpc>
              <a:spcBef>
                <a:spcPts val="2960"/>
              </a:spcBef>
              <a:spcAft>
                <a:spcPts val="0"/>
              </a:spcAft>
              <a:buClr>
                <a:schemeClr val="dk1"/>
              </a:buClr>
              <a:buSzPts val="14800"/>
              <a:buFont typeface="Arial"/>
              <a:buChar char="•"/>
              <a:defRPr sz="14800">
                <a:solidFill>
                  <a:schemeClr val="dk1"/>
                </a:solidFill>
                <a:latin typeface="Arial"/>
                <a:ea typeface="Arial"/>
                <a:cs typeface="Arial"/>
                <a:sym typeface="Arial"/>
              </a:defRPr>
            </a:lvl3pPr>
            <a:lvl4pPr marL="1828800" lvl="3"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4pPr>
            <a:lvl5pPr marL="2286000" lvl="4"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5pPr>
            <a:lvl6pPr marL="2743200" lvl="5"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6pPr>
            <a:lvl7pPr marL="3200400" lvl="6"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7pPr>
            <a:lvl8pPr marL="3657600" lvl="7"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8pPr>
            <a:lvl9pPr marL="4114800" lvl="8"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9pPr>
          </a:lstStyle>
          <a:p>
            <a:endParaRPr/>
          </a:p>
        </p:txBody>
      </p:sp>
      <p:sp>
        <p:nvSpPr>
          <p:cNvPr id="77" name="Google Shape;77;p13"/>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78" name="Google Shape;78;p13"/>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79" name="Google Shape;79;p13"/>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3292476" y="10226674"/>
            <a:ext cx="37306248" cy="7054848"/>
          </a:xfrm>
          <a:prstGeom prst="rect">
            <a:avLst/>
          </a:prstGeom>
          <a:noFill/>
          <a:ln>
            <a:noFill/>
          </a:ln>
        </p:spPr>
        <p:txBody>
          <a:bodyPr spcFirstLastPara="1" wrap="square" lIns="182850" tIns="182850" rIns="182850" bIns="182850" anchor="ctr" anchorCtr="0">
            <a:noAutofit/>
          </a:bodyPr>
          <a:lstStyle>
            <a:lvl1pPr marR="0" lvl="0" algn="ctr">
              <a:lnSpc>
                <a:spcPct val="100000"/>
              </a:lnSpc>
              <a:spcBef>
                <a:spcPts val="0"/>
              </a:spcBef>
              <a:spcAft>
                <a:spcPts val="0"/>
              </a:spcAft>
              <a:buClr>
                <a:schemeClr val="dk2"/>
              </a:buClr>
              <a:buSzPts val="27200"/>
              <a:buFont typeface="Arial"/>
              <a:buNone/>
              <a:defRPr sz="27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27200"/>
              <a:buFont typeface="Arial"/>
              <a:buNone/>
              <a:defRPr sz="27200" b="0" i="0" u="none" strike="noStrike" cap="none">
                <a:solidFill>
                  <a:schemeClr val="dk2"/>
                </a:solidFill>
                <a:latin typeface="Arial"/>
                <a:ea typeface="Arial"/>
                <a:cs typeface="Arial"/>
                <a:sym typeface="Arial"/>
              </a:defRPr>
            </a:lvl2pPr>
            <a:lvl3pPr marR="0" lvl="2" algn="ctr">
              <a:lnSpc>
                <a:spcPct val="100000"/>
              </a:lnSpc>
              <a:spcBef>
                <a:spcPts val="0"/>
              </a:spcBef>
              <a:spcAft>
                <a:spcPts val="0"/>
              </a:spcAft>
              <a:buSzPts val="1400"/>
              <a:buNone/>
              <a:defRPr sz="27200" b="0" i="0" u="none" strike="noStrike" cap="none">
                <a:solidFill>
                  <a:schemeClr val="dk2"/>
                </a:solidFill>
                <a:latin typeface="Arial"/>
                <a:ea typeface="Arial"/>
                <a:cs typeface="Arial"/>
                <a:sym typeface="Arial"/>
              </a:defRPr>
            </a:lvl3pPr>
            <a:lvl4pPr marR="0" lvl="3" algn="ctr">
              <a:lnSpc>
                <a:spcPct val="100000"/>
              </a:lnSpc>
              <a:spcBef>
                <a:spcPts val="0"/>
              </a:spcBef>
              <a:spcAft>
                <a:spcPts val="0"/>
              </a:spcAft>
              <a:buSzPts val="1400"/>
              <a:buNone/>
              <a:defRPr sz="27200" b="0" i="0" u="none" strike="noStrike" cap="none">
                <a:solidFill>
                  <a:schemeClr val="dk2"/>
                </a:solidFill>
                <a:latin typeface="Arial"/>
                <a:ea typeface="Arial"/>
                <a:cs typeface="Arial"/>
                <a:sym typeface="Arial"/>
              </a:defRPr>
            </a:lvl4pPr>
            <a:lvl5pPr marR="0" lvl="4" algn="ctr">
              <a:lnSpc>
                <a:spcPct val="100000"/>
              </a:lnSpc>
              <a:spcBef>
                <a:spcPts val="0"/>
              </a:spcBef>
              <a:spcAft>
                <a:spcPts val="0"/>
              </a:spcAft>
              <a:buSzPts val="1400"/>
              <a:buNone/>
              <a:defRPr sz="27200" b="0" i="0" u="none" strike="noStrike" cap="none">
                <a:solidFill>
                  <a:schemeClr val="dk2"/>
                </a:solidFill>
                <a:latin typeface="Arial"/>
                <a:ea typeface="Arial"/>
                <a:cs typeface="Arial"/>
                <a:sym typeface="Arial"/>
              </a:defRPr>
            </a:lvl5pPr>
            <a:lvl6pPr marR="0" lvl="5" algn="ctr">
              <a:lnSpc>
                <a:spcPct val="100000"/>
              </a:lnSpc>
              <a:spcBef>
                <a:spcPts val="0"/>
              </a:spcBef>
              <a:spcAft>
                <a:spcPts val="0"/>
              </a:spcAft>
              <a:buSzPts val="1400"/>
              <a:buNone/>
              <a:defRPr sz="27200" b="0" i="0" u="none" strike="noStrike" cap="none">
                <a:solidFill>
                  <a:schemeClr val="dk2"/>
                </a:solidFill>
                <a:latin typeface="Arial"/>
                <a:ea typeface="Arial"/>
                <a:cs typeface="Arial"/>
                <a:sym typeface="Arial"/>
              </a:defRPr>
            </a:lvl6pPr>
            <a:lvl7pPr marR="0" lvl="6" algn="ctr">
              <a:lnSpc>
                <a:spcPct val="100000"/>
              </a:lnSpc>
              <a:spcBef>
                <a:spcPts val="0"/>
              </a:spcBef>
              <a:spcAft>
                <a:spcPts val="0"/>
              </a:spcAft>
              <a:buSzPts val="1400"/>
              <a:buNone/>
              <a:defRPr sz="27200" b="0" i="0" u="none" strike="noStrike" cap="none">
                <a:solidFill>
                  <a:schemeClr val="dk2"/>
                </a:solidFill>
                <a:latin typeface="Arial"/>
                <a:ea typeface="Arial"/>
                <a:cs typeface="Arial"/>
                <a:sym typeface="Arial"/>
              </a:defRPr>
            </a:lvl7pPr>
            <a:lvl8pPr marR="0" lvl="7" algn="ctr">
              <a:lnSpc>
                <a:spcPct val="100000"/>
              </a:lnSpc>
              <a:spcBef>
                <a:spcPts val="0"/>
              </a:spcBef>
              <a:spcAft>
                <a:spcPts val="0"/>
              </a:spcAft>
              <a:buSzPts val="1400"/>
              <a:buNone/>
              <a:defRPr sz="27200" b="0" i="0" u="none" strike="noStrike" cap="none">
                <a:solidFill>
                  <a:schemeClr val="dk2"/>
                </a:solidFill>
                <a:latin typeface="Arial"/>
                <a:ea typeface="Arial"/>
                <a:cs typeface="Arial"/>
                <a:sym typeface="Arial"/>
              </a:defRPr>
            </a:lvl8pPr>
            <a:lvl9pPr marR="0" lvl="8" algn="ctr">
              <a:lnSpc>
                <a:spcPct val="100000"/>
              </a:lnSpc>
              <a:spcBef>
                <a:spcPts val="0"/>
              </a:spcBef>
              <a:spcAft>
                <a:spcPts val="0"/>
              </a:spcAft>
              <a:buSzPts val="1400"/>
              <a:buNone/>
              <a:defRPr sz="27200" b="0" i="0" u="none" strike="noStrike" cap="none">
                <a:solidFill>
                  <a:schemeClr val="dk2"/>
                </a:solidFill>
                <a:latin typeface="Arial"/>
                <a:ea typeface="Arial"/>
                <a:cs typeface="Arial"/>
                <a:sym typeface="Arial"/>
              </a:defRPr>
            </a:lvl9pPr>
          </a:lstStyle>
          <a:p>
            <a:endParaRPr/>
          </a:p>
        </p:txBody>
      </p:sp>
      <p:sp>
        <p:nvSpPr>
          <p:cNvPr id="17" name="Google Shape;17;p4"/>
          <p:cNvSpPr txBox="1">
            <a:spLocks noGrp="1"/>
          </p:cNvSpPr>
          <p:nvPr>
            <p:ph type="subTitle" idx="1"/>
          </p:nvPr>
        </p:nvSpPr>
        <p:spPr>
          <a:xfrm>
            <a:off x="6584950" y="18653126"/>
            <a:ext cx="30721300" cy="8413748"/>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3960"/>
              </a:spcBef>
              <a:spcAft>
                <a:spcPts val="0"/>
              </a:spcAft>
              <a:buClr>
                <a:schemeClr val="dk1"/>
              </a:buClr>
              <a:buSzPts val="19800"/>
              <a:buFont typeface="Arial"/>
              <a:buNone/>
              <a:defRPr sz="19800" b="0" i="0" u="none" strike="noStrike" cap="none">
                <a:solidFill>
                  <a:schemeClr val="dk1"/>
                </a:solidFill>
                <a:latin typeface="Arial"/>
                <a:ea typeface="Arial"/>
                <a:cs typeface="Arial"/>
                <a:sym typeface="Arial"/>
              </a:defRPr>
            </a:lvl1pPr>
            <a:lvl2pPr marR="0" lvl="1" algn="ctr">
              <a:lnSpc>
                <a:spcPct val="100000"/>
              </a:lnSpc>
              <a:spcBef>
                <a:spcPts val="3440"/>
              </a:spcBef>
              <a:spcAft>
                <a:spcPts val="0"/>
              </a:spcAft>
              <a:buClr>
                <a:schemeClr val="dk1"/>
              </a:buClr>
              <a:buSzPts val="17200"/>
              <a:buFont typeface="Arial"/>
              <a:buNone/>
              <a:defRPr sz="17200" b="0" i="0" u="none" strike="noStrike" cap="none">
                <a:solidFill>
                  <a:schemeClr val="dk1"/>
                </a:solidFill>
                <a:latin typeface="Arial"/>
                <a:ea typeface="Arial"/>
                <a:cs typeface="Arial"/>
                <a:sym typeface="Arial"/>
              </a:defRPr>
            </a:lvl2pPr>
            <a:lvl3pPr marR="0" lvl="2" algn="ctr">
              <a:lnSpc>
                <a:spcPct val="100000"/>
              </a:lnSpc>
              <a:spcBef>
                <a:spcPts val="2960"/>
              </a:spcBef>
              <a:spcAft>
                <a:spcPts val="0"/>
              </a:spcAft>
              <a:buClr>
                <a:schemeClr val="dk1"/>
              </a:buClr>
              <a:buSzPts val="14800"/>
              <a:buFont typeface="Arial"/>
              <a:buNone/>
              <a:defRPr sz="14800" b="0" i="0" u="none" strike="noStrike" cap="none">
                <a:solidFill>
                  <a:schemeClr val="dk1"/>
                </a:solidFill>
                <a:latin typeface="Arial"/>
                <a:ea typeface="Arial"/>
                <a:cs typeface="Arial"/>
                <a:sym typeface="Arial"/>
              </a:defRPr>
            </a:lvl3pPr>
            <a:lvl4pPr marR="0" lvl="3" algn="ctr">
              <a:lnSpc>
                <a:spcPct val="100000"/>
              </a:lnSpc>
              <a:spcBef>
                <a:spcPts val="2480"/>
              </a:spcBef>
              <a:spcAft>
                <a:spcPts val="0"/>
              </a:spcAft>
              <a:buClr>
                <a:schemeClr val="dk1"/>
              </a:buClr>
              <a:buSzPts val="12400"/>
              <a:buFont typeface="Arial"/>
              <a:buNone/>
              <a:defRPr sz="12400" b="0" i="0" u="none" strike="noStrike" cap="none">
                <a:solidFill>
                  <a:schemeClr val="dk1"/>
                </a:solidFill>
                <a:latin typeface="Arial"/>
                <a:ea typeface="Arial"/>
                <a:cs typeface="Arial"/>
                <a:sym typeface="Arial"/>
              </a:defRPr>
            </a:lvl4pPr>
            <a:lvl5pPr marR="0" lvl="4" algn="ctr">
              <a:lnSpc>
                <a:spcPct val="100000"/>
              </a:lnSpc>
              <a:spcBef>
                <a:spcPts val="2480"/>
              </a:spcBef>
              <a:spcAft>
                <a:spcPts val="0"/>
              </a:spcAft>
              <a:buClr>
                <a:schemeClr val="dk1"/>
              </a:buClr>
              <a:buSzPts val="12400"/>
              <a:buFont typeface="Arial"/>
              <a:buNone/>
              <a:defRPr sz="12400" b="0" i="0" u="none" strike="noStrike" cap="none">
                <a:solidFill>
                  <a:schemeClr val="dk1"/>
                </a:solidFill>
                <a:latin typeface="Arial"/>
                <a:ea typeface="Arial"/>
                <a:cs typeface="Arial"/>
                <a:sym typeface="Arial"/>
              </a:defRPr>
            </a:lvl5pPr>
            <a:lvl6pPr marR="0" lvl="5" algn="ctr">
              <a:lnSpc>
                <a:spcPct val="100000"/>
              </a:lnSpc>
              <a:spcBef>
                <a:spcPts val="2480"/>
              </a:spcBef>
              <a:spcAft>
                <a:spcPts val="0"/>
              </a:spcAft>
              <a:buClr>
                <a:schemeClr val="dk1"/>
              </a:buClr>
              <a:buSzPts val="12400"/>
              <a:buFont typeface="Arial"/>
              <a:buNone/>
              <a:defRPr sz="12400" b="0" i="0" u="none" strike="noStrike" cap="none">
                <a:solidFill>
                  <a:schemeClr val="dk1"/>
                </a:solidFill>
                <a:latin typeface="Arial"/>
                <a:ea typeface="Arial"/>
                <a:cs typeface="Arial"/>
                <a:sym typeface="Arial"/>
              </a:defRPr>
            </a:lvl6pPr>
            <a:lvl7pPr marR="0" lvl="6" algn="ctr">
              <a:lnSpc>
                <a:spcPct val="100000"/>
              </a:lnSpc>
              <a:spcBef>
                <a:spcPts val="2480"/>
              </a:spcBef>
              <a:spcAft>
                <a:spcPts val="0"/>
              </a:spcAft>
              <a:buClr>
                <a:schemeClr val="dk1"/>
              </a:buClr>
              <a:buSzPts val="12400"/>
              <a:buFont typeface="Arial"/>
              <a:buNone/>
              <a:defRPr sz="12400" b="0" i="0" u="none" strike="noStrike" cap="none">
                <a:solidFill>
                  <a:schemeClr val="dk1"/>
                </a:solidFill>
                <a:latin typeface="Arial"/>
                <a:ea typeface="Arial"/>
                <a:cs typeface="Arial"/>
                <a:sym typeface="Arial"/>
              </a:defRPr>
            </a:lvl7pPr>
            <a:lvl8pPr marR="0" lvl="7" algn="ctr">
              <a:lnSpc>
                <a:spcPct val="100000"/>
              </a:lnSpc>
              <a:spcBef>
                <a:spcPts val="2480"/>
              </a:spcBef>
              <a:spcAft>
                <a:spcPts val="0"/>
              </a:spcAft>
              <a:buClr>
                <a:schemeClr val="dk1"/>
              </a:buClr>
              <a:buSzPts val="12400"/>
              <a:buFont typeface="Arial"/>
              <a:buNone/>
              <a:defRPr sz="12400" b="0" i="0" u="none" strike="noStrike" cap="none">
                <a:solidFill>
                  <a:schemeClr val="dk1"/>
                </a:solidFill>
                <a:latin typeface="Arial"/>
                <a:ea typeface="Arial"/>
                <a:cs typeface="Arial"/>
                <a:sym typeface="Arial"/>
              </a:defRPr>
            </a:lvl8pPr>
            <a:lvl9pPr marR="0" lvl="8" algn="ctr">
              <a:lnSpc>
                <a:spcPct val="100000"/>
              </a:lnSpc>
              <a:spcBef>
                <a:spcPts val="2480"/>
              </a:spcBef>
              <a:spcAft>
                <a:spcPts val="0"/>
              </a:spcAft>
              <a:buClr>
                <a:schemeClr val="dk1"/>
              </a:buClr>
              <a:buSzPts val="12400"/>
              <a:buFont typeface="Arial"/>
              <a:buNone/>
              <a:defRPr sz="12400" b="0" i="0" u="none" strike="noStrike" cap="none">
                <a:solidFill>
                  <a:schemeClr val="dk1"/>
                </a:solidFill>
                <a:latin typeface="Arial"/>
                <a:ea typeface="Arial"/>
                <a:cs typeface="Arial"/>
                <a:sym typeface="Arial"/>
              </a:defRPr>
            </a:lvl9pPr>
          </a:lstStyle>
          <a:p>
            <a:endParaRPr/>
          </a:p>
        </p:txBody>
      </p:sp>
      <p:sp>
        <p:nvSpPr>
          <p:cNvPr id="18" name="Google Shape;18;p4"/>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19" name="Google Shape;19;p4"/>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0" name="Google Shape;20;p4"/>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193925" y="1317625"/>
            <a:ext cx="39503350" cy="5486398"/>
          </a:xfrm>
          <a:prstGeom prst="rect">
            <a:avLst/>
          </a:prstGeom>
          <a:noFill/>
          <a:ln>
            <a:noFill/>
          </a:ln>
        </p:spPr>
        <p:txBody>
          <a:bodyPr spcFirstLastPara="1" wrap="square" lIns="182850" tIns="182850" rIns="182850" bIns="182850" anchor="ctr" anchorCtr="0">
            <a:noAutofit/>
          </a:bodyPr>
          <a:lstStyle>
            <a:lvl1pPr lvl="0"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2pPr>
            <a:lvl3pPr lvl="2" algn="ctr">
              <a:lnSpc>
                <a:spcPct val="100000"/>
              </a:lnSpc>
              <a:spcBef>
                <a:spcPts val="0"/>
              </a:spcBef>
              <a:spcAft>
                <a:spcPts val="0"/>
              </a:spcAft>
              <a:buSzPts val="1400"/>
              <a:buNone/>
              <a:defRPr sz="27200">
                <a:solidFill>
                  <a:schemeClr val="dk2"/>
                </a:solidFill>
                <a:latin typeface="Arial"/>
                <a:ea typeface="Arial"/>
                <a:cs typeface="Arial"/>
                <a:sym typeface="Arial"/>
              </a:defRPr>
            </a:lvl3pPr>
            <a:lvl4pPr lvl="3" algn="ctr">
              <a:lnSpc>
                <a:spcPct val="100000"/>
              </a:lnSpc>
              <a:spcBef>
                <a:spcPts val="0"/>
              </a:spcBef>
              <a:spcAft>
                <a:spcPts val="0"/>
              </a:spcAft>
              <a:buSzPts val="1400"/>
              <a:buNone/>
              <a:defRPr sz="27200">
                <a:solidFill>
                  <a:schemeClr val="dk2"/>
                </a:solidFill>
                <a:latin typeface="Arial"/>
                <a:ea typeface="Arial"/>
                <a:cs typeface="Arial"/>
                <a:sym typeface="Arial"/>
              </a:defRPr>
            </a:lvl4pPr>
            <a:lvl5pPr lvl="4" algn="ctr">
              <a:lnSpc>
                <a:spcPct val="100000"/>
              </a:lnSpc>
              <a:spcBef>
                <a:spcPts val="0"/>
              </a:spcBef>
              <a:spcAft>
                <a:spcPts val="0"/>
              </a:spcAft>
              <a:buSzPts val="1400"/>
              <a:buNone/>
              <a:defRPr sz="27200">
                <a:solidFill>
                  <a:schemeClr val="dk2"/>
                </a:solidFill>
                <a:latin typeface="Arial"/>
                <a:ea typeface="Arial"/>
                <a:cs typeface="Arial"/>
                <a:sym typeface="Arial"/>
              </a:defRPr>
            </a:lvl5pPr>
            <a:lvl6pPr lvl="5" algn="ctr">
              <a:lnSpc>
                <a:spcPct val="100000"/>
              </a:lnSpc>
              <a:spcBef>
                <a:spcPts val="0"/>
              </a:spcBef>
              <a:spcAft>
                <a:spcPts val="0"/>
              </a:spcAft>
              <a:buSzPts val="1400"/>
              <a:buNone/>
              <a:defRPr sz="27200">
                <a:solidFill>
                  <a:schemeClr val="dk2"/>
                </a:solidFill>
                <a:latin typeface="Arial"/>
                <a:ea typeface="Arial"/>
                <a:cs typeface="Arial"/>
                <a:sym typeface="Arial"/>
              </a:defRPr>
            </a:lvl6pPr>
            <a:lvl7pPr lvl="6" algn="ctr">
              <a:lnSpc>
                <a:spcPct val="100000"/>
              </a:lnSpc>
              <a:spcBef>
                <a:spcPts val="0"/>
              </a:spcBef>
              <a:spcAft>
                <a:spcPts val="0"/>
              </a:spcAft>
              <a:buSzPts val="1400"/>
              <a:buNone/>
              <a:defRPr sz="27200">
                <a:solidFill>
                  <a:schemeClr val="dk2"/>
                </a:solidFill>
                <a:latin typeface="Arial"/>
                <a:ea typeface="Arial"/>
                <a:cs typeface="Arial"/>
                <a:sym typeface="Arial"/>
              </a:defRPr>
            </a:lvl7pPr>
            <a:lvl8pPr lvl="7" algn="ctr">
              <a:lnSpc>
                <a:spcPct val="100000"/>
              </a:lnSpc>
              <a:spcBef>
                <a:spcPts val="0"/>
              </a:spcBef>
              <a:spcAft>
                <a:spcPts val="0"/>
              </a:spcAft>
              <a:buSzPts val="1400"/>
              <a:buNone/>
              <a:defRPr sz="27200">
                <a:solidFill>
                  <a:schemeClr val="dk2"/>
                </a:solidFill>
                <a:latin typeface="Arial"/>
                <a:ea typeface="Arial"/>
                <a:cs typeface="Arial"/>
                <a:sym typeface="Arial"/>
              </a:defRPr>
            </a:lvl8pPr>
            <a:lvl9pPr lvl="8" algn="ctr">
              <a:lnSpc>
                <a:spcPct val="100000"/>
              </a:lnSpc>
              <a:spcBef>
                <a:spcPts val="0"/>
              </a:spcBef>
              <a:spcAft>
                <a:spcPts val="0"/>
              </a:spcAft>
              <a:buSzPts val="1400"/>
              <a:buNone/>
              <a:defRPr sz="27200">
                <a:solidFill>
                  <a:schemeClr val="dk2"/>
                </a:solidFill>
                <a:latin typeface="Arial"/>
                <a:ea typeface="Arial"/>
                <a:cs typeface="Arial"/>
                <a:sym typeface="Arial"/>
              </a:defRPr>
            </a:lvl9pPr>
          </a:lstStyle>
          <a:p>
            <a:endParaRPr/>
          </a:p>
        </p:txBody>
      </p:sp>
      <p:sp>
        <p:nvSpPr>
          <p:cNvPr id="23" name="Google Shape;23;p5"/>
          <p:cNvSpPr txBox="1">
            <a:spLocks noGrp="1"/>
          </p:cNvSpPr>
          <p:nvPr>
            <p:ph type="body" idx="1"/>
          </p:nvPr>
        </p:nvSpPr>
        <p:spPr>
          <a:xfrm>
            <a:off x="2193925" y="7680325"/>
            <a:ext cx="39503350" cy="21726522"/>
          </a:xfrm>
          <a:prstGeom prst="rect">
            <a:avLst/>
          </a:prstGeom>
          <a:noFill/>
          <a:ln>
            <a:noFill/>
          </a:ln>
        </p:spPr>
        <p:txBody>
          <a:bodyPr spcFirstLastPara="1" wrap="square" lIns="182850" tIns="182850" rIns="182850" bIns="182850" anchor="t" anchorCtr="0">
            <a:noAutofit/>
          </a:bodyPr>
          <a:lstStyle>
            <a:lvl1pPr marL="457200" lvl="0" indent="-1485900" algn="l">
              <a:lnSpc>
                <a:spcPct val="100000"/>
              </a:lnSpc>
              <a:spcBef>
                <a:spcPts val="3960"/>
              </a:spcBef>
              <a:spcAft>
                <a:spcPts val="0"/>
              </a:spcAft>
              <a:buClr>
                <a:schemeClr val="dk1"/>
              </a:buClr>
              <a:buSzPts val="19800"/>
              <a:buFont typeface="Arial"/>
              <a:buChar char="•"/>
              <a:defRPr sz="19800">
                <a:solidFill>
                  <a:schemeClr val="dk1"/>
                </a:solidFill>
                <a:latin typeface="Arial"/>
                <a:ea typeface="Arial"/>
                <a:cs typeface="Arial"/>
                <a:sym typeface="Arial"/>
              </a:defRPr>
            </a:lvl1pPr>
            <a:lvl2pPr marL="914400" lvl="1" indent="-1320800" algn="l">
              <a:lnSpc>
                <a:spcPct val="100000"/>
              </a:lnSpc>
              <a:spcBef>
                <a:spcPts val="3440"/>
              </a:spcBef>
              <a:spcAft>
                <a:spcPts val="0"/>
              </a:spcAft>
              <a:buClr>
                <a:schemeClr val="dk1"/>
              </a:buClr>
              <a:buSzPts val="17200"/>
              <a:buFont typeface="Arial"/>
              <a:buChar char="•"/>
              <a:defRPr sz="17200">
                <a:solidFill>
                  <a:schemeClr val="dk1"/>
                </a:solidFill>
                <a:latin typeface="Arial"/>
                <a:ea typeface="Arial"/>
                <a:cs typeface="Arial"/>
                <a:sym typeface="Arial"/>
              </a:defRPr>
            </a:lvl2pPr>
            <a:lvl3pPr marL="1371600" lvl="2" indent="-1168400" algn="l">
              <a:lnSpc>
                <a:spcPct val="100000"/>
              </a:lnSpc>
              <a:spcBef>
                <a:spcPts val="2960"/>
              </a:spcBef>
              <a:spcAft>
                <a:spcPts val="0"/>
              </a:spcAft>
              <a:buClr>
                <a:schemeClr val="dk1"/>
              </a:buClr>
              <a:buSzPts val="14800"/>
              <a:buFont typeface="Arial"/>
              <a:buChar char="•"/>
              <a:defRPr sz="14800">
                <a:solidFill>
                  <a:schemeClr val="dk1"/>
                </a:solidFill>
                <a:latin typeface="Arial"/>
                <a:ea typeface="Arial"/>
                <a:cs typeface="Arial"/>
                <a:sym typeface="Arial"/>
              </a:defRPr>
            </a:lvl3pPr>
            <a:lvl4pPr marL="1828800" lvl="3"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4pPr>
            <a:lvl5pPr marL="2286000" lvl="4"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5pPr>
            <a:lvl6pPr marL="2743200" lvl="5"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6pPr>
            <a:lvl7pPr marL="3200400" lvl="6"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7pPr>
            <a:lvl8pPr marL="3657600" lvl="7"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8pPr>
            <a:lvl9pPr marL="4114800" lvl="8" indent="-1016000" algn="l">
              <a:lnSpc>
                <a:spcPct val="100000"/>
              </a:lnSpc>
              <a:spcBef>
                <a:spcPts val="2480"/>
              </a:spcBef>
              <a:spcAft>
                <a:spcPts val="0"/>
              </a:spcAft>
              <a:buClr>
                <a:schemeClr val="dk1"/>
              </a:buClr>
              <a:buSzPts val="12400"/>
              <a:buFont typeface="Arial"/>
              <a:buChar char="•"/>
              <a:defRPr sz="12400">
                <a:solidFill>
                  <a:schemeClr val="dk1"/>
                </a:solidFill>
                <a:latin typeface="Arial"/>
                <a:ea typeface="Arial"/>
                <a:cs typeface="Arial"/>
                <a:sym typeface="Arial"/>
              </a:defRPr>
            </a:lvl9pPr>
          </a:lstStyle>
          <a:p>
            <a:endParaRPr/>
          </a:p>
        </p:txBody>
      </p:sp>
      <p:sp>
        <p:nvSpPr>
          <p:cNvPr id="24" name="Google Shape;24;p5"/>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5" name="Google Shape;25;p5"/>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6" name="Google Shape;26;p5"/>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Head"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467100" y="21151850"/>
            <a:ext cx="37306248" cy="6540500"/>
          </a:xfrm>
          <a:prstGeom prst="rect">
            <a:avLst/>
          </a:prstGeom>
          <a:noFill/>
          <a:ln>
            <a:noFill/>
          </a:ln>
        </p:spPr>
        <p:txBody>
          <a:bodyPr spcFirstLastPara="1" wrap="square" lIns="182850" tIns="182850" rIns="182850" bIns="182850" anchor="t" anchorCtr="0">
            <a:noAutofit/>
          </a:bodyPr>
          <a:lstStyle>
            <a:lvl1pPr lvl="0" algn="l">
              <a:lnSpc>
                <a:spcPct val="100000"/>
              </a:lnSpc>
              <a:spcBef>
                <a:spcPts val="0"/>
              </a:spcBef>
              <a:spcAft>
                <a:spcPts val="0"/>
              </a:spcAft>
              <a:buClr>
                <a:schemeClr val="dk2"/>
              </a:buClr>
              <a:buSzPts val="8000"/>
              <a:buFont typeface="Arial"/>
              <a:buNone/>
              <a:defRPr sz="8000" b="1" cap="small"/>
            </a:lvl1pPr>
            <a:lvl2pPr lvl="1" algn="ctr">
              <a:lnSpc>
                <a:spcPct val="100000"/>
              </a:lnSpc>
              <a:spcBef>
                <a:spcPts val="0"/>
              </a:spcBef>
              <a:spcAft>
                <a:spcPts val="0"/>
              </a:spcAft>
              <a:buClr>
                <a:schemeClr val="dk2"/>
              </a:buClr>
              <a:buSzPts val="13600"/>
              <a:buFont typeface="Arial"/>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3467100" y="13950950"/>
            <a:ext cx="37306248" cy="7200900"/>
          </a:xfrm>
          <a:prstGeom prst="rect">
            <a:avLst/>
          </a:prstGeom>
          <a:noFill/>
          <a:ln>
            <a:noFill/>
          </a:ln>
        </p:spPr>
        <p:txBody>
          <a:bodyPr spcFirstLastPara="1" wrap="square" lIns="182850" tIns="182850" rIns="182850" bIns="182850" anchor="b" anchorCtr="0">
            <a:noAutofit/>
          </a:bodyPr>
          <a:lstStyle>
            <a:lvl1pPr marL="457200" lvl="0" indent="-228600" algn="l">
              <a:lnSpc>
                <a:spcPct val="100000"/>
              </a:lnSpc>
              <a:spcBef>
                <a:spcPts val="1980"/>
              </a:spcBef>
              <a:spcAft>
                <a:spcPts val="0"/>
              </a:spcAft>
              <a:buSzPts val="4000"/>
              <a:buFont typeface="Arial"/>
              <a:buNone/>
              <a:defRPr sz="4000"/>
            </a:lvl1pPr>
            <a:lvl2pPr marL="914400" lvl="1" indent="-228600" algn="l">
              <a:lnSpc>
                <a:spcPct val="100000"/>
              </a:lnSpc>
              <a:spcBef>
                <a:spcPts val="1720"/>
              </a:spcBef>
              <a:spcAft>
                <a:spcPts val="0"/>
              </a:spcAft>
              <a:buSzPts val="3600"/>
              <a:buFont typeface="Arial"/>
              <a:buNone/>
              <a:defRPr sz="3600"/>
            </a:lvl2pPr>
            <a:lvl3pPr marL="1371600" lvl="2" indent="-228600" algn="l">
              <a:lnSpc>
                <a:spcPct val="100000"/>
              </a:lnSpc>
              <a:spcBef>
                <a:spcPts val="1480"/>
              </a:spcBef>
              <a:spcAft>
                <a:spcPts val="0"/>
              </a:spcAft>
              <a:buSzPts val="3200"/>
              <a:buFont typeface="Arial"/>
              <a:buNone/>
              <a:defRPr sz="3200"/>
            </a:lvl3pPr>
            <a:lvl4pPr marL="1828800" lvl="3" indent="-228600" algn="l">
              <a:lnSpc>
                <a:spcPct val="100000"/>
              </a:lnSpc>
              <a:spcBef>
                <a:spcPts val="1240"/>
              </a:spcBef>
              <a:spcAft>
                <a:spcPts val="0"/>
              </a:spcAft>
              <a:buSzPts val="2800"/>
              <a:buFont typeface="Arial"/>
              <a:buNone/>
              <a:defRPr sz="2800"/>
            </a:lvl4pPr>
            <a:lvl5pPr marL="2286000" lvl="4" indent="-228600" algn="l">
              <a:lnSpc>
                <a:spcPct val="100000"/>
              </a:lnSpc>
              <a:spcBef>
                <a:spcPts val="1240"/>
              </a:spcBef>
              <a:spcAft>
                <a:spcPts val="0"/>
              </a:spcAft>
              <a:buSzPts val="2800"/>
              <a:buFont typeface="Arial"/>
              <a:buNone/>
              <a:defRPr sz="2800"/>
            </a:lvl5pPr>
            <a:lvl6pPr marL="2743200" lvl="5" indent="-228600" algn="l">
              <a:lnSpc>
                <a:spcPct val="100000"/>
              </a:lnSpc>
              <a:spcBef>
                <a:spcPts val="1240"/>
              </a:spcBef>
              <a:spcAft>
                <a:spcPts val="0"/>
              </a:spcAft>
              <a:buSzPts val="2800"/>
              <a:buFont typeface="Arial"/>
              <a:buNone/>
              <a:defRPr sz="2800"/>
            </a:lvl6pPr>
            <a:lvl7pPr marL="3200400" lvl="6" indent="-228600" algn="l">
              <a:lnSpc>
                <a:spcPct val="100000"/>
              </a:lnSpc>
              <a:spcBef>
                <a:spcPts val="1240"/>
              </a:spcBef>
              <a:spcAft>
                <a:spcPts val="0"/>
              </a:spcAft>
              <a:buSzPts val="2800"/>
              <a:buFont typeface="Arial"/>
              <a:buNone/>
              <a:defRPr sz="2800"/>
            </a:lvl7pPr>
            <a:lvl8pPr marL="3657600" lvl="7" indent="-228600" algn="l">
              <a:lnSpc>
                <a:spcPct val="100000"/>
              </a:lnSpc>
              <a:spcBef>
                <a:spcPts val="1240"/>
              </a:spcBef>
              <a:spcAft>
                <a:spcPts val="0"/>
              </a:spcAft>
              <a:buSzPts val="2800"/>
              <a:buFont typeface="Arial"/>
              <a:buNone/>
              <a:defRPr sz="2800"/>
            </a:lvl8pPr>
            <a:lvl9pPr marL="4114800" lvl="8" indent="-228600" algn="l">
              <a:lnSpc>
                <a:spcPct val="100000"/>
              </a:lnSpc>
              <a:spcBef>
                <a:spcPts val="1240"/>
              </a:spcBef>
              <a:spcAft>
                <a:spcPts val="0"/>
              </a:spcAft>
              <a:buSzPts val="2800"/>
              <a:buFont typeface="Arial"/>
              <a:buNone/>
              <a:defRPr sz="2800"/>
            </a:lvl9pPr>
          </a:lstStyle>
          <a:p>
            <a:endParaRPr/>
          </a:p>
        </p:txBody>
      </p:sp>
      <p:sp>
        <p:nvSpPr>
          <p:cNvPr id="30" name="Google Shape;30;p6"/>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32" name="Google Shape;32;p6"/>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3925" y="1317625"/>
            <a:ext cx="39503350" cy="5486398"/>
          </a:xfrm>
          <a:prstGeom prst="rect">
            <a:avLst/>
          </a:prstGeom>
          <a:noFill/>
          <a:ln>
            <a:noFill/>
          </a:ln>
        </p:spPr>
        <p:txBody>
          <a:bodyPr spcFirstLastPara="1" wrap="square" lIns="182850" tIns="182850" rIns="182850" bIns="182850" anchor="ctr" anchorCtr="0">
            <a:noAutofit/>
          </a:bodyPr>
          <a:lstStyle>
            <a:lvl1pPr lvl="0"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2pPr>
            <a:lvl3pPr lvl="2" algn="ctr">
              <a:lnSpc>
                <a:spcPct val="100000"/>
              </a:lnSpc>
              <a:spcBef>
                <a:spcPts val="0"/>
              </a:spcBef>
              <a:spcAft>
                <a:spcPts val="0"/>
              </a:spcAft>
              <a:buSzPts val="1400"/>
              <a:buNone/>
              <a:defRPr sz="27200">
                <a:solidFill>
                  <a:schemeClr val="dk2"/>
                </a:solidFill>
                <a:latin typeface="Arial"/>
                <a:ea typeface="Arial"/>
                <a:cs typeface="Arial"/>
                <a:sym typeface="Arial"/>
              </a:defRPr>
            </a:lvl3pPr>
            <a:lvl4pPr lvl="3" algn="ctr">
              <a:lnSpc>
                <a:spcPct val="100000"/>
              </a:lnSpc>
              <a:spcBef>
                <a:spcPts val="0"/>
              </a:spcBef>
              <a:spcAft>
                <a:spcPts val="0"/>
              </a:spcAft>
              <a:buSzPts val="1400"/>
              <a:buNone/>
              <a:defRPr sz="27200">
                <a:solidFill>
                  <a:schemeClr val="dk2"/>
                </a:solidFill>
                <a:latin typeface="Arial"/>
                <a:ea typeface="Arial"/>
                <a:cs typeface="Arial"/>
                <a:sym typeface="Arial"/>
              </a:defRPr>
            </a:lvl4pPr>
            <a:lvl5pPr lvl="4" algn="ctr">
              <a:lnSpc>
                <a:spcPct val="100000"/>
              </a:lnSpc>
              <a:spcBef>
                <a:spcPts val="0"/>
              </a:spcBef>
              <a:spcAft>
                <a:spcPts val="0"/>
              </a:spcAft>
              <a:buSzPts val="1400"/>
              <a:buNone/>
              <a:defRPr sz="27200">
                <a:solidFill>
                  <a:schemeClr val="dk2"/>
                </a:solidFill>
                <a:latin typeface="Arial"/>
                <a:ea typeface="Arial"/>
                <a:cs typeface="Arial"/>
                <a:sym typeface="Arial"/>
              </a:defRPr>
            </a:lvl5pPr>
            <a:lvl6pPr lvl="5" algn="ctr">
              <a:lnSpc>
                <a:spcPct val="100000"/>
              </a:lnSpc>
              <a:spcBef>
                <a:spcPts val="0"/>
              </a:spcBef>
              <a:spcAft>
                <a:spcPts val="0"/>
              </a:spcAft>
              <a:buSzPts val="1400"/>
              <a:buNone/>
              <a:defRPr sz="27200">
                <a:solidFill>
                  <a:schemeClr val="dk2"/>
                </a:solidFill>
                <a:latin typeface="Arial"/>
                <a:ea typeface="Arial"/>
                <a:cs typeface="Arial"/>
                <a:sym typeface="Arial"/>
              </a:defRPr>
            </a:lvl6pPr>
            <a:lvl7pPr lvl="6" algn="ctr">
              <a:lnSpc>
                <a:spcPct val="100000"/>
              </a:lnSpc>
              <a:spcBef>
                <a:spcPts val="0"/>
              </a:spcBef>
              <a:spcAft>
                <a:spcPts val="0"/>
              </a:spcAft>
              <a:buSzPts val="1400"/>
              <a:buNone/>
              <a:defRPr sz="27200">
                <a:solidFill>
                  <a:schemeClr val="dk2"/>
                </a:solidFill>
                <a:latin typeface="Arial"/>
                <a:ea typeface="Arial"/>
                <a:cs typeface="Arial"/>
                <a:sym typeface="Arial"/>
              </a:defRPr>
            </a:lvl7pPr>
            <a:lvl8pPr lvl="7" algn="ctr">
              <a:lnSpc>
                <a:spcPct val="100000"/>
              </a:lnSpc>
              <a:spcBef>
                <a:spcPts val="0"/>
              </a:spcBef>
              <a:spcAft>
                <a:spcPts val="0"/>
              </a:spcAft>
              <a:buSzPts val="1400"/>
              <a:buNone/>
              <a:defRPr sz="27200">
                <a:solidFill>
                  <a:schemeClr val="dk2"/>
                </a:solidFill>
                <a:latin typeface="Arial"/>
                <a:ea typeface="Arial"/>
                <a:cs typeface="Arial"/>
                <a:sym typeface="Arial"/>
              </a:defRPr>
            </a:lvl8pPr>
            <a:lvl9pPr lvl="8" algn="ctr">
              <a:lnSpc>
                <a:spcPct val="100000"/>
              </a:lnSpc>
              <a:spcBef>
                <a:spcPts val="0"/>
              </a:spcBef>
              <a:spcAft>
                <a:spcPts val="0"/>
              </a:spcAft>
              <a:buSzPts val="1400"/>
              <a:buNone/>
              <a:defRPr sz="27200">
                <a:solidFill>
                  <a:schemeClr val="dk2"/>
                </a:solidFill>
                <a:latin typeface="Arial"/>
                <a:ea typeface="Arial"/>
                <a:cs typeface="Arial"/>
                <a:sym typeface="Arial"/>
              </a:defRPr>
            </a:lvl9pPr>
          </a:lstStyle>
          <a:p>
            <a:endParaRPr/>
          </a:p>
        </p:txBody>
      </p:sp>
      <p:sp>
        <p:nvSpPr>
          <p:cNvPr id="35" name="Google Shape;35;p7"/>
          <p:cNvSpPr txBox="1">
            <a:spLocks noGrp="1"/>
          </p:cNvSpPr>
          <p:nvPr>
            <p:ph type="body" idx="1"/>
          </p:nvPr>
        </p:nvSpPr>
        <p:spPr>
          <a:xfrm>
            <a:off x="2193925" y="7680325"/>
            <a:ext cx="19599274" cy="21726522"/>
          </a:xfrm>
          <a:prstGeom prst="rect">
            <a:avLst/>
          </a:prstGeom>
          <a:noFill/>
          <a:ln>
            <a:noFill/>
          </a:ln>
        </p:spPr>
        <p:txBody>
          <a:bodyPr spcFirstLastPara="1" wrap="square" lIns="182850" tIns="182850" rIns="182850" bIns="182850" anchor="t" anchorCtr="0">
            <a:noAutofit/>
          </a:bodyPr>
          <a:lstStyle>
            <a:lvl1pPr marL="457200" lvl="0" indent="-584200" algn="l">
              <a:lnSpc>
                <a:spcPct val="100000"/>
              </a:lnSpc>
              <a:spcBef>
                <a:spcPts val="1980"/>
              </a:spcBef>
              <a:spcAft>
                <a:spcPts val="0"/>
              </a:spcAft>
              <a:buSzPts val="5600"/>
              <a:buChar char="•"/>
              <a:defRPr sz="5600"/>
            </a:lvl1pPr>
            <a:lvl2pPr marL="914400" lvl="1" indent="-533400" algn="l">
              <a:lnSpc>
                <a:spcPct val="100000"/>
              </a:lnSpc>
              <a:spcBef>
                <a:spcPts val="1720"/>
              </a:spcBef>
              <a:spcAft>
                <a:spcPts val="0"/>
              </a:spcAft>
              <a:buSzPts val="4800"/>
              <a:buChar char="•"/>
              <a:defRPr sz="4800"/>
            </a:lvl2pPr>
            <a:lvl3pPr marL="1371600" lvl="2" indent="-482600" algn="l">
              <a:lnSpc>
                <a:spcPct val="100000"/>
              </a:lnSpc>
              <a:spcBef>
                <a:spcPts val="1480"/>
              </a:spcBef>
              <a:spcAft>
                <a:spcPts val="0"/>
              </a:spcAft>
              <a:buSzPts val="4000"/>
              <a:buChar char="•"/>
              <a:defRPr sz="4000"/>
            </a:lvl3pPr>
            <a:lvl4pPr marL="1828800" lvl="3" indent="-457200" algn="l">
              <a:lnSpc>
                <a:spcPct val="100000"/>
              </a:lnSpc>
              <a:spcBef>
                <a:spcPts val="1240"/>
              </a:spcBef>
              <a:spcAft>
                <a:spcPts val="0"/>
              </a:spcAft>
              <a:buSzPts val="3600"/>
              <a:buChar char="•"/>
              <a:defRPr sz="3600"/>
            </a:lvl4pPr>
            <a:lvl5pPr marL="2286000" lvl="4" indent="-457200" algn="l">
              <a:lnSpc>
                <a:spcPct val="100000"/>
              </a:lnSpc>
              <a:spcBef>
                <a:spcPts val="1240"/>
              </a:spcBef>
              <a:spcAft>
                <a:spcPts val="0"/>
              </a:spcAft>
              <a:buSzPts val="3600"/>
              <a:buChar char="•"/>
              <a:defRPr sz="3600"/>
            </a:lvl5pPr>
            <a:lvl6pPr marL="2743200" lvl="5" indent="-457200" algn="l">
              <a:lnSpc>
                <a:spcPct val="100000"/>
              </a:lnSpc>
              <a:spcBef>
                <a:spcPts val="1240"/>
              </a:spcBef>
              <a:spcAft>
                <a:spcPts val="0"/>
              </a:spcAft>
              <a:buSzPts val="3600"/>
              <a:buChar char="•"/>
              <a:defRPr sz="3600"/>
            </a:lvl6pPr>
            <a:lvl7pPr marL="3200400" lvl="6" indent="-457200" algn="l">
              <a:lnSpc>
                <a:spcPct val="100000"/>
              </a:lnSpc>
              <a:spcBef>
                <a:spcPts val="1240"/>
              </a:spcBef>
              <a:spcAft>
                <a:spcPts val="0"/>
              </a:spcAft>
              <a:buSzPts val="3600"/>
              <a:buChar char="•"/>
              <a:defRPr sz="3600"/>
            </a:lvl7pPr>
            <a:lvl8pPr marL="3657600" lvl="7" indent="-457200" algn="l">
              <a:lnSpc>
                <a:spcPct val="100000"/>
              </a:lnSpc>
              <a:spcBef>
                <a:spcPts val="1240"/>
              </a:spcBef>
              <a:spcAft>
                <a:spcPts val="0"/>
              </a:spcAft>
              <a:buSzPts val="3600"/>
              <a:buChar char="•"/>
              <a:defRPr sz="3600"/>
            </a:lvl8pPr>
            <a:lvl9pPr marL="4114800" lvl="8" indent="-457200" algn="l">
              <a:lnSpc>
                <a:spcPct val="100000"/>
              </a:lnSpc>
              <a:spcBef>
                <a:spcPts val="1240"/>
              </a:spcBef>
              <a:spcAft>
                <a:spcPts val="0"/>
              </a:spcAft>
              <a:buSzPts val="3600"/>
              <a:buChar char="•"/>
              <a:defRPr sz="3600"/>
            </a:lvl9pPr>
          </a:lstStyle>
          <a:p>
            <a:endParaRPr/>
          </a:p>
        </p:txBody>
      </p:sp>
      <p:sp>
        <p:nvSpPr>
          <p:cNvPr id="36" name="Google Shape;36;p7"/>
          <p:cNvSpPr txBox="1">
            <a:spLocks noGrp="1"/>
          </p:cNvSpPr>
          <p:nvPr>
            <p:ph type="body" idx="2"/>
          </p:nvPr>
        </p:nvSpPr>
        <p:spPr>
          <a:xfrm>
            <a:off x="22098000" y="7680325"/>
            <a:ext cx="19599276" cy="21726522"/>
          </a:xfrm>
          <a:prstGeom prst="rect">
            <a:avLst/>
          </a:prstGeom>
          <a:noFill/>
          <a:ln>
            <a:noFill/>
          </a:ln>
        </p:spPr>
        <p:txBody>
          <a:bodyPr spcFirstLastPara="1" wrap="square" lIns="182850" tIns="182850" rIns="182850" bIns="182850" anchor="t" anchorCtr="0">
            <a:noAutofit/>
          </a:bodyPr>
          <a:lstStyle>
            <a:lvl1pPr marL="457200" lvl="0" indent="-584200" algn="l">
              <a:lnSpc>
                <a:spcPct val="100000"/>
              </a:lnSpc>
              <a:spcBef>
                <a:spcPts val="1980"/>
              </a:spcBef>
              <a:spcAft>
                <a:spcPts val="0"/>
              </a:spcAft>
              <a:buSzPts val="5600"/>
              <a:buChar char="•"/>
              <a:defRPr sz="5600"/>
            </a:lvl1pPr>
            <a:lvl2pPr marL="914400" lvl="1" indent="-533400" algn="l">
              <a:lnSpc>
                <a:spcPct val="100000"/>
              </a:lnSpc>
              <a:spcBef>
                <a:spcPts val="1720"/>
              </a:spcBef>
              <a:spcAft>
                <a:spcPts val="0"/>
              </a:spcAft>
              <a:buSzPts val="4800"/>
              <a:buChar char="•"/>
              <a:defRPr sz="4800"/>
            </a:lvl2pPr>
            <a:lvl3pPr marL="1371600" lvl="2" indent="-482600" algn="l">
              <a:lnSpc>
                <a:spcPct val="100000"/>
              </a:lnSpc>
              <a:spcBef>
                <a:spcPts val="1480"/>
              </a:spcBef>
              <a:spcAft>
                <a:spcPts val="0"/>
              </a:spcAft>
              <a:buSzPts val="4000"/>
              <a:buChar char="•"/>
              <a:defRPr sz="4000"/>
            </a:lvl3pPr>
            <a:lvl4pPr marL="1828800" lvl="3" indent="-457200" algn="l">
              <a:lnSpc>
                <a:spcPct val="100000"/>
              </a:lnSpc>
              <a:spcBef>
                <a:spcPts val="1240"/>
              </a:spcBef>
              <a:spcAft>
                <a:spcPts val="0"/>
              </a:spcAft>
              <a:buSzPts val="3600"/>
              <a:buChar char="•"/>
              <a:defRPr sz="3600"/>
            </a:lvl4pPr>
            <a:lvl5pPr marL="2286000" lvl="4" indent="-457200" algn="l">
              <a:lnSpc>
                <a:spcPct val="100000"/>
              </a:lnSpc>
              <a:spcBef>
                <a:spcPts val="1240"/>
              </a:spcBef>
              <a:spcAft>
                <a:spcPts val="0"/>
              </a:spcAft>
              <a:buSzPts val="3600"/>
              <a:buChar char="•"/>
              <a:defRPr sz="3600"/>
            </a:lvl5pPr>
            <a:lvl6pPr marL="2743200" lvl="5" indent="-457200" algn="l">
              <a:lnSpc>
                <a:spcPct val="100000"/>
              </a:lnSpc>
              <a:spcBef>
                <a:spcPts val="1240"/>
              </a:spcBef>
              <a:spcAft>
                <a:spcPts val="0"/>
              </a:spcAft>
              <a:buSzPts val="3600"/>
              <a:buChar char="•"/>
              <a:defRPr sz="3600"/>
            </a:lvl6pPr>
            <a:lvl7pPr marL="3200400" lvl="6" indent="-457200" algn="l">
              <a:lnSpc>
                <a:spcPct val="100000"/>
              </a:lnSpc>
              <a:spcBef>
                <a:spcPts val="1240"/>
              </a:spcBef>
              <a:spcAft>
                <a:spcPts val="0"/>
              </a:spcAft>
              <a:buSzPts val="3600"/>
              <a:buChar char="•"/>
              <a:defRPr sz="3600"/>
            </a:lvl7pPr>
            <a:lvl8pPr marL="3657600" lvl="7" indent="-457200" algn="l">
              <a:lnSpc>
                <a:spcPct val="100000"/>
              </a:lnSpc>
              <a:spcBef>
                <a:spcPts val="1240"/>
              </a:spcBef>
              <a:spcAft>
                <a:spcPts val="0"/>
              </a:spcAft>
              <a:buSzPts val="3600"/>
              <a:buChar char="•"/>
              <a:defRPr sz="3600"/>
            </a:lvl8pPr>
            <a:lvl9pPr marL="4114800" lvl="8" indent="-457200" algn="l">
              <a:lnSpc>
                <a:spcPct val="100000"/>
              </a:lnSpc>
              <a:spcBef>
                <a:spcPts val="1240"/>
              </a:spcBef>
              <a:spcAft>
                <a:spcPts val="0"/>
              </a:spcAft>
              <a:buSzPts val="3600"/>
              <a:buChar char="•"/>
              <a:defRPr sz="3600"/>
            </a:lvl9pPr>
          </a:lstStyle>
          <a:p>
            <a:endParaRPr/>
          </a:p>
        </p:txBody>
      </p:sp>
      <p:sp>
        <p:nvSpPr>
          <p:cNvPr id="37" name="Google Shape;37;p7"/>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38" name="Google Shape;38;p7"/>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39" name="Google Shape;39;p7"/>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TxTwoObj"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2193925" y="1317625"/>
            <a:ext cx="39503350" cy="5486398"/>
          </a:xfrm>
          <a:prstGeom prst="rect">
            <a:avLst/>
          </a:prstGeom>
          <a:noFill/>
          <a:ln>
            <a:noFill/>
          </a:ln>
        </p:spPr>
        <p:txBody>
          <a:bodyPr spcFirstLastPara="1" wrap="square" lIns="182850" tIns="182850" rIns="182850" bIns="182850" anchor="ctr" anchorCtr="0">
            <a:noAutofit/>
          </a:bodyPr>
          <a:lstStyle>
            <a:lvl1pPr lvl="0" algn="ctr">
              <a:lnSpc>
                <a:spcPct val="100000"/>
              </a:lnSpc>
              <a:spcBef>
                <a:spcPts val="0"/>
              </a:spcBef>
              <a:spcAft>
                <a:spcPts val="0"/>
              </a:spcAft>
              <a:buClr>
                <a:schemeClr val="dk2"/>
              </a:buClr>
              <a:buSzPts val="13600"/>
              <a:buFont typeface="Arial"/>
              <a:buNone/>
              <a:defRPr/>
            </a:lvl1pPr>
            <a:lvl2pPr lvl="1" algn="ctr">
              <a:lnSpc>
                <a:spcPct val="100000"/>
              </a:lnSpc>
              <a:spcBef>
                <a:spcPts val="0"/>
              </a:spcBef>
              <a:spcAft>
                <a:spcPts val="0"/>
              </a:spcAft>
              <a:buClr>
                <a:schemeClr val="dk2"/>
              </a:buClr>
              <a:buSzPts val="13600"/>
              <a:buFont typeface="Arial"/>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2193924" y="7369174"/>
            <a:ext cx="19392900" cy="3070224"/>
          </a:xfrm>
          <a:prstGeom prst="rect">
            <a:avLst/>
          </a:prstGeom>
          <a:noFill/>
          <a:ln>
            <a:noFill/>
          </a:ln>
        </p:spPr>
        <p:txBody>
          <a:bodyPr spcFirstLastPara="1" wrap="square" lIns="182850" tIns="182850" rIns="182850" bIns="182850" anchor="b" anchorCtr="0">
            <a:noAutofit/>
          </a:bodyPr>
          <a:lstStyle>
            <a:lvl1pPr marL="457200" lvl="0" indent="-228600" algn="l">
              <a:lnSpc>
                <a:spcPct val="100000"/>
              </a:lnSpc>
              <a:spcBef>
                <a:spcPts val="1980"/>
              </a:spcBef>
              <a:spcAft>
                <a:spcPts val="0"/>
              </a:spcAft>
              <a:buSzPts val="4800"/>
              <a:buFont typeface="Arial"/>
              <a:buNone/>
              <a:defRPr sz="4800" b="1"/>
            </a:lvl1pPr>
            <a:lvl2pPr marL="914400" lvl="1" indent="-228600" algn="l">
              <a:lnSpc>
                <a:spcPct val="100000"/>
              </a:lnSpc>
              <a:spcBef>
                <a:spcPts val="1720"/>
              </a:spcBef>
              <a:spcAft>
                <a:spcPts val="0"/>
              </a:spcAft>
              <a:buSzPts val="4000"/>
              <a:buFont typeface="Arial"/>
              <a:buNone/>
              <a:defRPr sz="4000" b="1"/>
            </a:lvl2pPr>
            <a:lvl3pPr marL="1371600" lvl="2" indent="-228600" algn="l">
              <a:lnSpc>
                <a:spcPct val="100000"/>
              </a:lnSpc>
              <a:spcBef>
                <a:spcPts val="1480"/>
              </a:spcBef>
              <a:spcAft>
                <a:spcPts val="0"/>
              </a:spcAft>
              <a:buSzPts val="3600"/>
              <a:buFont typeface="Arial"/>
              <a:buNone/>
              <a:defRPr sz="3600" b="1"/>
            </a:lvl3pPr>
            <a:lvl4pPr marL="1828800" lvl="3" indent="-228600" algn="l">
              <a:lnSpc>
                <a:spcPct val="100000"/>
              </a:lnSpc>
              <a:spcBef>
                <a:spcPts val="1240"/>
              </a:spcBef>
              <a:spcAft>
                <a:spcPts val="0"/>
              </a:spcAft>
              <a:buSzPts val="3200"/>
              <a:buFont typeface="Arial"/>
              <a:buNone/>
              <a:defRPr sz="3200" b="1"/>
            </a:lvl4pPr>
            <a:lvl5pPr marL="2286000" lvl="4" indent="-228600" algn="l">
              <a:lnSpc>
                <a:spcPct val="100000"/>
              </a:lnSpc>
              <a:spcBef>
                <a:spcPts val="1240"/>
              </a:spcBef>
              <a:spcAft>
                <a:spcPts val="0"/>
              </a:spcAft>
              <a:buSzPts val="3200"/>
              <a:buFont typeface="Arial"/>
              <a:buNone/>
              <a:defRPr sz="3200" b="1"/>
            </a:lvl5pPr>
            <a:lvl6pPr marL="2743200" lvl="5" indent="-228600" algn="l">
              <a:lnSpc>
                <a:spcPct val="100000"/>
              </a:lnSpc>
              <a:spcBef>
                <a:spcPts val="1240"/>
              </a:spcBef>
              <a:spcAft>
                <a:spcPts val="0"/>
              </a:spcAft>
              <a:buSzPts val="3200"/>
              <a:buFont typeface="Arial"/>
              <a:buNone/>
              <a:defRPr sz="3200" b="1"/>
            </a:lvl6pPr>
            <a:lvl7pPr marL="3200400" lvl="6" indent="-228600" algn="l">
              <a:lnSpc>
                <a:spcPct val="100000"/>
              </a:lnSpc>
              <a:spcBef>
                <a:spcPts val="1240"/>
              </a:spcBef>
              <a:spcAft>
                <a:spcPts val="0"/>
              </a:spcAft>
              <a:buSzPts val="3200"/>
              <a:buFont typeface="Arial"/>
              <a:buNone/>
              <a:defRPr sz="3200" b="1"/>
            </a:lvl7pPr>
            <a:lvl8pPr marL="3657600" lvl="7" indent="-228600" algn="l">
              <a:lnSpc>
                <a:spcPct val="100000"/>
              </a:lnSpc>
              <a:spcBef>
                <a:spcPts val="1240"/>
              </a:spcBef>
              <a:spcAft>
                <a:spcPts val="0"/>
              </a:spcAft>
              <a:buSzPts val="3200"/>
              <a:buFont typeface="Arial"/>
              <a:buNone/>
              <a:defRPr sz="3200" b="1"/>
            </a:lvl8pPr>
            <a:lvl9pPr marL="4114800" lvl="8" indent="-228600" algn="l">
              <a:lnSpc>
                <a:spcPct val="100000"/>
              </a:lnSpc>
              <a:spcBef>
                <a:spcPts val="1240"/>
              </a:spcBef>
              <a:spcAft>
                <a:spcPts val="0"/>
              </a:spcAft>
              <a:buSzPts val="3200"/>
              <a:buFont typeface="Arial"/>
              <a:buNone/>
              <a:defRPr sz="3200" b="1"/>
            </a:lvl9pPr>
          </a:lstStyle>
          <a:p>
            <a:endParaRPr/>
          </a:p>
        </p:txBody>
      </p:sp>
      <p:sp>
        <p:nvSpPr>
          <p:cNvPr id="43" name="Google Shape;43;p8"/>
          <p:cNvSpPr txBox="1">
            <a:spLocks noGrp="1"/>
          </p:cNvSpPr>
          <p:nvPr>
            <p:ph type="body" idx="2"/>
          </p:nvPr>
        </p:nvSpPr>
        <p:spPr>
          <a:xfrm>
            <a:off x="2193924" y="10439401"/>
            <a:ext cx="19392900" cy="18967450"/>
          </a:xfrm>
          <a:prstGeom prst="rect">
            <a:avLst/>
          </a:prstGeom>
          <a:noFill/>
          <a:ln>
            <a:noFill/>
          </a:ln>
        </p:spPr>
        <p:txBody>
          <a:bodyPr spcFirstLastPara="1" wrap="square" lIns="182850" tIns="182850" rIns="182850" bIns="182850" anchor="t" anchorCtr="0">
            <a:noAutofit/>
          </a:bodyPr>
          <a:lstStyle>
            <a:lvl1pPr marL="457200" lvl="0" indent="-533400" algn="l">
              <a:lnSpc>
                <a:spcPct val="100000"/>
              </a:lnSpc>
              <a:spcBef>
                <a:spcPts val="1980"/>
              </a:spcBef>
              <a:spcAft>
                <a:spcPts val="0"/>
              </a:spcAft>
              <a:buSzPts val="4800"/>
              <a:buChar char="•"/>
              <a:defRPr sz="4800"/>
            </a:lvl1pPr>
            <a:lvl2pPr marL="914400" lvl="1" indent="-482600" algn="l">
              <a:lnSpc>
                <a:spcPct val="100000"/>
              </a:lnSpc>
              <a:spcBef>
                <a:spcPts val="1720"/>
              </a:spcBef>
              <a:spcAft>
                <a:spcPts val="0"/>
              </a:spcAft>
              <a:buSzPts val="4000"/>
              <a:buChar char="•"/>
              <a:defRPr sz="4000"/>
            </a:lvl2pPr>
            <a:lvl3pPr marL="1371600" lvl="2" indent="-457200" algn="l">
              <a:lnSpc>
                <a:spcPct val="100000"/>
              </a:lnSpc>
              <a:spcBef>
                <a:spcPts val="1480"/>
              </a:spcBef>
              <a:spcAft>
                <a:spcPts val="0"/>
              </a:spcAft>
              <a:buSzPts val="3600"/>
              <a:buChar char="•"/>
              <a:defRPr sz="3600"/>
            </a:lvl3pPr>
            <a:lvl4pPr marL="1828800" lvl="3" indent="-431800" algn="l">
              <a:lnSpc>
                <a:spcPct val="100000"/>
              </a:lnSpc>
              <a:spcBef>
                <a:spcPts val="1240"/>
              </a:spcBef>
              <a:spcAft>
                <a:spcPts val="0"/>
              </a:spcAft>
              <a:buSzPts val="3200"/>
              <a:buChar char="•"/>
              <a:defRPr sz="3200"/>
            </a:lvl4pPr>
            <a:lvl5pPr marL="2286000" lvl="4" indent="-431800" algn="l">
              <a:lnSpc>
                <a:spcPct val="100000"/>
              </a:lnSpc>
              <a:spcBef>
                <a:spcPts val="1240"/>
              </a:spcBef>
              <a:spcAft>
                <a:spcPts val="0"/>
              </a:spcAft>
              <a:buSzPts val="3200"/>
              <a:buChar char="•"/>
              <a:defRPr sz="3200"/>
            </a:lvl5pPr>
            <a:lvl6pPr marL="2743200" lvl="5" indent="-431800" algn="l">
              <a:lnSpc>
                <a:spcPct val="100000"/>
              </a:lnSpc>
              <a:spcBef>
                <a:spcPts val="1240"/>
              </a:spcBef>
              <a:spcAft>
                <a:spcPts val="0"/>
              </a:spcAft>
              <a:buSzPts val="3200"/>
              <a:buChar char="•"/>
              <a:defRPr sz="3200"/>
            </a:lvl6pPr>
            <a:lvl7pPr marL="3200400" lvl="6" indent="-431800" algn="l">
              <a:lnSpc>
                <a:spcPct val="100000"/>
              </a:lnSpc>
              <a:spcBef>
                <a:spcPts val="1240"/>
              </a:spcBef>
              <a:spcAft>
                <a:spcPts val="0"/>
              </a:spcAft>
              <a:buSzPts val="3200"/>
              <a:buChar char="•"/>
              <a:defRPr sz="3200"/>
            </a:lvl7pPr>
            <a:lvl8pPr marL="3657600" lvl="7" indent="-431800" algn="l">
              <a:lnSpc>
                <a:spcPct val="100000"/>
              </a:lnSpc>
              <a:spcBef>
                <a:spcPts val="1240"/>
              </a:spcBef>
              <a:spcAft>
                <a:spcPts val="0"/>
              </a:spcAft>
              <a:buSzPts val="3200"/>
              <a:buChar char="•"/>
              <a:defRPr sz="3200"/>
            </a:lvl8pPr>
            <a:lvl9pPr marL="4114800" lvl="8" indent="-431800" algn="l">
              <a:lnSpc>
                <a:spcPct val="100000"/>
              </a:lnSpc>
              <a:spcBef>
                <a:spcPts val="1240"/>
              </a:spcBef>
              <a:spcAft>
                <a:spcPts val="0"/>
              </a:spcAft>
              <a:buSzPts val="3200"/>
              <a:buChar char="•"/>
              <a:defRPr sz="3200"/>
            </a:lvl9pPr>
          </a:lstStyle>
          <a:p>
            <a:endParaRPr/>
          </a:p>
        </p:txBody>
      </p:sp>
      <p:sp>
        <p:nvSpPr>
          <p:cNvPr id="44" name="Google Shape;44;p8"/>
          <p:cNvSpPr txBox="1">
            <a:spLocks noGrp="1"/>
          </p:cNvSpPr>
          <p:nvPr>
            <p:ph type="body" idx="3"/>
          </p:nvPr>
        </p:nvSpPr>
        <p:spPr>
          <a:xfrm>
            <a:off x="22294851" y="7369174"/>
            <a:ext cx="19402426" cy="3070224"/>
          </a:xfrm>
          <a:prstGeom prst="rect">
            <a:avLst/>
          </a:prstGeom>
          <a:noFill/>
          <a:ln>
            <a:noFill/>
          </a:ln>
        </p:spPr>
        <p:txBody>
          <a:bodyPr spcFirstLastPara="1" wrap="square" lIns="182850" tIns="182850" rIns="182850" bIns="182850" anchor="b" anchorCtr="0">
            <a:noAutofit/>
          </a:bodyPr>
          <a:lstStyle>
            <a:lvl1pPr marL="457200" lvl="0" indent="-228600" algn="l">
              <a:lnSpc>
                <a:spcPct val="100000"/>
              </a:lnSpc>
              <a:spcBef>
                <a:spcPts val="1980"/>
              </a:spcBef>
              <a:spcAft>
                <a:spcPts val="0"/>
              </a:spcAft>
              <a:buSzPts val="4800"/>
              <a:buFont typeface="Arial"/>
              <a:buNone/>
              <a:defRPr sz="4800" b="1"/>
            </a:lvl1pPr>
            <a:lvl2pPr marL="914400" lvl="1" indent="-228600" algn="l">
              <a:lnSpc>
                <a:spcPct val="100000"/>
              </a:lnSpc>
              <a:spcBef>
                <a:spcPts val="1720"/>
              </a:spcBef>
              <a:spcAft>
                <a:spcPts val="0"/>
              </a:spcAft>
              <a:buSzPts val="4000"/>
              <a:buFont typeface="Arial"/>
              <a:buNone/>
              <a:defRPr sz="4000" b="1"/>
            </a:lvl2pPr>
            <a:lvl3pPr marL="1371600" lvl="2" indent="-228600" algn="l">
              <a:lnSpc>
                <a:spcPct val="100000"/>
              </a:lnSpc>
              <a:spcBef>
                <a:spcPts val="1480"/>
              </a:spcBef>
              <a:spcAft>
                <a:spcPts val="0"/>
              </a:spcAft>
              <a:buSzPts val="3600"/>
              <a:buFont typeface="Arial"/>
              <a:buNone/>
              <a:defRPr sz="3600" b="1"/>
            </a:lvl3pPr>
            <a:lvl4pPr marL="1828800" lvl="3" indent="-228600" algn="l">
              <a:lnSpc>
                <a:spcPct val="100000"/>
              </a:lnSpc>
              <a:spcBef>
                <a:spcPts val="1240"/>
              </a:spcBef>
              <a:spcAft>
                <a:spcPts val="0"/>
              </a:spcAft>
              <a:buSzPts val="3200"/>
              <a:buFont typeface="Arial"/>
              <a:buNone/>
              <a:defRPr sz="3200" b="1"/>
            </a:lvl4pPr>
            <a:lvl5pPr marL="2286000" lvl="4" indent="-228600" algn="l">
              <a:lnSpc>
                <a:spcPct val="100000"/>
              </a:lnSpc>
              <a:spcBef>
                <a:spcPts val="1240"/>
              </a:spcBef>
              <a:spcAft>
                <a:spcPts val="0"/>
              </a:spcAft>
              <a:buSzPts val="3200"/>
              <a:buFont typeface="Arial"/>
              <a:buNone/>
              <a:defRPr sz="3200" b="1"/>
            </a:lvl5pPr>
            <a:lvl6pPr marL="2743200" lvl="5" indent="-228600" algn="l">
              <a:lnSpc>
                <a:spcPct val="100000"/>
              </a:lnSpc>
              <a:spcBef>
                <a:spcPts val="1240"/>
              </a:spcBef>
              <a:spcAft>
                <a:spcPts val="0"/>
              </a:spcAft>
              <a:buSzPts val="3200"/>
              <a:buFont typeface="Arial"/>
              <a:buNone/>
              <a:defRPr sz="3200" b="1"/>
            </a:lvl6pPr>
            <a:lvl7pPr marL="3200400" lvl="6" indent="-228600" algn="l">
              <a:lnSpc>
                <a:spcPct val="100000"/>
              </a:lnSpc>
              <a:spcBef>
                <a:spcPts val="1240"/>
              </a:spcBef>
              <a:spcAft>
                <a:spcPts val="0"/>
              </a:spcAft>
              <a:buSzPts val="3200"/>
              <a:buFont typeface="Arial"/>
              <a:buNone/>
              <a:defRPr sz="3200" b="1"/>
            </a:lvl7pPr>
            <a:lvl8pPr marL="3657600" lvl="7" indent="-228600" algn="l">
              <a:lnSpc>
                <a:spcPct val="100000"/>
              </a:lnSpc>
              <a:spcBef>
                <a:spcPts val="1240"/>
              </a:spcBef>
              <a:spcAft>
                <a:spcPts val="0"/>
              </a:spcAft>
              <a:buSzPts val="3200"/>
              <a:buFont typeface="Arial"/>
              <a:buNone/>
              <a:defRPr sz="3200" b="1"/>
            </a:lvl8pPr>
            <a:lvl9pPr marL="4114800" lvl="8" indent="-228600" algn="l">
              <a:lnSpc>
                <a:spcPct val="100000"/>
              </a:lnSpc>
              <a:spcBef>
                <a:spcPts val="1240"/>
              </a:spcBef>
              <a:spcAft>
                <a:spcPts val="0"/>
              </a:spcAft>
              <a:buSzPts val="3200"/>
              <a:buFont typeface="Arial"/>
              <a:buNone/>
              <a:defRPr sz="3200" b="1"/>
            </a:lvl9pPr>
          </a:lstStyle>
          <a:p>
            <a:endParaRPr/>
          </a:p>
        </p:txBody>
      </p:sp>
      <p:sp>
        <p:nvSpPr>
          <p:cNvPr id="45" name="Google Shape;45;p8"/>
          <p:cNvSpPr txBox="1">
            <a:spLocks noGrp="1"/>
          </p:cNvSpPr>
          <p:nvPr>
            <p:ph type="body" idx="4"/>
          </p:nvPr>
        </p:nvSpPr>
        <p:spPr>
          <a:xfrm>
            <a:off x="22294851" y="10439401"/>
            <a:ext cx="19402426" cy="18967450"/>
          </a:xfrm>
          <a:prstGeom prst="rect">
            <a:avLst/>
          </a:prstGeom>
          <a:noFill/>
          <a:ln>
            <a:noFill/>
          </a:ln>
        </p:spPr>
        <p:txBody>
          <a:bodyPr spcFirstLastPara="1" wrap="square" lIns="182850" tIns="182850" rIns="182850" bIns="182850" anchor="t" anchorCtr="0">
            <a:noAutofit/>
          </a:bodyPr>
          <a:lstStyle>
            <a:lvl1pPr marL="457200" lvl="0" indent="-533400" algn="l">
              <a:lnSpc>
                <a:spcPct val="100000"/>
              </a:lnSpc>
              <a:spcBef>
                <a:spcPts val="1980"/>
              </a:spcBef>
              <a:spcAft>
                <a:spcPts val="0"/>
              </a:spcAft>
              <a:buSzPts val="4800"/>
              <a:buChar char="•"/>
              <a:defRPr sz="4800"/>
            </a:lvl1pPr>
            <a:lvl2pPr marL="914400" lvl="1" indent="-482600" algn="l">
              <a:lnSpc>
                <a:spcPct val="100000"/>
              </a:lnSpc>
              <a:spcBef>
                <a:spcPts val="1720"/>
              </a:spcBef>
              <a:spcAft>
                <a:spcPts val="0"/>
              </a:spcAft>
              <a:buSzPts val="4000"/>
              <a:buChar char="•"/>
              <a:defRPr sz="4000"/>
            </a:lvl2pPr>
            <a:lvl3pPr marL="1371600" lvl="2" indent="-457200" algn="l">
              <a:lnSpc>
                <a:spcPct val="100000"/>
              </a:lnSpc>
              <a:spcBef>
                <a:spcPts val="1480"/>
              </a:spcBef>
              <a:spcAft>
                <a:spcPts val="0"/>
              </a:spcAft>
              <a:buSzPts val="3600"/>
              <a:buChar char="•"/>
              <a:defRPr sz="3600"/>
            </a:lvl3pPr>
            <a:lvl4pPr marL="1828800" lvl="3" indent="-431800" algn="l">
              <a:lnSpc>
                <a:spcPct val="100000"/>
              </a:lnSpc>
              <a:spcBef>
                <a:spcPts val="1240"/>
              </a:spcBef>
              <a:spcAft>
                <a:spcPts val="0"/>
              </a:spcAft>
              <a:buSzPts val="3200"/>
              <a:buChar char="•"/>
              <a:defRPr sz="3200"/>
            </a:lvl4pPr>
            <a:lvl5pPr marL="2286000" lvl="4" indent="-431800" algn="l">
              <a:lnSpc>
                <a:spcPct val="100000"/>
              </a:lnSpc>
              <a:spcBef>
                <a:spcPts val="1240"/>
              </a:spcBef>
              <a:spcAft>
                <a:spcPts val="0"/>
              </a:spcAft>
              <a:buSzPts val="3200"/>
              <a:buChar char="•"/>
              <a:defRPr sz="3200"/>
            </a:lvl5pPr>
            <a:lvl6pPr marL="2743200" lvl="5" indent="-431800" algn="l">
              <a:lnSpc>
                <a:spcPct val="100000"/>
              </a:lnSpc>
              <a:spcBef>
                <a:spcPts val="1240"/>
              </a:spcBef>
              <a:spcAft>
                <a:spcPts val="0"/>
              </a:spcAft>
              <a:buSzPts val="3200"/>
              <a:buChar char="•"/>
              <a:defRPr sz="3200"/>
            </a:lvl6pPr>
            <a:lvl7pPr marL="3200400" lvl="6" indent="-431800" algn="l">
              <a:lnSpc>
                <a:spcPct val="100000"/>
              </a:lnSpc>
              <a:spcBef>
                <a:spcPts val="1240"/>
              </a:spcBef>
              <a:spcAft>
                <a:spcPts val="0"/>
              </a:spcAft>
              <a:buSzPts val="3200"/>
              <a:buChar char="•"/>
              <a:defRPr sz="3200"/>
            </a:lvl7pPr>
            <a:lvl8pPr marL="3657600" lvl="7" indent="-431800" algn="l">
              <a:lnSpc>
                <a:spcPct val="100000"/>
              </a:lnSpc>
              <a:spcBef>
                <a:spcPts val="1240"/>
              </a:spcBef>
              <a:spcAft>
                <a:spcPts val="0"/>
              </a:spcAft>
              <a:buSzPts val="3200"/>
              <a:buChar char="•"/>
              <a:defRPr sz="3200"/>
            </a:lvl8pPr>
            <a:lvl9pPr marL="4114800" lvl="8" indent="-431800" algn="l">
              <a:lnSpc>
                <a:spcPct val="100000"/>
              </a:lnSpc>
              <a:spcBef>
                <a:spcPts val="1240"/>
              </a:spcBef>
              <a:spcAft>
                <a:spcPts val="0"/>
              </a:spcAft>
              <a:buSzPts val="3200"/>
              <a:buChar char="•"/>
              <a:defRPr sz="3200"/>
            </a:lvl9pPr>
          </a:lstStyle>
          <a:p>
            <a:endParaRPr/>
          </a:p>
        </p:txBody>
      </p:sp>
      <p:sp>
        <p:nvSpPr>
          <p:cNvPr id="46" name="Google Shape;46;p8"/>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47" name="Google Shape;47;p8"/>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48" name="Google Shape;48;p8"/>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2193925" y="1317625"/>
            <a:ext cx="39503350" cy="5486398"/>
          </a:xfrm>
          <a:prstGeom prst="rect">
            <a:avLst/>
          </a:prstGeom>
          <a:noFill/>
          <a:ln>
            <a:noFill/>
          </a:ln>
        </p:spPr>
        <p:txBody>
          <a:bodyPr spcFirstLastPara="1" wrap="square" lIns="182850" tIns="182850" rIns="182850" bIns="182850" anchor="ctr" anchorCtr="0">
            <a:noAutofit/>
          </a:bodyPr>
          <a:lstStyle>
            <a:lvl1pPr lvl="0"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27200"/>
              <a:buFont typeface="Arial"/>
              <a:buNone/>
              <a:defRPr sz="27200">
                <a:solidFill>
                  <a:schemeClr val="dk2"/>
                </a:solidFill>
                <a:latin typeface="Arial"/>
                <a:ea typeface="Arial"/>
                <a:cs typeface="Arial"/>
                <a:sym typeface="Arial"/>
              </a:defRPr>
            </a:lvl2pPr>
            <a:lvl3pPr lvl="2" algn="ctr">
              <a:lnSpc>
                <a:spcPct val="100000"/>
              </a:lnSpc>
              <a:spcBef>
                <a:spcPts val="0"/>
              </a:spcBef>
              <a:spcAft>
                <a:spcPts val="0"/>
              </a:spcAft>
              <a:buSzPts val="1400"/>
              <a:buNone/>
              <a:defRPr sz="27200">
                <a:solidFill>
                  <a:schemeClr val="dk2"/>
                </a:solidFill>
                <a:latin typeface="Arial"/>
                <a:ea typeface="Arial"/>
                <a:cs typeface="Arial"/>
                <a:sym typeface="Arial"/>
              </a:defRPr>
            </a:lvl3pPr>
            <a:lvl4pPr lvl="3" algn="ctr">
              <a:lnSpc>
                <a:spcPct val="100000"/>
              </a:lnSpc>
              <a:spcBef>
                <a:spcPts val="0"/>
              </a:spcBef>
              <a:spcAft>
                <a:spcPts val="0"/>
              </a:spcAft>
              <a:buSzPts val="1400"/>
              <a:buNone/>
              <a:defRPr sz="27200">
                <a:solidFill>
                  <a:schemeClr val="dk2"/>
                </a:solidFill>
                <a:latin typeface="Arial"/>
                <a:ea typeface="Arial"/>
                <a:cs typeface="Arial"/>
                <a:sym typeface="Arial"/>
              </a:defRPr>
            </a:lvl4pPr>
            <a:lvl5pPr lvl="4" algn="ctr">
              <a:lnSpc>
                <a:spcPct val="100000"/>
              </a:lnSpc>
              <a:spcBef>
                <a:spcPts val="0"/>
              </a:spcBef>
              <a:spcAft>
                <a:spcPts val="0"/>
              </a:spcAft>
              <a:buSzPts val="1400"/>
              <a:buNone/>
              <a:defRPr sz="27200">
                <a:solidFill>
                  <a:schemeClr val="dk2"/>
                </a:solidFill>
                <a:latin typeface="Arial"/>
                <a:ea typeface="Arial"/>
                <a:cs typeface="Arial"/>
                <a:sym typeface="Arial"/>
              </a:defRPr>
            </a:lvl5pPr>
            <a:lvl6pPr lvl="5" algn="ctr">
              <a:lnSpc>
                <a:spcPct val="100000"/>
              </a:lnSpc>
              <a:spcBef>
                <a:spcPts val="0"/>
              </a:spcBef>
              <a:spcAft>
                <a:spcPts val="0"/>
              </a:spcAft>
              <a:buSzPts val="1400"/>
              <a:buNone/>
              <a:defRPr sz="27200">
                <a:solidFill>
                  <a:schemeClr val="dk2"/>
                </a:solidFill>
                <a:latin typeface="Arial"/>
                <a:ea typeface="Arial"/>
                <a:cs typeface="Arial"/>
                <a:sym typeface="Arial"/>
              </a:defRPr>
            </a:lvl6pPr>
            <a:lvl7pPr lvl="6" algn="ctr">
              <a:lnSpc>
                <a:spcPct val="100000"/>
              </a:lnSpc>
              <a:spcBef>
                <a:spcPts val="0"/>
              </a:spcBef>
              <a:spcAft>
                <a:spcPts val="0"/>
              </a:spcAft>
              <a:buSzPts val="1400"/>
              <a:buNone/>
              <a:defRPr sz="27200">
                <a:solidFill>
                  <a:schemeClr val="dk2"/>
                </a:solidFill>
                <a:latin typeface="Arial"/>
                <a:ea typeface="Arial"/>
                <a:cs typeface="Arial"/>
                <a:sym typeface="Arial"/>
              </a:defRPr>
            </a:lvl7pPr>
            <a:lvl8pPr lvl="7" algn="ctr">
              <a:lnSpc>
                <a:spcPct val="100000"/>
              </a:lnSpc>
              <a:spcBef>
                <a:spcPts val="0"/>
              </a:spcBef>
              <a:spcAft>
                <a:spcPts val="0"/>
              </a:spcAft>
              <a:buSzPts val="1400"/>
              <a:buNone/>
              <a:defRPr sz="27200">
                <a:solidFill>
                  <a:schemeClr val="dk2"/>
                </a:solidFill>
                <a:latin typeface="Arial"/>
                <a:ea typeface="Arial"/>
                <a:cs typeface="Arial"/>
                <a:sym typeface="Arial"/>
              </a:defRPr>
            </a:lvl8pPr>
            <a:lvl9pPr lvl="8" algn="ctr">
              <a:lnSpc>
                <a:spcPct val="100000"/>
              </a:lnSpc>
              <a:spcBef>
                <a:spcPts val="0"/>
              </a:spcBef>
              <a:spcAft>
                <a:spcPts val="0"/>
              </a:spcAft>
              <a:buSzPts val="1400"/>
              <a:buNone/>
              <a:defRPr sz="27200">
                <a:solidFill>
                  <a:schemeClr val="dk2"/>
                </a:solidFill>
                <a:latin typeface="Arial"/>
                <a:ea typeface="Arial"/>
                <a:cs typeface="Arial"/>
                <a:sym typeface="Arial"/>
              </a:defRPr>
            </a:lvl9pPr>
          </a:lstStyle>
          <a:p>
            <a:endParaRPr/>
          </a:p>
        </p:txBody>
      </p:sp>
      <p:sp>
        <p:nvSpPr>
          <p:cNvPr id="51" name="Google Shape;51;p9"/>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52" name="Google Shape;52;p9"/>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53" name="Google Shape;53;p9"/>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Tx"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193924" y="1311275"/>
            <a:ext cx="14439900" cy="5578474"/>
          </a:xfrm>
          <a:prstGeom prst="rect">
            <a:avLst/>
          </a:prstGeom>
          <a:noFill/>
          <a:ln>
            <a:noFill/>
          </a:ln>
        </p:spPr>
        <p:txBody>
          <a:bodyPr spcFirstLastPara="1" wrap="square" lIns="182850" tIns="182850" rIns="182850" bIns="182850" anchor="b" anchorCtr="0">
            <a:noAutofit/>
          </a:bodyPr>
          <a:lstStyle>
            <a:lvl1pPr lvl="0" algn="l">
              <a:lnSpc>
                <a:spcPct val="100000"/>
              </a:lnSpc>
              <a:spcBef>
                <a:spcPts val="0"/>
              </a:spcBef>
              <a:spcAft>
                <a:spcPts val="0"/>
              </a:spcAft>
              <a:buClr>
                <a:schemeClr val="dk2"/>
              </a:buClr>
              <a:buSzPts val="4000"/>
              <a:buFont typeface="Arial"/>
              <a:buNone/>
              <a:defRPr sz="4000" b="1"/>
            </a:lvl1pPr>
            <a:lvl2pPr lvl="1" algn="ctr">
              <a:lnSpc>
                <a:spcPct val="100000"/>
              </a:lnSpc>
              <a:spcBef>
                <a:spcPts val="0"/>
              </a:spcBef>
              <a:spcAft>
                <a:spcPts val="0"/>
              </a:spcAft>
              <a:buClr>
                <a:schemeClr val="dk2"/>
              </a:buClr>
              <a:buSzPts val="13600"/>
              <a:buFont typeface="Arial"/>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7160877" y="1311275"/>
            <a:ext cx="24536398" cy="28095574"/>
          </a:xfrm>
          <a:prstGeom prst="rect">
            <a:avLst/>
          </a:prstGeom>
          <a:noFill/>
          <a:ln>
            <a:noFill/>
          </a:ln>
        </p:spPr>
        <p:txBody>
          <a:bodyPr spcFirstLastPara="1" wrap="square" lIns="182850" tIns="182850" rIns="182850" bIns="182850" anchor="t" anchorCtr="0">
            <a:noAutofit/>
          </a:bodyPr>
          <a:lstStyle>
            <a:lvl1pPr marL="457200" lvl="0" indent="-635000" algn="l">
              <a:lnSpc>
                <a:spcPct val="100000"/>
              </a:lnSpc>
              <a:spcBef>
                <a:spcPts val="1980"/>
              </a:spcBef>
              <a:spcAft>
                <a:spcPts val="0"/>
              </a:spcAft>
              <a:buSzPts val="6400"/>
              <a:buChar char="•"/>
              <a:defRPr sz="6400"/>
            </a:lvl1pPr>
            <a:lvl2pPr marL="914400" lvl="1" indent="-584200" algn="l">
              <a:lnSpc>
                <a:spcPct val="100000"/>
              </a:lnSpc>
              <a:spcBef>
                <a:spcPts val="1720"/>
              </a:spcBef>
              <a:spcAft>
                <a:spcPts val="0"/>
              </a:spcAft>
              <a:buSzPts val="5600"/>
              <a:buChar char="•"/>
              <a:defRPr sz="5600"/>
            </a:lvl2pPr>
            <a:lvl3pPr marL="1371600" lvl="2" indent="-533400" algn="l">
              <a:lnSpc>
                <a:spcPct val="100000"/>
              </a:lnSpc>
              <a:spcBef>
                <a:spcPts val="1480"/>
              </a:spcBef>
              <a:spcAft>
                <a:spcPts val="0"/>
              </a:spcAft>
              <a:buSzPts val="4800"/>
              <a:buChar char="•"/>
              <a:defRPr sz="4800"/>
            </a:lvl3pPr>
            <a:lvl4pPr marL="1828800" lvl="3" indent="-482600" algn="l">
              <a:lnSpc>
                <a:spcPct val="100000"/>
              </a:lnSpc>
              <a:spcBef>
                <a:spcPts val="1240"/>
              </a:spcBef>
              <a:spcAft>
                <a:spcPts val="0"/>
              </a:spcAft>
              <a:buSzPts val="4000"/>
              <a:buChar char="•"/>
              <a:defRPr sz="4000"/>
            </a:lvl4pPr>
            <a:lvl5pPr marL="2286000" lvl="4" indent="-482600" algn="l">
              <a:lnSpc>
                <a:spcPct val="100000"/>
              </a:lnSpc>
              <a:spcBef>
                <a:spcPts val="1240"/>
              </a:spcBef>
              <a:spcAft>
                <a:spcPts val="0"/>
              </a:spcAft>
              <a:buSzPts val="4000"/>
              <a:buChar char="•"/>
              <a:defRPr sz="4000"/>
            </a:lvl5pPr>
            <a:lvl6pPr marL="2743200" lvl="5" indent="-482600" algn="l">
              <a:lnSpc>
                <a:spcPct val="100000"/>
              </a:lnSpc>
              <a:spcBef>
                <a:spcPts val="1240"/>
              </a:spcBef>
              <a:spcAft>
                <a:spcPts val="0"/>
              </a:spcAft>
              <a:buSzPts val="4000"/>
              <a:buChar char="•"/>
              <a:defRPr sz="4000"/>
            </a:lvl6pPr>
            <a:lvl7pPr marL="3200400" lvl="6" indent="-482600" algn="l">
              <a:lnSpc>
                <a:spcPct val="100000"/>
              </a:lnSpc>
              <a:spcBef>
                <a:spcPts val="1240"/>
              </a:spcBef>
              <a:spcAft>
                <a:spcPts val="0"/>
              </a:spcAft>
              <a:buSzPts val="4000"/>
              <a:buChar char="•"/>
              <a:defRPr sz="4000"/>
            </a:lvl7pPr>
            <a:lvl8pPr marL="3657600" lvl="7" indent="-482600" algn="l">
              <a:lnSpc>
                <a:spcPct val="100000"/>
              </a:lnSpc>
              <a:spcBef>
                <a:spcPts val="1240"/>
              </a:spcBef>
              <a:spcAft>
                <a:spcPts val="0"/>
              </a:spcAft>
              <a:buSzPts val="4000"/>
              <a:buChar char="•"/>
              <a:defRPr sz="4000"/>
            </a:lvl8pPr>
            <a:lvl9pPr marL="4114800" lvl="8" indent="-482600" algn="l">
              <a:lnSpc>
                <a:spcPct val="100000"/>
              </a:lnSpc>
              <a:spcBef>
                <a:spcPts val="1240"/>
              </a:spcBef>
              <a:spcAft>
                <a:spcPts val="0"/>
              </a:spcAft>
              <a:buSzPts val="4000"/>
              <a:buChar char="•"/>
              <a:defRPr sz="4000"/>
            </a:lvl9pPr>
          </a:lstStyle>
          <a:p>
            <a:endParaRPr/>
          </a:p>
        </p:txBody>
      </p:sp>
      <p:sp>
        <p:nvSpPr>
          <p:cNvPr id="57" name="Google Shape;57;p10"/>
          <p:cNvSpPr txBox="1">
            <a:spLocks noGrp="1"/>
          </p:cNvSpPr>
          <p:nvPr>
            <p:ph type="body" idx="2"/>
          </p:nvPr>
        </p:nvSpPr>
        <p:spPr>
          <a:xfrm>
            <a:off x="2193924" y="6889750"/>
            <a:ext cx="14439900" cy="22517100"/>
          </a:xfrm>
          <a:prstGeom prst="rect">
            <a:avLst/>
          </a:prstGeom>
          <a:noFill/>
          <a:ln>
            <a:noFill/>
          </a:ln>
        </p:spPr>
        <p:txBody>
          <a:bodyPr spcFirstLastPara="1" wrap="square" lIns="182850" tIns="182850" rIns="182850" bIns="182850" anchor="t" anchorCtr="0">
            <a:noAutofit/>
          </a:bodyPr>
          <a:lstStyle>
            <a:lvl1pPr marL="457200" lvl="0" indent="-228600" algn="l">
              <a:lnSpc>
                <a:spcPct val="100000"/>
              </a:lnSpc>
              <a:spcBef>
                <a:spcPts val="1980"/>
              </a:spcBef>
              <a:spcAft>
                <a:spcPts val="0"/>
              </a:spcAft>
              <a:buSzPts val="2800"/>
              <a:buFont typeface="Arial"/>
              <a:buNone/>
              <a:defRPr sz="2800"/>
            </a:lvl1pPr>
            <a:lvl2pPr marL="914400" lvl="1" indent="-228600" algn="l">
              <a:lnSpc>
                <a:spcPct val="100000"/>
              </a:lnSpc>
              <a:spcBef>
                <a:spcPts val="1720"/>
              </a:spcBef>
              <a:spcAft>
                <a:spcPts val="0"/>
              </a:spcAft>
              <a:buSzPts val="2400"/>
              <a:buFont typeface="Arial"/>
              <a:buNone/>
              <a:defRPr sz="2400"/>
            </a:lvl2pPr>
            <a:lvl3pPr marL="1371600" lvl="2" indent="-228600" algn="l">
              <a:lnSpc>
                <a:spcPct val="100000"/>
              </a:lnSpc>
              <a:spcBef>
                <a:spcPts val="1480"/>
              </a:spcBef>
              <a:spcAft>
                <a:spcPts val="0"/>
              </a:spcAft>
              <a:buSzPts val="2000"/>
              <a:buFont typeface="Arial"/>
              <a:buNone/>
              <a:defRPr sz="2000"/>
            </a:lvl3pPr>
            <a:lvl4pPr marL="1828800" lvl="3" indent="-228600" algn="l">
              <a:lnSpc>
                <a:spcPct val="100000"/>
              </a:lnSpc>
              <a:spcBef>
                <a:spcPts val="1240"/>
              </a:spcBef>
              <a:spcAft>
                <a:spcPts val="0"/>
              </a:spcAft>
              <a:buSzPts val="1800"/>
              <a:buFont typeface="Arial"/>
              <a:buNone/>
              <a:defRPr sz="1800"/>
            </a:lvl4pPr>
            <a:lvl5pPr marL="2286000" lvl="4" indent="-228600" algn="l">
              <a:lnSpc>
                <a:spcPct val="100000"/>
              </a:lnSpc>
              <a:spcBef>
                <a:spcPts val="1240"/>
              </a:spcBef>
              <a:spcAft>
                <a:spcPts val="0"/>
              </a:spcAft>
              <a:buSzPts val="1800"/>
              <a:buFont typeface="Arial"/>
              <a:buNone/>
              <a:defRPr sz="1800"/>
            </a:lvl5pPr>
            <a:lvl6pPr marL="2743200" lvl="5" indent="-228600" algn="l">
              <a:lnSpc>
                <a:spcPct val="100000"/>
              </a:lnSpc>
              <a:spcBef>
                <a:spcPts val="1240"/>
              </a:spcBef>
              <a:spcAft>
                <a:spcPts val="0"/>
              </a:spcAft>
              <a:buSzPts val="1800"/>
              <a:buFont typeface="Arial"/>
              <a:buNone/>
              <a:defRPr sz="1800"/>
            </a:lvl6pPr>
            <a:lvl7pPr marL="3200400" lvl="6" indent="-228600" algn="l">
              <a:lnSpc>
                <a:spcPct val="100000"/>
              </a:lnSpc>
              <a:spcBef>
                <a:spcPts val="1240"/>
              </a:spcBef>
              <a:spcAft>
                <a:spcPts val="0"/>
              </a:spcAft>
              <a:buSzPts val="1800"/>
              <a:buFont typeface="Arial"/>
              <a:buNone/>
              <a:defRPr sz="1800"/>
            </a:lvl7pPr>
            <a:lvl8pPr marL="3657600" lvl="7" indent="-228600" algn="l">
              <a:lnSpc>
                <a:spcPct val="100000"/>
              </a:lnSpc>
              <a:spcBef>
                <a:spcPts val="1240"/>
              </a:spcBef>
              <a:spcAft>
                <a:spcPts val="0"/>
              </a:spcAft>
              <a:buSzPts val="1800"/>
              <a:buFont typeface="Arial"/>
              <a:buNone/>
              <a:defRPr sz="1800"/>
            </a:lvl8pPr>
            <a:lvl9pPr marL="4114800" lvl="8" indent="-228600" algn="l">
              <a:lnSpc>
                <a:spcPct val="100000"/>
              </a:lnSpc>
              <a:spcBef>
                <a:spcPts val="1240"/>
              </a:spcBef>
              <a:spcAft>
                <a:spcPts val="0"/>
              </a:spcAft>
              <a:buSzPts val="1800"/>
              <a:buFont typeface="Arial"/>
              <a:buNone/>
              <a:defRPr sz="1800"/>
            </a:lvl9pPr>
          </a:lstStyle>
          <a:p>
            <a:endParaRPr/>
          </a:p>
        </p:txBody>
      </p:sp>
      <p:sp>
        <p:nvSpPr>
          <p:cNvPr id="58" name="Google Shape;58;p10"/>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59" name="Google Shape;59;p10"/>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x"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604251" y="23044151"/>
            <a:ext cx="26333450" cy="2717798"/>
          </a:xfrm>
          <a:prstGeom prst="rect">
            <a:avLst/>
          </a:prstGeom>
          <a:noFill/>
          <a:ln>
            <a:noFill/>
          </a:ln>
        </p:spPr>
        <p:txBody>
          <a:bodyPr spcFirstLastPara="1" wrap="square" lIns="182850" tIns="182850" rIns="182850" bIns="182850" anchor="b" anchorCtr="0">
            <a:noAutofit/>
          </a:bodyPr>
          <a:lstStyle>
            <a:lvl1pPr lvl="0" algn="l">
              <a:lnSpc>
                <a:spcPct val="100000"/>
              </a:lnSpc>
              <a:spcBef>
                <a:spcPts val="0"/>
              </a:spcBef>
              <a:spcAft>
                <a:spcPts val="0"/>
              </a:spcAft>
              <a:buClr>
                <a:schemeClr val="dk2"/>
              </a:buClr>
              <a:buSzPts val="4000"/>
              <a:buFont typeface="Arial"/>
              <a:buNone/>
              <a:defRPr sz="4000" b="1"/>
            </a:lvl1pPr>
            <a:lvl2pPr lvl="1" algn="ctr">
              <a:lnSpc>
                <a:spcPct val="100000"/>
              </a:lnSpc>
              <a:spcBef>
                <a:spcPts val="0"/>
              </a:spcBef>
              <a:spcAft>
                <a:spcPts val="0"/>
              </a:spcAft>
              <a:buClr>
                <a:schemeClr val="dk2"/>
              </a:buClr>
              <a:buSzPts val="13600"/>
              <a:buFont typeface="Arial"/>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8604251" y="2940051"/>
            <a:ext cx="26333450" cy="19751674"/>
          </a:xfrm>
          <a:prstGeom prst="rect">
            <a:avLst/>
          </a:prstGeom>
          <a:noFill/>
          <a:ln>
            <a:noFill/>
          </a:ln>
        </p:spPr>
      </p:sp>
      <p:sp>
        <p:nvSpPr>
          <p:cNvPr id="64" name="Google Shape;64;p11"/>
          <p:cNvSpPr txBox="1">
            <a:spLocks noGrp="1"/>
          </p:cNvSpPr>
          <p:nvPr>
            <p:ph type="body" idx="1"/>
          </p:nvPr>
        </p:nvSpPr>
        <p:spPr>
          <a:xfrm>
            <a:off x="8604251" y="25761950"/>
            <a:ext cx="26333450" cy="3863976"/>
          </a:xfrm>
          <a:prstGeom prst="rect">
            <a:avLst/>
          </a:prstGeom>
          <a:noFill/>
          <a:ln>
            <a:noFill/>
          </a:ln>
        </p:spPr>
        <p:txBody>
          <a:bodyPr spcFirstLastPara="1" wrap="square" lIns="182850" tIns="182850" rIns="182850" bIns="182850" anchor="t" anchorCtr="0">
            <a:noAutofit/>
          </a:bodyPr>
          <a:lstStyle>
            <a:lvl1pPr marL="457200" lvl="0" indent="-228600" algn="l">
              <a:lnSpc>
                <a:spcPct val="100000"/>
              </a:lnSpc>
              <a:spcBef>
                <a:spcPts val="1980"/>
              </a:spcBef>
              <a:spcAft>
                <a:spcPts val="0"/>
              </a:spcAft>
              <a:buSzPts val="2800"/>
              <a:buFont typeface="Arial"/>
              <a:buNone/>
              <a:defRPr sz="2800"/>
            </a:lvl1pPr>
            <a:lvl2pPr marL="914400" lvl="1" indent="-228600" algn="l">
              <a:lnSpc>
                <a:spcPct val="100000"/>
              </a:lnSpc>
              <a:spcBef>
                <a:spcPts val="1720"/>
              </a:spcBef>
              <a:spcAft>
                <a:spcPts val="0"/>
              </a:spcAft>
              <a:buSzPts val="2400"/>
              <a:buFont typeface="Arial"/>
              <a:buNone/>
              <a:defRPr sz="2400"/>
            </a:lvl2pPr>
            <a:lvl3pPr marL="1371600" lvl="2" indent="-228600" algn="l">
              <a:lnSpc>
                <a:spcPct val="100000"/>
              </a:lnSpc>
              <a:spcBef>
                <a:spcPts val="1480"/>
              </a:spcBef>
              <a:spcAft>
                <a:spcPts val="0"/>
              </a:spcAft>
              <a:buSzPts val="2000"/>
              <a:buFont typeface="Arial"/>
              <a:buNone/>
              <a:defRPr sz="2000"/>
            </a:lvl3pPr>
            <a:lvl4pPr marL="1828800" lvl="3" indent="-228600" algn="l">
              <a:lnSpc>
                <a:spcPct val="100000"/>
              </a:lnSpc>
              <a:spcBef>
                <a:spcPts val="1240"/>
              </a:spcBef>
              <a:spcAft>
                <a:spcPts val="0"/>
              </a:spcAft>
              <a:buSzPts val="1800"/>
              <a:buFont typeface="Arial"/>
              <a:buNone/>
              <a:defRPr sz="1800"/>
            </a:lvl4pPr>
            <a:lvl5pPr marL="2286000" lvl="4" indent="-228600" algn="l">
              <a:lnSpc>
                <a:spcPct val="100000"/>
              </a:lnSpc>
              <a:spcBef>
                <a:spcPts val="1240"/>
              </a:spcBef>
              <a:spcAft>
                <a:spcPts val="0"/>
              </a:spcAft>
              <a:buSzPts val="1800"/>
              <a:buFont typeface="Arial"/>
              <a:buNone/>
              <a:defRPr sz="1800"/>
            </a:lvl5pPr>
            <a:lvl6pPr marL="2743200" lvl="5" indent="-228600" algn="l">
              <a:lnSpc>
                <a:spcPct val="100000"/>
              </a:lnSpc>
              <a:spcBef>
                <a:spcPts val="1240"/>
              </a:spcBef>
              <a:spcAft>
                <a:spcPts val="0"/>
              </a:spcAft>
              <a:buSzPts val="1800"/>
              <a:buFont typeface="Arial"/>
              <a:buNone/>
              <a:defRPr sz="1800"/>
            </a:lvl6pPr>
            <a:lvl7pPr marL="3200400" lvl="6" indent="-228600" algn="l">
              <a:lnSpc>
                <a:spcPct val="100000"/>
              </a:lnSpc>
              <a:spcBef>
                <a:spcPts val="1240"/>
              </a:spcBef>
              <a:spcAft>
                <a:spcPts val="0"/>
              </a:spcAft>
              <a:buSzPts val="1800"/>
              <a:buFont typeface="Arial"/>
              <a:buNone/>
              <a:defRPr sz="1800"/>
            </a:lvl7pPr>
            <a:lvl8pPr marL="3657600" lvl="7" indent="-228600" algn="l">
              <a:lnSpc>
                <a:spcPct val="100000"/>
              </a:lnSpc>
              <a:spcBef>
                <a:spcPts val="1240"/>
              </a:spcBef>
              <a:spcAft>
                <a:spcPts val="0"/>
              </a:spcAft>
              <a:buSzPts val="1800"/>
              <a:buFont typeface="Arial"/>
              <a:buNone/>
              <a:defRPr sz="1800"/>
            </a:lvl8pPr>
            <a:lvl9pPr marL="4114800" lvl="8" indent="-228600" algn="l">
              <a:lnSpc>
                <a:spcPct val="100000"/>
              </a:lnSpc>
              <a:spcBef>
                <a:spcPts val="1240"/>
              </a:spcBef>
              <a:spcAft>
                <a:spcPts val="0"/>
              </a:spcAft>
              <a:buSzPts val="1800"/>
              <a:buFont typeface="Arial"/>
              <a:buNone/>
              <a:defRPr sz="1800"/>
            </a:lvl9pPr>
          </a:lstStyle>
          <a:p>
            <a:endParaRPr/>
          </a:p>
        </p:txBody>
      </p:sp>
      <p:sp>
        <p:nvSpPr>
          <p:cNvPr id="65" name="Google Shape;65;p11"/>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66" name="Google Shape;66;p11"/>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67" name="Google Shape;67;p11"/>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193925" y="1317625"/>
            <a:ext cx="39503350" cy="5486398"/>
          </a:xfrm>
          <a:prstGeom prst="rect">
            <a:avLst/>
          </a:prstGeom>
          <a:noFill/>
          <a:ln>
            <a:noFill/>
          </a:ln>
        </p:spPr>
        <p:txBody>
          <a:bodyPr spcFirstLastPara="1" wrap="square" lIns="182850" tIns="182850" rIns="182850" bIns="182850" anchor="ctr" anchorCtr="0">
            <a:noAutofit/>
          </a:bodyPr>
          <a:lstStyle>
            <a:lvl1pPr marR="0" lvl="0" algn="ctr" rtl="0">
              <a:lnSpc>
                <a:spcPct val="100000"/>
              </a:lnSpc>
              <a:spcBef>
                <a:spcPts val="0"/>
              </a:spcBef>
              <a:spcAft>
                <a:spcPts val="0"/>
              </a:spcAft>
              <a:buClr>
                <a:schemeClr val="dk2"/>
              </a:buClr>
              <a:buSzPts val="13600"/>
              <a:buFont typeface="Arial"/>
              <a:buNone/>
              <a:defRPr sz="136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13600"/>
              <a:buFont typeface="Arial"/>
              <a:buNone/>
              <a:defRPr sz="136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36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36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36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36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36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36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36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2193925" y="7680325"/>
            <a:ext cx="39503350" cy="21726522"/>
          </a:xfrm>
          <a:prstGeom prst="rect">
            <a:avLst/>
          </a:prstGeom>
          <a:noFill/>
          <a:ln>
            <a:noFill/>
          </a:ln>
        </p:spPr>
        <p:txBody>
          <a:bodyPr spcFirstLastPara="1" wrap="square" lIns="182850" tIns="182850" rIns="182850" bIns="182850" anchor="t" anchorCtr="0">
            <a:noAutofit/>
          </a:bodyPr>
          <a:lstStyle>
            <a:lvl1pPr marL="457200" marR="0" lvl="0" indent="-857250" algn="l" rtl="0">
              <a:lnSpc>
                <a:spcPct val="100000"/>
              </a:lnSpc>
              <a:spcBef>
                <a:spcPts val="1980"/>
              </a:spcBef>
              <a:spcAft>
                <a:spcPts val="0"/>
              </a:spcAft>
              <a:buClr>
                <a:schemeClr val="dk1"/>
              </a:buClr>
              <a:buSzPts val="9900"/>
              <a:buFont typeface="Arial"/>
              <a:buChar char="•"/>
              <a:defRPr sz="9900" b="0" i="0" u="none" strike="noStrike" cap="none">
                <a:solidFill>
                  <a:schemeClr val="dk1"/>
                </a:solidFill>
                <a:latin typeface="Arial"/>
                <a:ea typeface="Arial"/>
                <a:cs typeface="Arial"/>
                <a:sym typeface="Arial"/>
              </a:defRPr>
            </a:lvl1pPr>
            <a:lvl2pPr marL="914400" marR="0" lvl="1" indent="-774700" algn="l" rtl="0">
              <a:lnSpc>
                <a:spcPct val="100000"/>
              </a:lnSpc>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2pPr>
            <a:lvl3pPr marL="1371600" marR="0" lvl="2" indent="-698500" algn="l" rtl="0">
              <a:lnSpc>
                <a:spcPct val="100000"/>
              </a:lnSpc>
              <a:spcBef>
                <a:spcPts val="1480"/>
              </a:spcBef>
              <a:spcAft>
                <a:spcPts val="0"/>
              </a:spcAft>
              <a:buClr>
                <a:schemeClr val="dk1"/>
              </a:buClr>
              <a:buSzPts val="7400"/>
              <a:buFont typeface="Arial"/>
              <a:buChar char="•"/>
              <a:defRPr sz="7400" b="0" i="0" u="none" strike="noStrike" cap="none">
                <a:solidFill>
                  <a:schemeClr val="dk1"/>
                </a:solidFill>
                <a:latin typeface="Arial"/>
                <a:ea typeface="Arial"/>
                <a:cs typeface="Arial"/>
                <a:sym typeface="Arial"/>
              </a:defRPr>
            </a:lvl3pPr>
            <a:lvl4pPr marL="1828800" marR="0" lvl="3" indent="-622300" algn="l" rtl="0">
              <a:lnSpc>
                <a:spcPct val="100000"/>
              </a:lnSpc>
              <a:spcBef>
                <a:spcPts val="1240"/>
              </a:spcBef>
              <a:spcAft>
                <a:spcPts val="0"/>
              </a:spcAft>
              <a:buClr>
                <a:schemeClr val="dk1"/>
              </a:buClr>
              <a:buSzPts val="6200"/>
              <a:buFont typeface="Arial"/>
              <a:buChar char="•"/>
              <a:defRPr sz="6200" b="0" i="0" u="none" strike="noStrike" cap="none">
                <a:solidFill>
                  <a:schemeClr val="dk1"/>
                </a:solidFill>
                <a:latin typeface="Arial"/>
                <a:ea typeface="Arial"/>
                <a:cs typeface="Arial"/>
                <a:sym typeface="Arial"/>
              </a:defRPr>
            </a:lvl4pPr>
            <a:lvl5pPr marL="2286000" marR="0" lvl="4" indent="-622300" algn="l" rtl="0">
              <a:lnSpc>
                <a:spcPct val="100000"/>
              </a:lnSpc>
              <a:spcBef>
                <a:spcPts val="1240"/>
              </a:spcBef>
              <a:spcAft>
                <a:spcPts val="0"/>
              </a:spcAft>
              <a:buClr>
                <a:schemeClr val="dk1"/>
              </a:buClr>
              <a:buSzPts val="6200"/>
              <a:buFont typeface="Arial"/>
              <a:buChar char="•"/>
              <a:defRPr sz="6200" b="0" i="0" u="none" strike="noStrike" cap="none">
                <a:solidFill>
                  <a:schemeClr val="dk1"/>
                </a:solidFill>
                <a:latin typeface="Arial"/>
                <a:ea typeface="Arial"/>
                <a:cs typeface="Arial"/>
                <a:sym typeface="Arial"/>
              </a:defRPr>
            </a:lvl5pPr>
            <a:lvl6pPr marL="2743200" marR="0" lvl="5" indent="-622300" algn="l" rtl="0">
              <a:lnSpc>
                <a:spcPct val="100000"/>
              </a:lnSpc>
              <a:spcBef>
                <a:spcPts val="1240"/>
              </a:spcBef>
              <a:spcAft>
                <a:spcPts val="0"/>
              </a:spcAft>
              <a:buClr>
                <a:schemeClr val="dk1"/>
              </a:buClr>
              <a:buSzPts val="6200"/>
              <a:buFont typeface="Arial"/>
              <a:buChar char="•"/>
              <a:defRPr sz="6200" b="0" i="0" u="none" strike="noStrike" cap="none">
                <a:solidFill>
                  <a:schemeClr val="dk1"/>
                </a:solidFill>
                <a:latin typeface="Arial"/>
                <a:ea typeface="Arial"/>
                <a:cs typeface="Arial"/>
                <a:sym typeface="Arial"/>
              </a:defRPr>
            </a:lvl6pPr>
            <a:lvl7pPr marL="3200400" marR="0" lvl="6" indent="-622300" algn="l" rtl="0">
              <a:lnSpc>
                <a:spcPct val="100000"/>
              </a:lnSpc>
              <a:spcBef>
                <a:spcPts val="1240"/>
              </a:spcBef>
              <a:spcAft>
                <a:spcPts val="0"/>
              </a:spcAft>
              <a:buClr>
                <a:schemeClr val="dk1"/>
              </a:buClr>
              <a:buSzPts val="6200"/>
              <a:buFont typeface="Arial"/>
              <a:buChar char="•"/>
              <a:defRPr sz="6200" b="0" i="0" u="none" strike="noStrike" cap="none">
                <a:solidFill>
                  <a:schemeClr val="dk1"/>
                </a:solidFill>
                <a:latin typeface="Arial"/>
                <a:ea typeface="Arial"/>
                <a:cs typeface="Arial"/>
                <a:sym typeface="Arial"/>
              </a:defRPr>
            </a:lvl7pPr>
            <a:lvl8pPr marL="3657600" marR="0" lvl="7" indent="-622300" algn="l" rtl="0">
              <a:lnSpc>
                <a:spcPct val="100000"/>
              </a:lnSpc>
              <a:spcBef>
                <a:spcPts val="1240"/>
              </a:spcBef>
              <a:spcAft>
                <a:spcPts val="0"/>
              </a:spcAft>
              <a:buClr>
                <a:schemeClr val="dk1"/>
              </a:buClr>
              <a:buSzPts val="6200"/>
              <a:buFont typeface="Arial"/>
              <a:buChar char="•"/>
              <a:defRPr sz="6200" b="0" i="0" u="none" strike="noStrike" cap="none">
                <a:solidFill>
                  <a:schemeClr val="dk1"/>
                </a:solidFill>
                <a:latin typeface="Arial"/>
                <a:ea typeface="Arial"/>
                <a:cs typeface="Arial"/>
                <a:sym typeface="Arial"/>
              </a:defRPr>
            </a:lvl8pPr>
            <a:lvl9pPr marL="4114800" marR="0" lvl="8" indent="-622300" algn="l" rtl="0">
              <a:lnSpc>
                <a:spcPct val="100000"/>
              </a:lnSpc>
              <a:spcBef>
                <a:spcPts val="1240"/>
              </a:spcBef>
              <a:spcAft>
                <a:spcPts val="0"/>
              </a:spcAft>
              <a:buClr>
                <a:schemeClr val="dk1"/>
              </a:buClr>
              <a:buSzPts val="6200"/>
              <a:buFont typeface="Arial"/>
              <a:buChar char="•"/>
              <a:defRPr sz="62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2193925" y="29978350"/>
            <a:ext cx="10242550" cy="2286000"/>
          </a:xfrm>
          <a:prstGeom prst="rect">
            <a:avLst/>
          </a:prstGeom>
          <a:noFill/>
          <a:ln>
            <a:noFill/>
          </a:ln>
        </p:spPr>
        <p:txBody>
          <a:bodyPr spcFirstLastPara="1" wrap="square" lIns="182850" tIns="182850" rIns="182850" bIns="182850" anchor="t" anchorCtr="0">
            <a:noAutofit/>
          </a:bodyPr>
          <a:lstStyle>
            <a:lvl1pPr marR="0" lvl="0" algn="l"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14995526" y="29978350"/>
            <a:ext cx="13900148" cy="2286000"/>
          </a:xfrm>
          <a:prstGeom prst="rect">
            <a:avLst/>
          </a:prstGeom>
          <a:noFill/>
          <a:ln>
            <a:noFill/>
          </a:ln>
        </p:spPr>
        <p:txBody>
          <a:bodyPr spcFirstLastPara="1" wrap="square" lIns="182850" tIns="182850" rIns="182850" bIns="182850" anchor="t" anchorCtr="0">
            <a:noAutofit/>
          </a:bodyPr>
          <a:lstStyle>
            <a:lvl1pPr marR="0" lvl="0" algn="ct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31454725" y="29978350"/>
            <a:ext cx="10242550" cy="2286000"/>
          </a:xfrm>
          <a:prstGeom prst="rect">
            <a:avLst/>
          </a:prstGeom>
          <a:noFill/>
          <a:ln>
            <a:noFill/>
          </a:ln>
        </p:spPr>
        <p:txBody>
          <a:bodyPr spcFirstLastPara="1" wrap="square" lIns="182850" tIns="182850" rIns="182850" bIns="182850" anchor="t" anchorCtr="0">
            <a:noAutofit/>
          </a:bodyPr>
          <a:lstStyle>
            <a:lvl1pPr marL="0" marR="0" lvl="0" indent="0" algn="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8600"/>
              <a:buFont typeface="Arial"/>
              <a:buNone/>
              <a:defRPr sz="8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31d4cfc1066_0_51"/>
          <p:cNvSpPr txBox="1"/>
          <p:nvPr/>
        </p:nvSpPr>
        <p:spPr>
          <a:xfrm>
            <a:off x="869223" y="7260280"/>
            <a:ext cx="12162300" cy="4635000"/>
          </a:xfrm>
          <a:prstGeom prst="rect">
            <a:avLst/>
          </a:prstGeom>
          <a:noFill/>
          <a:ln>
            <a:noFill/>
          </a:ln>
        </p:spPr>
        <p:txBody>
          <a:bodyPr spcFirstLastPara="1" wrap="square" lIns="186275" tIns="93075" rIns="186275" bIns="93075" anchor="t" anchorCtr="0">
            <a:noAutofit/>
          </a:bodyPr>
          <a:lstStyle/>
          <a:p>
            <a:pPr marL="0" indent="0">
              <a:buNone/>
            </a:pPr>
            <a:r>
              <a:rPr lang="en-US" sz="2400" dirty="0">
                <a:latin typeface="+mj-lt"/>
              </a:rPr>
              <a:t>This study evaluates the performance of LSTM/GRU-based neural networks for predictive modeling, utilizing Evolutionary Computation methods, including Evolution Strategies (ES) and the DEAP framework, to optimize hyperparameters. This study focuses on predicting Total Nitrogen Oxides (NOx), with the goal of decreasing an RMSE metric. </a:t>
            </a:r>
          </a:p>
          <a:p>
            <a:pPr marL="0" indent="0">
              <a:buNone/>
            </a:pPr>
            <a:r>
              <a:rPr lang="en-US" sz="2400" dirty="0">
                <a:latin typeface="+mj-lt"/>
              </a:rPr>
              <a:t>Evolutionary Computation methods used in this project are ES(1+1) with 1/5 Rule, ES(N+M) and DEAP library.</a:t>
            </a:r>
          </a:p>
          <a:p>
            <a:pPr marL="0" indent="0">
              <a:buNone/>
            </a:pPr>
            <a:r>
              <a:rPr lang="en-US" sz="2400" dirty="0">
                <a:latin typeface="+mj-lt"/>
              </a:rPr>
              <a:t>The lowest loss </a:t>
            </a:r>
            <a:r>
              <a:rPr lang="en-US" sz="2400" dirty="0">
                <a:solidFill>
                  <a:schemeClr val="tx1"/>
                </a:solidFill>
                <a:latin typeface="+mj-lt"/>
              </a:rPr>
              <a:t>of </a:t>
            </a:r>
            <a:r>
              <a:rPr lang="en-US" sz="2400" i="0" dirty="0">
                <a:solidFill>
                  <a:schemeClr val="tx1"/>
                </a:solidFill>
                <a:effectLst/>
                <a:latin typeface="+mj-lt"/>
              </a:rPr>
              <a:t>40.99</a:t>
            </a:r>
            <a:r>
              <a:rPr lang="en-US" sz="2400" dirty="0">
                <a:solidFill>
                  <a:schemeClr val="tx1"/>
                </a:solidFill>
                <a:latin typeface="+mj-lt"/>
              </a:rPr>
              <a:t> </a:t>
            </a:r>
            <a:r>
              <a:rPr lang="en-US" sz="2400" dirty="0">
                <a:latin typeface="+mj-lt"/>
              </a:rPr>
              <a:t>was achieved with </a:t>
            </a:r>
            <a:r>
              <a:rPr lang="en-US" sz="2400" b="0" i="0" dirty="0">
                <a:effectLst/>
                <a:latin typeface="+mj-lt"/>
              </a:rPr>
              <a:t>115</a:t>
            </a:r>
            <a:r>
              <a:rPr lang="en-US" sz="2400" dirty="0">
                <a:latin typeface="+mj-lt"/>
              </a:rPr>
              <a:t> </a:t>
            </a:r>
            <a:r>
              <a:rPr lang="en-US" sz="2400" b="0" i="0" dirty="0">
                <a:effectLst/>
                <a:latin typeface="+mj-lt"/>
              </a:rPr>
              <a:t>RNN units + 3 DNN layers(64, 128, 27 neurons)</a:t>
            </a:r>
            <a:r>
              <a:rPr lang="en-US" sz="2400" dirty="0">
                <a:latin typeface="+mj-lt"/>
              </a:rPr>
              <a:t>, 12 lags, a learning rate of 0.001 using ES(N+M). These results demonstrate the effectiveness of fine-tuning hyperparameters for minimizing loss.</a:t>
            </a:r>
          </a:p>
          <a:p>
            <a:pPr marL="0" lvl="0" indent="0" algn="l" rtl="0">
              <a:spcBef>
                <a:spcPts val="0"/>
              </a:spcBef>
              <a:spcAft>
                <a:spcPts val="0"/>
              </a:spcAft>
              <a:buClr>
                <a:schemeClr val="dk1"/>
              </a:buClr>
              <a:buSzPts val="1100"/>
              <a:buFont typeface="Arial"/>
              <a:buNone/>
            </a:pP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p:txBody>
      </p:sp>
      <p:sp>
        <p:nvSpPr>
          <p:cNvPr id="85" name="Google Shape;85;g31d4cfc1066_0_51"/>
          <p:cNvSpPr txBox="1"/>
          <p:nvPr/>
        </p:nvSpPr>
        <p:spPr>
          <a:xfrm>
            <a:off x="807268" y="12849603"/>
            <a:ext cx="12193800" cy="4982400"/>
          </a:xfrm>
          <a:prstGeom prst="rect">
            <a:avLst/>
          </a:prstGeom>
          <a:noFill/>
          <a:ln>
            <a:noFill/>
          </a:ln>
        </p:spPr>
        <p:txBody>
          <a:bodyPr spcFirstLastPara="1" wrap="square" lIns="186275" tIns="93075" rIns="186275" bIns="93075" anchor="t" anchorCtr="0">
            <a:noAutofit/>
          </a:bodyPr>
          <a:lstStyle/>
          <a:p>
            <a:pPr marL="0" indent="0">
              <a:buNone/>
            </a:pPr>
            <a:r>
              <a:rPr lang="en-US" sz="2400" dirty="0"/>
              <a:t>The accurate prediction of Total Nitrogen Oxides (NOx) emissions is a critical task in environmental monitoring and air quality management. Predictive modeling, particularly using Long Short-Term Memory (LSTM) networks, has demonstrated significant promise for time-series forecasting in atmospheric science [1]. Recent studies, such as those by Zhang et al. [2] and Kumar et al. [3], have shown the effectiveness of deep learning models, including LSTM and GRU, in capturing complex temporal dependencies in pollutant concentration data. However, optimizing these models remains a challenge, as hyperparameters significantly influence model accuracy and computational efficiency.</a:t>
            </a:r>
          </a:p>
          <a:p>
            <a:pPr marL="0" indent="0">
              <a:buNone/>
            </a:pPr>
            <a:r>
              <a:rPr lang="en-US" sz="2400" dirty="0"/>
              <a:t>This research utilizes Evolutionary Computation techniques, specifically Evolution Strategies (ES) and the DEAP framework, to optimize LSTM hyperparameters. These methods allow systematic exploration of hyperparameter spaces, outperforming traditional grid or random search methods in terms of efficiency and effectiveness [4, 5].</a:t>
            </a:r>
          </a:p>
          <a:p>
            <a:pPr marL="0" marR="0" lvl="0" indent="0" algn="l" rtl="0">
              <a:lnSpc>
                <a:spcPct val="100000"/>
              </a:lnSpc>
              <a:spcBef>
                <a:spcPts val="0"/>
              </a:spcBef>
              <a:spcAft>
                <a:spcPts val="0"/>
              </a:spcAft>
              <a:buClr>
                <a:srgbClr val="000000"/>
              </a:buClr>
              <a:buFont typeface="Arial"/>
              <a:buNone/>
            </a:pPr>
            <a:endParaRPr sz="2400" b="0" i="0" u="none" strike="noStrike" cap="none" dirty="0">
              <a:solidFill>
                <a:schemeClr val="dk1"/>
              </a:solidFill>
              <a:latin typeface="Arial"/>
              <a:ea typeface="Arial"/>
              <a:cs typeface="Arial"/>
              <a:sym typeface="Arial"/>
            </a:endParaRPr>
          </a:p>
        </p:txBody>
      </p:sp>
      <p:sp>
        <p:nvSpPr>
          <p:cNvPr id="86" name="Google Shape;86;g31d4cfc1066_0_51"/>
          <p:cNvSpPr/>
          <p:nvPr/>
        </p:nvSpPr>
        <p:spPr>
          <a:xfrm>
            <a:off x="8740125" y="3329051"/>
            <a:ext cx="27645000" cy="1461300"/>
          </a:xfrm>
          <a:prstGeom prst="rect">
            <a:avLst/>
          </a:prstGeom>
          <a:noFill/>
          <a:ln>
            <a:noFill/>
          </a:ln>
        </p:spPr>
        <p:txBody>
          <a:bodyPr spcFirstLastPara="1" wrap="square" lIns="186275" tIns="93075" rIns="186275" bIns="93075" anchor="t" anchorCtr="0">
            <a:noAutofit/>
          </a:bodyPr>
          <a:lstStyle/>
          <a:p>
            <a:pPr marL="0" lvl="0" indent="0" algn="ctr" rtl="0">
              <a:lnSpc>
                <a:spcPct val="115000"/>
              </a:lnSpc>
              <a:spcBef>
                <a:spcPts val="0"/>
              </a:spcBef>
              <a:spcAft>
                <a:spcPts val="0"/>
              </a:spcAft>
              <a:buClr>
                <a:schemeClr val="dk1"/>
              </a:buClr>
              <a:buSzPts val="7200"/>
              <a:buFont typeface="Calibri"/>
              <a:buNone/>
            </a:pPr>
            <a:r>
              <a:rPr lang="en-US" sz="4200" dirty="0">
                <a:solidFill>
                  <a:schemeClr val="dk1"/>
                </a:solidFill>
                <a:latin typeface="Calibri"/>
                <a:ea typeface="Calibri"/>
                <a:cs typeface="Calibri"/>
                <a:sym typeface="Calibri"/>
              </a:rPr>
              <a:t>Batyr Kenzheakhmetov, Ryan Kaddis, Prerak Patel,</a:t>
            </a:r>
            <a:r>
              <a:rPr lang="ru-RU" sz="4200" dirty="0">
                <a:solidFill>
                  <a:schemeClr val="dk1"/>
                </a:solidFill>
                <a:latin typeface="Calibri"/>
                <a:ea typeface="Calibri"/>
                <a:cs typeface="Calibri"/>
                <a:sym typeface="Calibri"/>
              </a:rPr>
              <a:t> </a:t>
            </a:r>
            <a:r>
              <a:rPr lang="en-US" sz="4200" dirty="0">
                <a:solidFill>
                  <a:schemeClr val="dk1"/>
                </a:solidFill>
                <a:latin typeface="Calibri"/>
                <a:ea typeface="Calibri"/>
                <a:cs typeface="Calibri"/>
                <a:sym typeface="Calibri"/>
              </a:rPr>
              <a:t>Devson B., CJ Chung</a:t>
            </a:r>
            <a:endParaRPr sz="4200" dirty="0">
              <a:solidFill>
                <a:schemeClr val="dk1"/>
              </a:solidFill>
            </a:endParaRPr>
          </a:p>
          <a:p>
            <a:pPr marL="0" lvl="0" indent="0" algn="ctr" rtl="0">
              <a:lnSpc>
                <a:spcPct val="115000"/>
              </a:lnSpc>
              <a:spcBef>
                <a:spcPts val="0"/>
              </a:spcBef>
              <a:spcAft>
                <a:spcPts val="0"/>
              </a:spcAft>
              <a:buClr>
                <a:schemeClr val="dk1"/>
              </a:buClr>
              <a:buSzPts val="7200"/>
              <a:buFont typeface="Calibri"/>
              <a:buNone/>
            </a:pPr>
            <a:r>
              <a:rPr lang="en-US" sz="4200" dirty="0">
                <a:solidFill>
                  <a:schemeClr val="dk1"/>
                </a:solidFill>
                <a:latin typeface="Calibri"/>
                <a:ea typeface="Calibri"/>
                <a:cs typeface="Calibri"/>
                <a:sym typeface="Calibri"/>
              </a:rPr>
              <a:t>College of Arts and Sciences, Lawrence Technological University</a:t>
            </a:r>
            <a:endParaRPr sz="4900" b="1" dirty="0">
              <a:solidFill>
                <a:schemeClr val="dk1"/>
              </a:solidFill>
            </a:endParaRPr>
          </a:p>
        </p:txBody>
      </p:sp>
      <p:sp>
        <p:nvSpPr>
          <p:cNvPr id="87" name="Google Shape;87;g31d4cfc1066_0_51"/>
          <p:cNvSpPr/>
          <p:nvPr/>
        </p:nvSpPr>
        <p:spPr>
          <a:xfrm>
            <a:off x="29237650" y="6233872"/>
            <a:ext cx="13757583" cy="1006200"/>
          </a:xfrm>
          <a:prstGeom prst="rect">
            <a:avLst/>
          </a:prstGeom>
          <a:solidFill>
            <a:srgbClr val="005A92"/>
          </a:solidFill>
          <a:ln>
            <a:noFill/>
          </a:ln>
        </p:spPr>
        <p:txBody>
          <a:bodyPr spcFirstLastPara="1" wrap="square" lIns="186275" tIns="93075" rIns="186275" bIns="93075" anchor="ctr" anchorCtr="0">
            <a:noAutofit/>
          </a:bodyPr>
          <a:lstStyle/>
          <a:p>
            <a:pPr marL="0" marR="0" lvl="0" indent="0" algn="ctr" rtl="0">
              <a:lnSpc>
                <a:spcPct val="100000"/>
              </a:lnSpc>
              <a:spcBef>
                <a:spcPts val="0"/>
              </a:spcBef>
              <a:spcAft>
                <a:spcPts val="0"/>
              </a:spcAft>
              <a:buClr>
                <a:schemeClr val="lt1"/>
              </a:buClr>
              <a:buSzPts val="1100"/>
              <a:buFont typeface="Times New Roman"/>
              <a:buNone/>
            </a:pPr>
            <a:r>
              <a:rPr lang="en-US" sz="4800" b="1" i="0" u="none" strike="noStrike" cap="none">
                <a:solidFill>
                  <a:schemeClr val="lt1"/>
                </a:solidFill>
                <a:latin typeface="Times New Roman"/>
                <a:ea typeface="Times New Roman"/>
                <a:cs typeface="Times New Roman"/>
                <a:sym typeface="Times New Roman"/>
              </a:rPr>
              <a:t>EXPERIMENTAL RESULTS</a:t>
            </a:r>
            <a:endParaRPr sz="1600"/>
          </a:p>
        </p:txBody>
      </p:sp>
      <p:sp>
        <p:nvSpPr>
          <p:cNvPr id="88" name="Google Shape;88;g31d4cfc1066_0_51"/>
          <p:cNvSpPr/>
          <p:nvPr/>
        </p:nvSpPr>
        <p:spPr>
          <a:xfrm>
            <a:off x="918337" y="11671345"/>
            <a:ext cx="12162300" cy="1006200"/>
          </a:xfrm>
          <a:prstGeom prst="rect">
            <a:avLst/>
          </a:prstGeom>
          <a:solidFill>
            <a:srgbClr val="005A92"/>
          </a:solidFill>
          <a:ln>
            <a:noFill/>
          </a:ln>
        </p:spPr>
        <p:txBody>
          <a:bodyPr spcFirstLastPara="1" wrap="square" lIns="186275" tIns="93075" rIns="186275" bIns="93075" anchor="ctr" anchorCtr="0">
            <a:noAutofit/>
          </a:bodyPr>
          <a:lstStyle/>
          <a:p>
            <a:pPr marL="0" marR="0" lvl="0" indent="0" algn="ctr" rtl="0">
              <a:lnSpc>
                <a:spcPct val="100000"/>
              </a:lnSpc>
              <a:spcBef>
                <a:spcPts val="0"/>
              </a:spcBef>
              <a:spcAft>
                <a:spcPts val="0"/>
              </a:spcAft>
              <a:buClr>
                <a:schemeClr val="lt1"/>
              </a:buClr>
              <a:buSzPts val="1100"/>
              <a:buFont typeface="Times New Roman"/>
              <a:buNone/>
            </a:pPr>
            <a:r>
              <a:rPr lang="en-US" sz="4800" b="1" i="0" u="none" strike="noStrike" cap="none">
                <a:solidFill>
                  <a:schemeClr val="lt1"/>
                </a:solidFill>
                <a:latin typeface="Times New Roman"/>
                <a:ea typeface="Times New Roman"/>
                <a:cs typeface="Times New Roman"/>
                <a:sym typeface="Times New Roman"/>
              </a:rPr>
              <a:t>INTRODUCTION</a:t>
            </a:r>
            <a:endParaRPr sz="1600"/>
          </a:p>
        </p:txBody>
      </p:sp>
      <p:sp>
        <p:nvSpPr>
          <p:cNvPr id="89" name="Google Shape;89;g31d4cfc1066_0_51"/>
          <p:cNvSpPr/>
          <p:nvPr/>
        </p:nvSpPr>
        <p:spPr>
          <a:xfrm>
            <a:off x="918337" y="6233872"/>
            <a:ext cx="12162300" cy="1006200"/>
          </a:xfrm>
          <a:prstGeom prst="rect">
            <a:avLst/>
          </a:prstGeom>
          <a:solidFill>
            <a:srgbClr val="005A92"/>
          </a:solidFill>
          <a:ln>
            <a:noFill/>
          </a:ln>
        </p:spPr>
        <p:txBody>
          <a:bodyPr spcFirstLastPara="1" wrap="square" lIns="186275" tIns="93075" rIns="186275" bIns="93075" anchor="ctr" anchorCtr="0">
            <a:noAutofit/>
          </a:bodyPr>
          <a:lstStyle/>
          <a:p>
            <a:pPr marL="0" marR="0" lvl="0" indent="0" algn="ctr" rtl="0">
              <a:lnSpc>
                <a:spcPct val="100000"/>
              </a:lnSpc>
              <a:spcBef>
                <a:spcPts val="0"/>
              </a:spcBef>
              <a:spcAft>
                <a:spcPts val="0"/>
              </a:spcAft>
              <a:buClr>
                <a:schemeClr val="lt1"/>
              </a:buClr>
              <a:buSzPts val="1100"/>
              <a:buFont typeface="Times New Roman"/>
              <a:buNone/>
            </a:pPr>
            <a:r>
              <a:rPr lang="en-US" sz="4800" b="1" i="0" u="none" strike="noStrike" cap="none">
                <a:solidFill>
                  <a:schemeClr val="lt1"/>
                </a:solidFill>
                <a:latin typeface="Times New Roman"/>
                <a:ea typeface="Times New Roman"/>
                <a:cs typeface="Times New Roman"/>
                <a:sym typeface="Times New Roman"/>
              </a:rPr>
              <a:t>ABSTRACT</a:t>
            </a:r>
            <a:endParaRPr sz="1600"/>
          </a:p>
        </p:txBody>
      </p:sp>
      <p:sp>
        <p:nvSpPr>
          <p:cNvPr id="90" name="Google Shape;90;g31d4cfc1066_0_51"/>
          <p:cNvSpPr/>
          <p:nvPr/>
        </p:nvSpPr>
        <p:spPr>
          <a:xfrm>
            <a:off x="13629145" y="17464602"/>
            <a:ext cx="17790511" cy="1006200"/>
          </a:xfrm>
          <a:prstGeom prst="rect">
            <a:avLst/>
          </a:prstGeom>
          <a:solidFill>
            <a:srgbClr val="005A92"/>
          </a:solidFill>
          <a:ln>
            <a:noFill/>
          </a:ln>
        </p:spPr>
        <p:txBody>
          <a:bodyPr spcFirstLastPara="1" wrap="square" lIns="186275" tIns="93075" rIns="186275" bIns="93075" anchor="ctr" anchorCtr="0">
            <a:noAutofit/>
          </a:bodyPr>
          <a:lstStyle/>
          <a:p>
            <a:pPr marL="0" marR="0" lvl="0" indent="0" algn="ctr" rtl="0">
              <a:lnSpc>
                <a:spcPct val="100000"/>
              </a:lnSpc>
              <a:spcBef>
                <a:spcPts val="0"/>
              </a:spcBef>
              <a:spcAft>
                <a:spcPts val="0"/>
              </a:spcAft>
              <a:buClr>
                <a:schemeClr val="lt1"/>
              </a:buClr>
              <a:buSzPts val="1100"/>
              <a:buFont typeface="Times New Roman"/>
              <a:buNone/>
            </a:pPr>
            <a:r>
              <a:rPr lang="en-US" sz="4800" b="1" dirty="0">
                <a:solidFill>
                  <a:schemeClr val="lt1"/>
                </a:solidFill>
                <a:latin typeface="Times New Roman"/>
                <a:ea typeface="Times New Roman"/>
                <a:cs typeface="Times New Roman"/>
                <a:sym typeface="Times New Roman"/>
              </a:rPr>
              <a:t>DISCUSSION</a:t>
            </a:r>
            <a:endParaRPr sz="1600" dirty="0"/>
          </a:p>
        </p:txBody>
      </p:sp>
      <p:sp>
        <p:nvSpPr>
          <p:cNvPr id="91" name="Google Shape;91;g31d4cfc1066_0_51"/>
          <p:cNvSpPr txBox="1"/>
          <p:nvPr/>
        </p:nvSpPr>
        <p:spPr>
          <a:xfrm>
            <a:off x="9752327" y="697626"/>
            <a:ext cx="24528900" cy="2096700"/>
          </a:xfrm>
          <a:prstGeom prst="rect">
            <a:avLst/>
          </a:prstGeom>
          <a:noFill/>
          <a:ln>
            <a:noFill/>
          </a:ln>
        </p:spPr>
        <p:txBody>
          <a:bodyPr spcFirstLastPara="1" wrap="square" lIns="186275" tIns="93075" rIns="186275" bIns="93075" anchor="t" anchorCtr="0">
            <a:noAutofit/>
          </a:bodyPr>
          <a:lstStyle/>
          <a:p>
            <a:pPr marL="0" lvl="0" indent="0" algn="ctr" rtl="0">
              <a:spcBef>
                <a:spcPts val="0"/>
              </a:spcBef>
              <a:spcAft>
                <a:spcPts val="0"/>
              </a:spcAft>
              <a:buNone/>
            </a:pPr>
            <a:r>
              <a:rPr lang="en-US" sz="7200" b="1" dirty="0"/>
              <a:t>Air Quality Time Series Hyperparameters optimization using Evolutionary Computation methods</a:t>
            </a:r>
            <a:endParaRPr sz="6900" b="1" dirty="0">
              <a:solidFill>
                <a:schemeClr val="dk1"/>
              </a:solidFill>
            </a:endParaRPr>
          </a:p>
        </p:txBody>
      </p:sp>
      <p:sp>
        <p:nvSpPr>
          <p:cNvPr id="92" name="Google Shape;92;g31d4cfc1066_0_51"/>
          <p:cNvSpPr/>
          <p:nvPr/>
        </p:nvSpPr>
        <p:spPr>
          <a:xfrm>
            <a:off x="839998" y="17997666"/>
            <a:ext cx="12162300" cy="1006200"/>
          </a:xfrm>
          <a:prstGeom prst="rect">
            <a:avLst/>
          </a:prstGeom>
          <a:solidFill>
            <a:srgbClr val="005A92"/>
          </a:solidFill>
          <a:ln>
            <a:noFill/>
          </a:ln>
        </p:spPr>
        <p:txBody>
          <a:bodyPr spcFirstLastPara="1" wrap="square" lIns="186275" tIns="93075" rIns="186275" bIns="93075" anchor="ctr" anchorCtr="0">
            <a:noAutofit/>
          </a:bodyPr>
          <a:lstStyle/>
          <a:p>
            <a:pPr marL="0" marR="0" lvl="0" indent="0" algn="ctr" rtl="0">
              <a:lnSpc>
                <a:spcPct val="100000"/>
              </a:lnSpc>
              <a:spcBef>
                <a:spcPts val="0"/>
              </a:spcBef>
              <a:spcAft>
                <a:spcPts val="0"/>
              </a:spcAft>
              <a:buClr>
                <a:schemeClr val="lt1"/>
              </a:buClr>
              <a:buSzPts val="1100"/>
              <a:buFont typeface="Times New Roman"/>
              <a:buNone/>
            </a:pPr>
            <a:r>
              <a:rPr lang="en-US" sz="4800" b="1">
                <a:solidFill>
                  <a:schemeClr val="lt1"/>
                </a:solidFill>
                <a:latin typeface="Times New Roman"/>
                <a:ea typeface="Times New Roman"/>
                <a:cs typeface="Times New Roman"/>
                <a:sym typeface="Times New Roman"/>
              </a:rPr>
              <a:t>DATASET</a:t>
            </a:r>
            <a:endParaRPr sz="1600"/>
          </a:p>
        </p:txBody>
      </p:sp>
      <p:sp>
        <p:nvSpPr>
          <p:cNvPr id="94" name="Google Shape;94;g31d4cfc1066_0_51"/>
          <p:cNvSpPr/>
          <p:nvPr/>
        </p:nvSpPr>
        <p:spPr>
          <a:xfrm>
            <a:off x="13703084" y="24767662"/>
            <a:ext cx="15892996" cy="1006200"/>
          </a:xfrm>
          <a:prstGeom prst="rect">
            <a:avLst/>
          </a:prstGeom>
          <a:solidFill>
            <a:srgbClr val="005A92"/>
          </a:solidFill>
          <a:ln>
            <a:noFill/>
          </a:ln>
        </p:spPr>
        <p:txBody>
          <a:bodyPr spcFirstLastPara="1" wrap="square" lIns="186275" tIns="93075" rIns="186275" bIns="93075" anchor="ctr" anchorCtr="0">
            <a:noAutofit/>
          </a:bodyPr>
          <a:lstStyle/>
          <a:p>
            <a:pPr marL="0" marR="0" lvl="0" indent="0" algn="ctr" rtl="0">
              <a:lnSpc>
                <a:spcPct val="100000"/>
              </a:lnSpc>
              <a:spcBef>
                <a:spcPts val="0"/>
              </a:spcBef>
              <a:spcAft>
                <a:spcPts val="0"/>
              </a:spcAft>
              <a:buClr>
                <a:schemeClr val="lt1"/>
              </a:buClr>
              <a:buSzPts val="1100"/>
              <a:buFont typeface="Times New Roman"/>
              <a:buNone/>
            </a:pPr>
            <a:r>
              <a:rPr lang="en-US" sz="4800" b="1" i="0" u="none" strike="noStrike" cap="none" dirty="0">
                <a:solidFill>
                  <a:schemeClr val="lt1"/>
                </a:solidFill>
                <a:latin typeface="Times New Roman"/>
                <a:ea typeface="Times New Roman"/>
                <a:cs typeface="Times New Roman"/>
                <a:sym typeface="Times New Roman"/>
              </a:rPr>
              <a:t>FUTURE WORK</a:t>
            </a:r>
            <a:endParaRPr sz="1600" dirty="0"/>
          </a:p>
        </p:txBody>
      </p:sp>
      <p:sp>
        <p:nvSpPr>
          <p:cNvPr id="95" name="Google Shape;95;g31d4cfc1066_0_51"/>
          <p:cNvSpPr/>
          <p:nvPr/>
        </p:nvSpPr>
        <p:spPr>
          <a:xfrm>
            <a:off x="30266977" y="24767662"/>
            <a:ext cx="12871057" cy="1006200"/>
          </a:xfrm>
          <a:prstGeom prst="rect">
            <a:avLst/>
          </a:prstGeom>
          <a:solidFill>
            <a:srgbClr val="005A92"/>
          </a:solidFill>
          <a:ln>
            <a:noFill/>
          </a:ln>
        </p:spPr>
        <p:txBody>
          <a:bodyPr spcFirstLastPara="1" wrap="square" lIns="186275" tIns="93075" rIns="186275" bIns="93075" anchor="ctr" anchorCtr="0">
            <a:noAutofit/>
          </a:bodyPr>
          <a:lstStyle/>
          <a:p>
            <a:pPr marL="0" marR="0" lvl="0" indent="0" algn="ctr" rtl="0">
              <a:lnSpc>
                <a:spcPct val="100000"/>
              </a:lnSpc>
              <a:spcBef>
                <a:spcPts val="0"/>
              </a:spcBef>
              <a:spcAft>
                <a:spcPts val="0"/>
              </a:spcAft>
              <a:buClr>
                <a:schemeClr val="lt1"/>
              </a:buClr>
              <a:buSzPts val="1100"/>
              <a:buFont typeface="Times New Roman"/>
              <a:buNone/>
            </a:pPr>
            <a:r>
              <a:rPr lang="en-US" sz="4800" b="1" i="0" u="none" strike="noStrike" cap="none" dirty="0">
                <a:solidFill>
                  <a:schemeClr val="lt1"/>
                </a:solidFill>
                <a:latin typeface="Times New Roman"/>
                <a:ea typeface="Times New Roman"/>
                <a:cs typeface="Times New Roman"/>
                <a:sym typeface="Times New Roman"/>
              </a:rPr>
              <a:t>REFERENCES</a:t>
            </a:r>
            <a:endParaRPr sz="1600" dirty="0"/>
          </a:p>
        </p:txBody>
      </p:sp>
      <p:sp>
        <p:nvSpPr>
          <p:cNvPr id="96" name="Google Shape;96;g31d4cfc1066_0_51"/>
          <p:cNvSpPr txBox="1"/>
          <p:nvPr/>
        </p:nvSpPr>
        <p:spPr>
          <a:xfrm>
            <a:off x="30266976" y="25998548"/>
            <a:ext cx="12907647" cy="1050506"/>
          </a:xfrm>
          <a:prstGeom prst="rect">
            <a:avLst/>
          </a:prstGeom>
          <a:noFill/>
          <a:ln>
            <a:noFill/>
          </a:ln>
        </p:spPr>
        <p:txBody>
          <a:bodyPr spcFirstLastPara="1" wrap="square" lIns="186275" tIns="93075" rIns="186275" bIns="93075" anchor="t" anchorCtr="0">
            <a:noAutofit/>
          </a:bodyPr>
          <a:lstStyle/>
          <a:p>
            <a:pPr marL="457200" indent="-457200">
              <a:lnSpc>
                <a:spcPct val="150000"/>
              </a:lnSpc>
              <a:buFont typeface="+mj-lt"/>
              <a:buAutoNum type="arabicPeriod"/>
            </a:pPr>
            <a:r>
              <a:rPr lang="en-US" sz="2400" dirty="0"/>
              <a:t>Hochreiter, S., &amp; Schmidhuber, J. (1997). Long Short-Term Memory. Neural Computation.</a:t>
            </a:r>
          </a:p>
          <a:p>
            <a:pPr marL="457200" indent="-457200">
              <a:lnSpc>
                <a:spcPct val="150000"/>
              </a:lnSpc>
              <a:buFont typeface="+mj-lt"/>
              <a:buAutoNum type="arabicPeriod"/>
            </a:pPr>
            <a:r>
              <a:rPr lang="en-US" sz="2400" dirty="0"/>
              <a:t>Zhang, X., et al. (2020). Deep learning models for air quality prediction: A comprehensive review. Atmospheric Environment.</a:t>
            </a:r>
          </a:p>
          <a:p>
            <a:pPr marL="457200" indent="-457200">
              <a:lnSpc>
                <a:spcPct val="150000"/>
              </a:lnSpc>
              <a:buFont typeface="+mj-lt"/>
              <a:buAutoNum type="arabicPeriod"/>
            </a:pPr>
            <a:r>
              <a:rPr lang="en-US" sz="2400" dirty="0"/>
              <a:t>Kumar, A., et al. (2021). Predicting air pollutant concentrations using deep recurrent neural networks. Environmental Science and Pollution Research.</a:t>
            </a:r>
          </a:p>
          <a:p>
            <a:pPr marL="457200" indent="-457200">
              <a:lnSpc>
                <a:spcPct val="150000"/>
              </a:lnSpc>
              <a:buFont typeface="+mj-lt"/>
              <a:buAutoNum type="arabicPeriod"/>
            </a:pPr>
            <a:r>
              <a:rPr lang="en-US" sz="2400" dirty="0"/>
              <a:t>Schwefel, H.-P. (1995). Evolution Strategies: A Comprehensive Introduction. Springer-Verlag.</a:t>
            </a:r>
          </a:p>
          <a:p>
            <a:pPr marL="457200" indent="-457200">
              <a:lnSpc>
                <a:spcPct val="150000"/>
              </a:lnSpc>
              <a:buFont typeface="+mj-lt"/>
              <a:buAutoNum type="arabicPeriod"/>
            </a:pPr>
            <a:r>
              <a:rPr lang="en-US" sz="2400" dirty="0"/>
              <a:t>Fortin, F.-A., et al. (2012). DEAP: Evolutionary algorithms made easy. Journal of Machine Learning Research.</a:t>
            </a:r>
          </a:p>
          <a:p>
            <a:pPr marL="457200" indent="-457200">
              <a:lnSpc>
                <a:spcPct val="150000"/>
              </a:lnSpc>
              <a:buFont typeface="+mj-lt"/>
              <a:buAutoNum type="arabicPeriod"/>
            </a:pPr>
            <a:r>
              <a:rPr lang="en-US" sz="2400" dirty="0"/>
              <a:t>UCI Machine Learning Repository. Air Quality Dataset. Available at: https://archive.ics.uci.edu/ml/datasets/air+quality</a:t>
            </a:r>
            <a:endParaRPr lang="ru-KZ" sz="2400" dirty="0"/>
          </a:p>
          <a:p>
            <a:pPr marL="0" marR="0" lvl="0" indent="0" algn="l" rtl="0">
              <a:lnSpc>
                <a:spcPct val="100000"/>
              </a:lnSpc>
              <a:spcBef>
                <a:spcPts val="0"/>
              </a:spcBef>
              <a:spcAft>
                <a:spcPts val="0"/>
              </a:spcAft>
              <a:buClr>
                <a:schemeClr val="dk1"/>
              </a:buClr>
              <a:buSzPts val="500"/>
              <a:buFont typeface="Arial"/>
              <a:buNone/>
            </a:pPr>
            <a:endParaRPr sz="1600" dirty="0">
              <a:solidFill>
                <a:schemeClr val="dk1"/>
              </a:solidFill>
            </a:endParaRPr>
          </a:p>
        </p:txBody>
      </p:sp>
      <p:sp>
        <p:nvSpPr>
          <p:cNvPr id="97" name="Google Shape;97;g31d4cfc1066_0_51"/>
          <p:cNvSpPr txBox="1"/>
          <p:nvPr/>
        </p:nvSpPr>
        <p:spPr>
          <a:xfrm>
            <a:off x="28821434" y="30328387"/>
            <a:ext cx="14194200" cy="2088900"/>
          </a:xfrm>
          <a:prstGeom prst="rect">
            <a:avLst/>
          </a:prstGeom>
          <a:noFill/>
          <a:ln>
            <a:noFill/>
          </a:ln>
        </p:spPr>
        <p:txBody>
          <a:bodyPr spcFirstLastPara="1" wrap="square" lIns="186275" tIns="93075" rIns="186275" bIns="93075" anchor="t" anchorCtr="0">
            <a:noAutofit/>
          </a:bodyPr>
          <a:lstStyle/>
          <a:p>
            <a:pPr marL="0" lvl="0" indent="0" algn="l" rtl="0">
              <a:spcBef>
                <a:spcPts val="0"/>
              </a:spcBef>
              <a:spcAft>
                <a:spcPts val="0"/>
              </a:spcAft>
              <a:buClr>
                <a:schemeClr val="dk1"/>
              </a:buClr>
              <a:buSzPts val="500"/>
              <a:buFont typeface="Arial"/>
              <a:buNone/>
            </a:pPr>
            <a:endParaRPr sz="1100" b="0" i="0" u="none" strike="noStrike" cap="none">
              <a:solidFill>
                <a:schemeClr val="dk1"/>
              </a:solidFill>
              <a:latin typeface="Arial"/>
              <a:ea typeface="Arial"/>
              <a:cs typeface="Arial"/>
              <a:sym typeface="Arial"/>
            </a:endParaRPr>
          </a:p>
        </p:txBody>
      </p:sp>
      <p:pic>
        <p:nvPicPr>
          <p:cNvPr id="98" name="Google Shape;98;g31d4cfc1066_0_51"/>
          <p:cNvPicPr preferRelativeResize="0"/>
          <p:nvPr/>
        </p:nvPicPr>
        <p:blipFill rotWithShape="1">
          <a:blip r:embed="rId3">
            <a:alphaModFix/>
          </a:blip>
          <a:srcRect/>
          <a:stretch/>
        </p:blipFill>
        <p:spPr>
          <a:xfrm>
            <a:off x="1524000" y="1214258"/>
            <a:ext cx="7216125" cy="3144382"/>
          </a:xfrm>
          <a:prstGeom prst="rect">
            <a:avLst/>
          </a:prstGeom>
          <a:noFill/>
          <a:ln>
            <a:noFill/>
          </a:ln>
        </p:spPr>
      </p:pic>
      <p:pic>
        <p:nvPicPr>
          <p:cNvPr id="99" name="Google Shape;99;g31d4cfc1066_0_51"/>
          <p:cNvPicPr preferRelativeResize="0"/>
          <p:nvPr/>
        </p:nvPicPr>
        <p:blipFill rotWithShape="1">
          <a:blip r:embed="rId4">
            <a:alphaModFix/>
          </a:blip>
          <a:srcRect/>
          <a:stretch/>
        </p:blipFill>
        <p:spPr>
          <a:xfrm>
            <a:off x="36636960" y="1008826"/>
            <a:ext cx="4237577" cy="4086817"/>
          </a:xfrm>
          <a:prstGeom prst="rect">
            <a:avLst/>
          </a:prstGeom>
          <a:noFill/>
          <a:ln>
            <a:noFill/>
          </a:ln>
        </p:spPr>
      </p:pic>
      <p:sp>
        <p:nvSpPr>
          <p:cNvPr id="100" name="Google Shape;100;g31d4cfc1066_0_51"/>
          <p:cNvSpPr/>
          <p:nvPr/>
        </p:nvSpPr>
        <p:spPr>
          <a:xfrm>
            <a:off x="918337" y="25693029"/>
            <a:ext cx="12162300" cy="1006200"/>
          </a:xfrm>
          <a:prstGeom prst="rect">
            <a:avLst/>
          </a:prstGeom>
          <a:solidFill>
            <a:srgbClr val="005A92"/>
          </a:solidFill>
          <a:ln>
            <a:noFill/>
          </a:ln>
        </p:spPr>
        <p:txBody>
          <a:bodyPr spcFirstLastPara="1" wrap="square" lIns="186275" tIns="93075" rIns="186275" bIns="93075" anchor="ctr" anchorCtr="0">
            <a:noAutofit/>
          </a:bodyPr>
          <a:lstStyle/>
          <a:p>
            <a:pPr marL="0" marR="0" lvl="0" indent="0" algn="ctr" rtl="0">
              <a:lnSpc>
                <a:spcPct val="100000"/>
              </a:lnSpc>
              <a:spcBef>
                <a:spcPts val="0"/>
              </a:spcBef>
              <a:spcAft>
                <a:spcPts val="0"/>
              </a:spcAft>
              <a:buClr>
                <a:schemeClr val="lt1"/>
              </a:buClr>
              <a:buSzPts val="1100"/>
              <a:buFont typeface="Times New Roman"/>
              <a:buNone/>
            </a:pPr>
            <a:r>
              <a:rPr lang="en-US" sz="4800" b="1">
                <a:solidFill>
                  <a:schemeClr val="lt1"/>
                </a:solidFill>
                <a:latin typeface="Times New Roman"/>
                <a:ea typeface="Times New Roman"/>
                <a:cs typeface="Times New Roman"/>
                <a:sym typeface="Times New Roman"/>
              </a:rPr>
              <a:t>RESEARCH GOALS</a:t>
            </a:r>
            <a:endParaRPr sz="1600"/>
          </a:p>
        </p:txBody>
      </p:sp>
      <p:sp>
        <p:nvSpPr>
          <p:cNvPr id="101" name="Google Shape;101;g31d4cfc1066_0_51"/>
          <p:cNvSpPr/>
          <p:nvPr/>
        </p:nvSpPr>
        <p:spPr>
          <a:xfrm>
            <a:off x="13846686" y="6233872"/>
            <a:ext cx="14560673" cy="1006200"/>
          </a:xfrm>
          <a:prstGeom prst="rect">
            <a:avLst/>
          </a:prstGeom>
          <a:solidFill>
            <a:srgbClr val="005A92"/>
          </a:solidFill>
          <a:ln>
            <a:noFill/>
          </a:ln>
        </p:spPr>
        <p:txBody>
          <a:bodyPr spcFirstLastPara="1" wrap="square" lIns="186275" tIns="93075" rIns="186275" bIns="93075" anchor="ctr" anchorCtr="0">
            <a:noAutofit/>
          </a:bodyPr>
          <a:lstStyle/>
          <a:p>
            <a:pPr marL="0" marR="0" lvl="0" indent="0" algn="ctr" rtl="0">
              <a:lnSpc>
                <a:spcPct val="100000"/>
              </a:lnSpc>
              <a:spcBef>
                <a:spcPts val="0"/>
              </a:spcBef>
              <a:spcAft>
                <a:spcPts val="0"/>
              </a:spcAft>
              <a:buClr>
                <a:schemeClr val="lt1"/>
              </a:buClr>
              <a:buSzPts val="1100"/>
              <a:buFont typeface="Times New Roman"/>
              <a:buNone/>
            </a:pPr>
            <a:r>
              <a:rPr lang="en-US" sz="4800" b="1" dirty="0">
                <a:solidFill>
                  <a:schemeClr val="lt1"/>
                </a:solidFill>
                <a:latin typeface="Times New Roman"/>
                <a:ea typeface="Times New Roman"/>
                <a:cs typeface="Times New Roman"/>
                <a:sym typeface="Times New Roman"/>
              </a:rPr>
              <a:t>METHODOLOGY</a:t>
            </a:r>
            <a:endParaRPr sz="1600" dirty="0"/>
          </a:p>
        </p:txBody>
      </p:sp>
      <p:sp>
        <p:nvSpPr>
          <p:cNvPr id="102" name="Google Shape;102;g31d4cfc1066_0_51"/>
          <p:cNvSpPr txBox="1"/>
          <p:nvPr/>
        </p:nvSpPr>
        <p:spPr>
          <a:xfrm>
            <a:off x="13631683" y="25998548"/>
            <a:ext cx="16368731" cy="6764499"/>
          </a:xfrm>
          <a:prstGeom prst="rect">
            <a:avLst/>
          </a:prstGeom>
          <a:noFill/>
          <a:ln>
            <a:noFill/>
          </a:ln>
        </p:spPr>
        <p:txBody>
          <a:bodyPr spcFirstLastPara="1" wrap="square" lIns="186275" tIns="93075" rIns="186275" bIns="93075" anchor="t" anchorCtr="0">
            <a:noAutofit/>
          </a:bodyPr>
          <a:lstStyle/>
          <a:p>
            <a:pPr marL="0" lvl="0" indent="0" algn="l" rtl="0">
              <a:spcBef>
                <a:spcPts val="0"/>
              </a:spcBef>
              <a:spcAft>
                <a:spcPts val="0"/>
              </a:spcAft>
              <a:buClr>
                <a:schemeClr val="dk1"/>
              </a:buClr>
              <a:buSzPts val="500"/>
              <a:buFont typeface="Arial"/>
              <a:buNone/>
            </a:pPr>
            <a:r>
              <a:rPr lang="en-US" sz="2400" b="0" i="0" u="none" strike="noStrike" cap="none" dirty="0">
                <a:solidFill>
                  <a:schemeClr val="dk1"/>
                </a:solidFill>
                <a:latin typeface="Arial"/>
                <a:ea typeface="Arial"/>
                <a:cs typeface="Arial"/>
                <a:sym typeface="Arial"/>
              </a:rPr>
              <a:t>While this study demonstrates the effectiveness of Evolutionary Computation methods, including Evolution Strategies (ES) and the DEAP framework, in optimizing LSTM/GRU-based models for air quality time series forecasting, several avenues for future research can be explored to further enhance predictive accuracy and model robustness:</a:t>
            </a:r>
          </a:p>
          <a:p>
            <a:pPr marL="0" lvl="0" indent="0" algn="l" rtl="0">
              <a:spcBef>
                <a:spcPts val="0"/>
              </a:spcBef>
              <a:spcAft>
                <a:spcPts val="0"/>
              </a:spcAft>
              <a:buClr>
                <a:schemeClr val="dk1"/>
              </a:buClr>
              <a:buSzPts val="500"/>
              <a:buFont typeface="Arial"/>
              <a:buNone/>
            </a:pPr>
            <a:r>
              <a:rPr lang="en-US" sz="2400" b="1" i="0" u="none" strike="noStrike" cap="none" dirty="0">
                <a:solidFill>
                  <a:schemeClr val="dk1"/>
                </a:solidFill>
                <a:latin typeface="Arial"/>
                <a:ea typeface="Arial"/>
                <a:cs typeface="Arial"/>
                <a:sym typeface="Arial"/>
              </a:rPr>
              <a:t>1. Integration of Additional Features:</a:t>
            </a:r>
          </a:p>
          <a:p>
            <a:pPr marL="0" lvl="0" indent="0" algn="l" rtl="0">
              <a:spcBef>
                <a:spcPts val="0"/>
              </a:spcBef>
              <a:spcAft>
                <a:spcPts val="0"/>
              </a:spcAft>
              <a:buClr>
                <a:schemeClr val="dk1"/>
              </a:buClr>
              <a:buSzPts val="500"/>
              <a:buFont typeface="Arial"/>
              <a:buNone/>
            </a:pPr>
            <a:r>
              <a:rPr lang="en-US" sz="2400" b="0" i="0" u="none" strike="noStrike" cap="none" dirty="0">
                <a:solidFill>
                  <a:schemeClr val="dk1"/>
                </a:solidFill>
                <a:latin typeface="Arial"/>
                <a:ea typeface="Arial"/>
                <a:cs typeface="Arial"/>
                <a:sym typeface="Arial"/>
              </a:rPr>
              <a:t>   Future studies could incorporate more comprehensive environmental and meteorological data, such as wind speed, solar radiation, and traffic patterns, to improve the predictive capability of the model. </a:t>
            </a:r>
          </a:p>
          <a:p>
            <a:pPr marL="0" lvl="0" indent="0" algn="l" rtl="0">
              <a:spcBef>
                <a:spcPts val="0"/>
              </a:spcBef>
              <a:spcAft>
                <a:spcPts val="0"/>
              </a:spcAft>
              <a:buClr>
                <a:schemeClr val="dk1"/>
              </a:buClr>
              <a:buSzPts val="500"/>
              <a:buFont typeface="Arial"/>
              <a:buNone/>
            </a:pPr>
            <a:endParaRPr lang="en-US" sz="2400" b="0" i="0" u="none" strike="noStrike" cap="none" dirty="0">
              <a:solidFill>
                <a:schemeClr val="dk1"/>
              </a:solidFill>
              <a:latin typeface="Arial"/>
              <a:ea typeface="Arial"/>
              <a:cs typeface="Arial"/>
              <a:sym typeface="Arial"/>
            </a:endParaRPr>
          </a:p>
          <a:p>
            <a:pPr marL="0" lvl="0" indent="0" algn="l" rtl="0">
              <a:spcBef>
                <a:spcPts val="0"/>
              </a:spcBef>
              <a:spcAft>
                <a:spcPts val="0"/>
              </a:spcAft>
              <a:buClr>
                <a:schemeClr val="dk1"/>
              </a:buClr>
              <a:buSzPts val="500"/>
              <a:buFont typeface="Arial"/>
              <a:buNone/>
            </a:pPr>
            <a:r>
              <a:rPr lang="en-US" sz="2400" b="1" i="0" u="none" strike="noStrike" cap="none" dirty="0">
                <a:solidFill>
                  <a:schemeClr val="dk1"/>
                </a:solidFill>
                <a:latin typeface="Arial"/>
                <a:ea typeface="Arial"/>
                <a:cs typeface="Arial"/>
                <a:sym typeface="Arial"/>
              </a:rPr>
              <a:t>2. Exploration of Advanced Architectures:</a:t>
            </a:r>
          </a:p>
          <a:p>
            <a:pPr marL="0" lvl="0" indent="0" algn="l" rtl="0">
              <a:spcBef>
                <a:spcPts val="0"/>
              </a:spcBef>
              <a:spcAft>
                <a:spcPts val="0"/>
              </a:spcAft>
              <a:buClr>
                <a:schemeClr val="dk1"/>
              </a:buClr>
              <a:buSzPts val="500"/>
              <a:buFont typeface="Arial"/>
              <a:buNone/>
            </a:pPr>
            <a:r>
              <a:rPr lang="en-US" sz="2400" b="0" i="0" u="none" strike="noStrike" cap="none" dirty="0">
                <a:solidFill>
                  <a:schemeClr val="dk1"/>
                </a:solidFill>
                <a:latin typeface="Arial"/>
                <a:ea typeface="Arial"/>
                <a:cs typeface="Arial"/>
                <a:sym typeface="Arial"/>
              </a:rPr>
              <a:t>   - Investigating advanced deep learning architectures like Transformer models or hybrid networks (combining CNNs with LSTMs) may offer improved performance for capturing long-term dependencies and complex spatial-temporal relationships.</a:t>
            </a:r>
          </a:p>
          <a:p>
            <a:pPr marL="0" lvl="0" indent="0" algn="l" rtl="0">
              <a:spcBef>
                <a:spcPts val="0"/>
              </a:spcBef>
              <a:spcAft>
                <a:spcPts val="0"/>
              </a:spcAft>
              <a:buClr>
                <a:schemeClr val="dk1"/>
              </a:buClr>
              <a:buSzPts val="500"/>
              <a:buFont typeface="Arial"/>
              <a:buNone/>
            </a:pPr>
            <a:r>
              <a:rPr lang="en-US" sz="2400" b="0" i="0" u="none" strike="noStrike" cap="none" dirty="0">
                <a:solidFill>
                  <a:schemeClr val="dk1"/>
                </a:solidFill>
                <a:latin typeface="Arial"/>
                <a:ea typeface="Arial"/>
                <a:cs typeface="Arial"/>
                <a:sym typeface="Arial"/>
              </a:rPr>
              <a:t>   - Applying ensemble learning techniques that combine the predictions of multiple optimized models might also enhance overall prediction accuracy.</a:t>
            </a:r>
          </a:p>
          <a:p>
            <a:pPr marL="0" lvl="0" indent="0" algn="l" rtl="0">
              <a:spcBef>
                <a:spcPts val="0"/>
              </a:spcBef>
              <a:spcAft>
                <a:spcPts val="0"/>
              </a:spcAft>
              <a:buClr>
                <a:schemeClr val="dk1"/>
              </a:buClr>
              <a:buSzPts val="500"/>
              <a:buFont typeface="Arial"/>
              <a:buNone/>
            </a:pPr>
            <a:endParaRPr lang="en-US" sz="2400" b="0" i="0" u="none" strike="noStrike" cap="none" dirty="0">
              <a:solidFill>
                <a:schemeClr val="dk1"/>
              </a:solidFill>
              <a:latin typeface="Arial"/>
              <a:ea typeface="Arial"/>
              <a:cs typeface="Arial"/>
              <a:sym typeface="Arial"/>
            </a:endParaRPr>
          </a:p>
          <a:p>
            <a:pPr marL="0" lvl="0" indent="0" algn="l" rtl="0">
              <a:spcBef>
                <a:spcPts val="0"/>
              </a:spcBef>
              <a:spcAft>
                <a:spcPts val="0"/>
              </a:spcAft>
              <a:buClr>
                <a:schemeClr val="dk1"/>
              </a:buClr>
              <a:buSzPts val="500"/>
              <a:buFont typeface="Arial"/>
              <a:buNone/>
            </a:pPr>
            <a:r>
              <a:rPr lang="en-US" sz="2400" b="1" i="0" u="none" strike="noStrike" cap="none" dirty="0">
                <a:solidFill>
                  <a:schemeClr val="dk1"/>
                </a:solidFill>
                <a:latin typeface="Arial"/>
                <a:ea typeface="Arial"/>
                <a:cs typeface="Arial"/>
                <a:sym typeface="Arial"/>
              </a:rPr>
              <a:t>3. Dynamic Hyperparameter Optimization:</a:t>
            </a:r>
          </a:p>
          <a:p>
            <a:pPr marL="0" lvl="0" indent="0" algn="l" rtl="0">
              <a:spcBef>
                <a:spcPts val="0"/>
              </a:spcBef>
              <a:spcAft>
                <a:spcPts val="0"/>
              </a:spcAft>
              <a:buClr>
                <a:schemeClr val="dk1"/>
              </a:buClr>
              <a:buSzPts val="500"/>
              <a:buFont typeface="Arial"/>
              <a:buNone/>
            </a:pPr>
            <a:r>
              <a:rPr lang="en-US" sz="2400" b="0" i="0" u="none" strike="noStrike" cap="none" dirty="0">
                <a:solidFill>
                  <a:schemeClr val="dk1"/>
                </a:solidFill>
                <a:latin typeface="Arial"/>
                <a:ea typeface="Arial"/>
                <a:cs typeface="Arial"/>
                <a:sym typeface="Arial"/>
              </a:rPr>
              <a:t>   - Incorporating adaptive hyperparameter optimization techniques that evolve during training, such as population-based training (PBT) or meta-learning strategies, could result in better performance compared to static optimization approaches.</a:t>
            </a:r>
            <a:endParaRPr sz="2400" b="0" i="0" u="none" strike="noStrike" cap="none" dirty="0">
              <a:solidFill>
                <a:schemeClr val="dk1"/>
              </a:solidFill>
              <a:latin typeface="Arial"/>
              <a:ea typeface="Arial"/>
              <a:cs typeface="Arial"/>
              <a:sym typeface="Arial"/>
            </a:endParaRPr>
          </a:p>
        </p:txBody>
      </p:sp>
      <p:sp>
        <p:nvSpPr>
          <p:cNvPr id="103" name="Google Shape;103;g31d4cfc1066_0_51"/>
          <p:cNvSpPr txBox="1"/>
          <p:nvPr/>
        </p:nvSpPr>
        <p:spPr>
          <a:xfrm>
            <a:off x="13703084" y="7074855"/>
            <a:ext cx="15118349" cy="9185653"/>
          </a:xfrm>
          <a:prstGeom prst="rect">
            <a:avLst/>
          </a:prstGeom>
          <a:noFill/>
          <a:ln>
            <a:noFill/>
          </a:ln>
        </p:spPr>
        <p:txBody>
          <a:bodyPr spcFirstLastPara="1" wrap="square" lIns="186275" tIns="93075" rIns="186275" bIns="93075" anchor="t" anchorCtr="0">
            <a:noAutofit/>
          </a:bodyPr>
          <a:lstStyle/>
          <a:p>
            <a:pPr marL="0" lvl="0" indent="0" algn="l" rtl="0">
              <a:spcBef>
                <a:spcPts val="1600"/>
              </a:spcBef>
              <a:spcAft>
                <a:spcPts val="0"/>
              </a:spcAft>
              <a:buClr>
                <a:schemeClr val="dk1"/>
              </a:buClr>
              <a:buSzPts val="500"/>
              <a:buFont typeface="Arial"/>
              <a:buNone/>
            </a:pPr>
            <a:r>
              <a:rPr lang="en-US" sz="2400" b="1" dirty="0">
                <a:solidFill>
                  <a:schemeClr val="dk1"/>
                </a:solidFill>
              </a:rPr>
              <a:t>Baseline Model: </a:t>
            </a:r>
            <a:r>
              <a:rPr lang="en-US" sz="2400" dirty="0">
                <a:solidFill>
                  <a:schemeClr val="dk1"/>
                </a:solidFill>
              </a:rPr>
              <a:t>Initial models used default LSTM and GRU configurations to establish baseline performance, measured by Root Mean Squared Error (RMSE).</a:t>
            </a:r>
          </a:p>
          <a:p>
            <a:pPr marL="0" lvl="0" indent="0" algn="l" rtl="0">
              <a:spcBef>
                <a:spcPts val="1600"/>
              </a:spcBef>
              <a:spcAft>
                <a:spcPts val="0"/>
              </a:spcAft>
              <a:buClr>
                <a:schemeClr val="dk1"/>
              </a:buClr>
              <a:buSzPts val="500"/>
              <a:buFont typeface="Arial"/>
              <a:buNone/>
            </a:pPr>
            <a:r>
              <a:rPr lang="en-US" sz="2400" b="1" dirty="0">
                <a:solidFill>
                  <a:schemeClr val="dk1"/>
                </a:solidFill>
              </a:rPr>
              <a:t>Evolutionary Optimization:</a:t>
            </a:r>
          </a:p>
          <a:p>
            <a:pPr lvl="0" algn="l" rtl="0">
              <a:spcBef>
                <a:spcPts val="1600"/>
              </a:spcBef>
              <a:spcAft>
                <a:spcPts val="0"/>
              </a:spcAft>
              <a:buClrTx/>
              <a:buSzPts val="500"/>
            </a:pPr>
            <a:r>
              <a:rPr lang="en-US" sz="2400" b="1" dirty="0">
                <a:solidFill>
                  <a:schemeClr val="dk1"/>
                </a:solidFill>
              </a:rPr>
              <a:t>ES(1+1) with 1/5 Rule: </a:t>
            </a:r>
            <a:r>
              <a:rPr lang="en-US" sz="2400" dirty="0">
                <a:solidFill>
                  <a:schemeClr val="dk1"/>
                </a:solidFill>
              </a:rPr>
              <a:t>Optimized basic hyperparameters (neurons, learning rate, batch size, activation function) and specific parameters (lags, timesteps).</a:t>
            </a:r>
          </a:p>
          <a:p>
            <a:pPr marL="342900" indent="-342900">
              <a:buFont typeface="Arial" panose="020B0604020202020204" pitchFamily="34" charset="0"/>
              <a:buChar char="•"/>
            </a:pPr>
            <a:r>
              <a:rPr lang="en-US" sz="2400" dirty="0"/>
              <a:t>Using number of epochs: 50</a:t>
            </a:r>
          </a:p>
          <a:p>
            <a:pPr marL="342900" indent="-342900">
              <a:buFont typeface="Arial" panose="020B0604020202020204" pitchFamily="34" charset="0"/>
              <a:buChar char="•"/>
            </a:pPr>
            <a:r>
              <a:rPr lang="en-US" sz="2400" dirty="0"/>
              <a:t>Possible activation functions are relu and elu and possible optimizers are RMSprop and Adam. The reason for this, because other activation functions and optimizers showing bad performance. </a:t>
            </a:r>
          </a:p>
          <a:p>
            <a:pPr marL="342900" indent="-342900">
              <a:buFont typeface="Arial" panose="020B0604020202020204" pitchFamily="34" charset="0"/>
              <a:buChar char="•"/>
            </a:pPr>
            <a:r>
              <a:rPr lang="en-US" sz="2400" dirty="0"/>
              <a:t>The minimum learning rate here is 0.001, since the low learning rate leads to the NoN value y_prediction problem.</a:t>
            </a:r>
            <a:endParaRPr lang="en-US" sz="2400" dirty="0">
              <a:solidFill>
                <a:schemeClr val="dk1"/>
              </a:solidFill>
            </a:endParaRPr>
          </a:p>
          <a:p>
            <a:pPr lvl="0" algn="l" rtl="0">
              <a:spcBef>
                <a:spcPts val="1600"/>
              </a:spcBef>
              <a:spcAft>
                <a:spcPts val="0"/>
              </a:spcAft>
              <a:buClrTx/>
              <a:buSzPts val="500"/>
            </a:pPr>
            <a:r>
              <a:rPr lang="en-US" sz="2400" b="1" dirty="0">
                <a:solidFill>
                  <a:schemeClr val="dk1"/>
                </a:solidFill>
              </a:rPr>
              <a:t>ES(N+M): </a:t>
            </a:r>
            <a:r>
              <a:rPr lang="en-US" sz="2400" dirty="0">
                <a:solidFill>
                  <a:schemeClr val="dk1"/>
                </a:solidFill>
              </a:rPr>
              <a:t>Extended optimization to include structural parameters</a:t>
            </a:r>
          </a:p>
          <a:p>
            <a:pPr marL="342900" indent="-342900">
              <a:buFont typeface="Arial" panose="020B0604020202020204" pitchFamily="34" charset="0"/>
              <a:buChar char="•"/>
            </a:pPr>
            <a:r>
              <a:rPr lang="en-US" sz="2400" dirty="0">
                <a:solidFill>
                  <a:schemeClr val="dk1"/>
                </a:solidFill>
              </a:rPr>
              <a:t>Structural parameters </a:t>
            </a:r>
            <a:r>
              <a:rPr lang="en-US" sz="2400" dirty="0"/>
              <a:t>: number of neurons in GRU layer and in three DNN layers, learning rate and number of lags.</a:t>
            </a:r>
          </a:p>
          <a:p>
            <a:pPr marL="342900" indent="-342900">
              <a:buFont typeface="Arial" panose="020B0604020202020204" pitchFamily="34" charset="0"/>
              <a:buChar char="•"/>
            </a:pPr>
            <a:r>
              <a:rPr lang="en-US" sz="2400" dirty="0">
                <a:latin typeface="+mj-lt"/>
              </a:rPr>
              <a:t>Uses the Adam </a:t>
            </a:r>
            <a:r>
              <a:rPr lang="en-US" sz="2400" dirty="0">
                <a:solidFill>
                  <a:schemeClr val="tx1"/>
                </a:solidFill>
                <a:latin typeface="+mj-lt"/>
              </a:rPr>
              <a:t>optimizer and ReLu activation function.</a:t>
            </a:r>
          </a:p>
          <a:p>
            <a:pPr marL="342900" indent="-342900">
              <a:buFont typeface="Arial" panose="020B0604020202020204" pitchFamily="34" charset="0"/>
              <a:buChar char="•"/>
            </a:pPr>
            <a:r>
              <a:rPr lang="en-US" sz="2400" b="0" i="0" dirty="0">
                <a:solidFill>
                  <a:schemeClr val="tx1"/>
                </a:solidFill>
                <a:effectLst/>
                <a:latin typeface="+mj-lt"/>
              </a:rPr>
              <a:t>All models went for 50 generations</a:t>
            </a:r>
          </a:p>
          <a:p>
            <a:pPr marL="342900" indent="-342900">
              <a:buFont typeface="Arial" panose="020B0604020202020204" pitchFamily="34" charset="0"/>
              <a:buChar char="•"/>
            </a:pPr>
            <a:r>
              <a:rPr lang="en-US" sz="2400" dirty="0">
                <a:solidFill>
                  <a:schemeClr val="tx1"/>
                </a:solidFill>
                <a:latin typeface="+mj-lt"/>
              </a:rPr>
              <a:t>Batch size: 32</a:t>
            </a:r>
          </a:p>
          <a:p>
            <a:pPr marL="342900" indent="-342900">
              <a:buFont typeface="Arial" panose="020B0604020202020204" pitchFamily="34" charset="0"/>
              <a:buChar char="•"/>
            </a:pPr>
            <a:r>
              <a:rPr lang="en-US" sz="2400" dirty="0">
                <a:solidFill>
                  <a:schemeClr val="tx1"/>
                </a:solidFill>
                <a:latin typeface="+mj-lt"/>
              </a:rPr>
              <a:t>E</a:t>
            </a:r>
            <a:r>
              <a:rPr lang="en-US" sz="2400" b="0" i="0" dirty="0">
                <a:solidFill>
                  <a:schemeClr val="tx1"/>
                </a:solidFill>
                <a:effectLst/>
                <a:latin typeface="+mj-lt"/>
              </a:rPr>
              <a:t>pochs=100</a:t>
            </a:r>
            <a:endParaRPr lang="en-US" sz="2400" dirty="0">
              <a:solidFill>
                <a:schemeClr val="tx1"/>
              </a:solidFill>
              <a:latin typeface="+mj-lt"/>
            </a:endParaRPr>
          </a:p>
          <a:p>
            <a:pPr marL="342900" indent="-342900">
              <a:buFont typeface="Arial" panose="020B0604020202020204" pitchFamily="34" charset="0"/>
              <a:buChar char="•"/>
            </a:pPr>
            <a:r>
              <a:rPr lang="en-US" sz="2400" dirty="0">
                <a:solidFill>
                  <a:schemeClr val="tx1"/>
                </a:solidFill>
              </a:rPr>
              <a:t>N = 2: The number of parent </a:t>
            </a:r>
            <a:r>
              <a:rPr lang="en-US" sz="2400" dirty="0"/>
              <a:t>individuals selected for generating offspring in the next generation.</a:t>
            </a:r>
          </a:p>
          <a:p>
            <a:pPr marL="342900" indent="-342900">
              <a:buFont typeface="Arial" panose="020B0604020202020204" pitchFamily="34" charset="0"/>
              <a:buChar char="•"/>
            </a:pPr>
            <a:r>
              <a:rPr lang="en-US" sz="2400" dirty="0"/>
              <a:t>M = 2: The number of offspring generated by the parents in each generation.</a:t>
            </a:r>
          </a:p>
          <a:p>
            <a:pPr lvl="0" algn="l" rtl="0">
              <a:spcBef>
                <a:spcPts val="1600"/>
              </a:spcBef>
              <a:spcAft>
                <a:spcPts val="0"/>
              </a:spcAft>
              <a:buClrTx/>
              <a:buSzPts val="500"/>
            </a:pPr>
            <a:r>
              <a:rPr lang="en-US" sz="2400" b="1" dirty="0">
                <a:solidFill>
                  <a:schemeClr val="dk1"/>
                </a:solidFill>
              </a:rPr>
              <a:t>DEAP Framework: </a:t>
            </a:r>
            <a:r>
              <a:rPr lang="en-US" sz="2400" dirty="0">
                <a:solidFill>
                  <a:schemeClr val="dk1"/>
                </a:solidFill>
              </a:rPr>
              <a:t>Applied for population-based exploration of hyperparameter space, combining mutation and selection mechanisms for efficient optimization.</a:t>
            </a:r>
          </a:p>
          <a:p>
            <a:pPr marL="342900" indent="-342900">
              <a:buFont typeface="Arial" panose="020B0604020202020204" pitchFamily="34" charset="0"/>
              <a:buChar char="•"/>
            </a:pPr>
            <a:r>
              <a:rPr lang="en-US" sz="2400" dirty="0"/>
              <a:t>Encodes hyperparameters as a list of values: number of neurons, batch size, learning rate.</a:t>
            </a:r>
          </a:p>
          <a:p>
            <a:pPr marL="342900" indent="-342900">
              <a:buFont typeface="Arial" panose="020B0604020202020204" pitchFamily="34" charset="0"/>
              <a:buChar char="•"/>
            </a:pPr>
            <a:r>
              <a:rPr lang="en-US" sz="2400" dirty="0"/>
              <a:t>Uses the Adam optimizer and ReLu activation function.</a:t>
            </a:r>
          </a:p>
          <a:p>
            <a:pPr marL="342900" indent="-342900">
              <a:buFont typeface="Arial" panose="020B0604020202020204" pitchFamily="34" charset="0"/>
              <a:buChar char="•"/>
            </a:pPr>
            <a:r>
              <a:rPr lang="en-US" sz="2400" dirty="0"/>
              <a:t>Uses EarlyStopping to prevent overfitting during training.</a:t>
            </a:r>
          </a:p>
          <a:p>
            <a:pPr marL="342900" indent="-342900">
              <a:buFont typeface="Arial" panose="020B0604020202020204" pitchFamily="34" charset="0"/>
              <a:buChar char="•"/>
            </a:pPr>
            <a:r>
              <a:rPr lang="en-US" sz="2400" dirty="0"/>
              <a:t>Mutates by applying Gaussian noise to individual attributes (hyperparameters).</a:t>
            </a:r>
          </a:p>
          <a:p>
            <a:pPr lvl="0" algn="l" rtl="0">
              <a:spcBef>
                <a:spcPts val="1600"/>
              </a:spcBef>
              <a:spcAft>
                <a:spcPts val="0"/>
              </a:spcAft>
              <a:buClrTx/>
              <a:buSzPts val="500"/>
            </a:pPr>
            <a:endParaRPr sz="2400" dirty="0">
              <a:solidFill>
                <a:schemeClr val="dk1"/>
              </a:solidFill>
            </a:endParaRPr>
          </a:p>
        </p:txBody>
      </p:sp>
      <p:sp>
        <p:nvSpPr>
          <p:cNvPr id="104" name="Google Shape;104;g31d4cfc1066_0_51"/>
          <p:cNvSpPr txBox="1"/>
          <p:nvPr/>
        </p:nvSpPr>
        <p:spPr>
          <a:xfrm>
            <a:off x="716576" y="19253340"/>
            <a:ext cx="12166500" cy="3225600"/>
          </a:xfrm>
          <a:prstGeom prst="rect">
            <a:avLst/>
          </a:prstGeom>
          <a:noFill/>
          <a:ln>
            <a:noFill/>
          </a:ln>
        </p:spPr>
        <p:txBody>
          <a:bodyPr spcFirstLastPara="1" wrap="square" lIns="186275" tIns="93075" rIns="186275" bIns="93075" anchor="t" anchorCtr="0">
            <a:noAutofit/>
          </a:bodyPr>
          <a:lstStyle/>
          <a:p>
            <a:pPr marL="0" indent="0">
              <a:buNone/>
            </a:pPr>
            <a:r>
              <a:rPr lang="en-US" sz="2400" dirty="0"/>
              <a:t>The UCI Air Quality Dataset provides hourly air quality data, including CO, benzene, temperature, relative humidity, and NOx. After preprocessing, NOx is used as the target variable, with other features as predictors. Data is split into 80% training and 20% testing sets.</a:t>
            </a:r>
          </a:p>
          <a:p>
            <a:pPr marL="0" indent="0">
              <a:buNone/>
            </a:pPr>
            <a:r>
              <a:rPr lang="en-US" sz="2400" dirty="0"/>
              <a:t>UCI Machine Learning Repository. Air Quality Dataset. Available at: https://archive.ics.uci.edu/ml/datasets/air+quality</a:t>
            </a:r>
          </a:p>
          <a:p>
            <a:pPr marL="0" marR="0" lvl="0" indent="0" algn="l" rtl="0">
              <a:lnSpc>
                <a:spcPct val="100000"/>
              </a:lnSpc>
              <a:spcBef>
                <a:spcPts val="1600"/>
              </a:spcBef>
              <a:spcAft>
                <a:spcPts val="0"/>
              </a:spcAft>
              <a:buClr>
                <a:srgbClr val="000000"/>
              </a:buClr>
              <a:buSzPts val="1600"/>
              <a:buFont typeface="Arial"/>
              <a:buNone/>
            </a:pPr>
            <a:endParaRPr sz="2400" dirty="0">
              <a:solidFill>
                <a:schemeClr val="dk1"/>
              </a:solidFill>
            </a:endParaRPr>
          </a:p>
        </p:txBody>
      </p:sp>
      <p:sp>
        <p:nvSpPr>
          <p:cNvPr id="105" name="Google Shape;105;g31d4cfc1066_0_51"/>
          <p:cNvSpPr txBox="1"/>
          <p:nvPr/>
        </p:nvSpPr>
        <p:spPr>
          <a:xfrm>
            <a:off x="716576" y="26996191"/>
            <a:ext cx="12097500" cy="5278500"/>
          </a:xfrm>
          <a:prstGeom prst="rect">
            <a:avLst/>
          </a:prstGeom>
          <a:noFill/>
          <a:ln>
            <a:noFill/>
          </a:ln>
        </p:spPr>
        <p:txBody>
          <a:bodyPr spcFirstLastPara="1" wrap="square" lIns="186275" tIns="93075" rIns="186275" bIns="93075" anchor="t" anchorCtr="0">
            <a:noAutofit/>
          </a:bodyPr>
          <a:lstStyle/>
          <a:p>
            <a:pPr>
              <a:buSzPts val="1600"/>
            </a:pPr>
            <a:r>
              <a:rPr lang="en-US" sz="2400" dirty="0"/>
              <a:t>The primary goal of this study is to decrease a Root Mean Square Error (RMSE) for predicting NOx levels, by using Evolutionary Strategies and DEAP Framework. </a:t>
            </a:r>
          </a:p>
          <a:p>
            <a:pPr>
              <a:buSzPts val="1600"/>
            </a:pPr>
            <a:r>
              <a:rPr lang="en-US" sz="2400" dirty="0"/>
              <a:t>To this end, the research explores the potential of Evolutionary Computation methods in fine-tuning LSTM models for time-series forecasting. </a:t>
            </a:r>
          </a:p>
          <a:p>
            <a:pPr>
              <a:buSzPts val="1600"/>
            </a:pPr>
            <a:r>
              <a:rPr lang="en-US" sz="2400" dirty="0"/>
              <a:t>RMSE metric formula:</a:t>
            </a:r>
          </a:p>
          <a:p>
            <a:pPr>
              <a:buSzPts val="1600"/>
            </a:pPr>
            <a:endParaRPr lang="ru-KZ" sz="2400" dirty="0"/>
          </a:p>
          <a:p>
            <a:pPr marL="0" marR="0" lvl="0" indent="0" algn="l" rtl="0">
              <a:lnSpc>
                <a:spcPct val="100000"/>
              </a:lnSpc>
              <a:spcBef>
                <a:spcPts val="0"/>
              </a:spcBef>
              <a:spcAft>
                <a:spcPts val="0"/>
              </a:spcAft>
              <a:buClr>
                <a:srgbClr val="000000"/>
              </a:buClr>
              <a:buSzPts val="1600"/>
              <a:buFont typeface="Arial"/>
              <a:buNone/>
            </a:pPr>
            <a:endParaRPr lang="ru-RU" sz="2400" dirty="0">
              <a:solidFill>
                <a:schemeClr val="dk1"/>
              </a:solidFill>
            </a:endParaRPr>
          </a:p>
          <a:p>
            <a:pPr marL="0" marR="0" lvl="0" indent="0" algn="l" rtl="0">
              <a:lnSpc>
                <a:spcPct val="100000"/>
              </a:lnSpc>
              <a:spcBef>
                <a:spcPts val="0"/>
              </a:spcBef>
              <a:spcAft>
                <a:spcPts val="0"/>
              </a:spcAft>
              <a:buClr>
                <a:srgbClr val="000000"/>
              </a:buClr>
              <a:buSzPts val="1600"/>
              <a:buFont typeface="Arial"/>
              <a:buNone/>
            </a:pPr>
            <a:endParaRPr lang="ru-RU" sz="2400" dirty="0">
              <a:solidFill>
                <a:schemeClr val="dk1"/>
              </a:solidFill>
            </a:endParaRPr>
          </a:p>
          <a:p>
            <a:pPr marL="0" marR="0" lvl="0" indent="0" algn="l" rtl="0">
              <a:lnSpc>
                <a:spcPct val="100000"/>
              </a:lnSpc>
              <a:spcBef>
                <a:spcPts val="0"/>
              </a:spcBef>
              <a:spcAft>
                <a:spcPts val="0"/>
              </a:spcAft>
              <a:buClr>
                <a:srgbClr val="000000"/>
              </a:buClr>
              <a:buSzPts val="1600"/>
              <a:buFont typeface="Arial"/>
              <a:buNone/>
            </a:pPr>
            <a:endParaRPr lang="ru-RU" sz="2400" dirty="0">
              <a:solidFill>
                <a:schemeClr val="dk1"/>
              </a:solidFill>
            </a:endParaRPr>
          </a:p>
          <a:p>
            <a:pPr marL="0" marR="0" lvl="0" indent="0" algn="l" rtl="0">
              <a:lnSpc>
                <a:spcPct val="100000"/>
              </a:lnSpc>
              <a:spcBef>
                <a:spcPts val="0"/>
              </a:spcBef>
              <a:spcAft>
                <a:spcPts val="0"/>
              </a:spcAft>
              <a:buClr>
                <a:srgbClr val="000000"/>
              </a:buClr>
              <a:buSzPts val="1600"/>
              <a:buFont typeface="Arial"/>
              <a:buNone/>
            </a:pPr>
            <a:r>
              <a:rPr lang="en-US" sz="2400" dirty="0">
                <a:solidFill>
                  <a:schemeClr val="tx1"/>
                </a:solidFill>
              </a:rPr>
              <a:t>Additional Goals:</a:t>
            </a:r>
            <a:endParaRPr lang="ru-RU" sz="2400" dirty="0">
              <a:solidFill>
                <a:schemeClr val="tx1"/>
              </a:solidFill>
            </a:endParaRPr>
          </a:p>
          <a:p>
            <a:pPr marL="0" marR="0" lvl="0" indent="0" algn="l" rtl="0">
              <a:lnSpc>
                <a:spcPct val="100000"/>
              </a:lnSpc>
              <a:spcBef>
                <a:spcPts val="0"/>
              </a:spcBef>
              <a:spcAft>
                <a:spcPts val="0"/>
              </a:spcAft>
              <a:buClr>
                <a:srgbClr val="000000"/>
              </a:buClr>
              <a:buSzPts val="1600"/>
              <a:buFont typeface="Arial"/>
              <a:buNone/>
            </a:pPr>
            <a:r>
              <a:rPr lang="en-US" sz="2400" dirty="0">
                <a:solidFill>
                  <a:schemeClr val="tx1"/>
                </a:solidFill>
              </a:rPr>
              <a:t>To find out the effectiveness of Evolutionary Computation for hyperparameter optimization</a:t>
            </a:r>
            <a:endParaRPr lang="ru-RU" sz="2400" dirty="0">
              <a:solidFill>
                <a:schemeClr val="tx1"/>
              </a:solidFill>
            </a:endParaRPr>
          </a:p>
          <a:p>
            <a:pPr marL="0" marR="0" lvl="0" indent="0" algn="l" rtl="0">
              <a:lnSpc>
                <a:spcPct val="100000"/>
              </a:lnSpc>
              <a:spcBef>
                <a:spcPts val="0"/>
              </a:spcBef>
              <a:spcAft>
                <a:spcPts val="0"/>
              </a:spcAft>
              <a:buClr>
                <a:srgbClr val="000000"/>
              </a:buClr>
              <a:buSzPts val="1600"/>
              <a:buFont typeface="Arial"/>
              <a:buNone/>
            </a:pPr>
            <a:r>
              <a:rPr lang="en-US" sz="2400" dirty="0">
                <a:solidFill>
                  <a:schemeClr val="tx1"/>
                </a:solidFill>
              </a:rPr>
              <a:t>Write an adaptive program for other similar problems with Time Series</a:t>
            </a:r>
            <a:endParaRPr lang="ru-RU" sz="2400" dirty="0">
              <a:solidFill>
                <a:schemeClr val="tx1"/>
              </a:solidFill>
            </a:endParaRPr>
          </a:p>
          <a:p>
            <a:pPr marL="0" marR="0" lvl="0" indent="0" algn="l" rtl="0">
              <a:lnSpc>
                <a:spcPct val="100000"/>
              </a:lnSpc>
              <a:spcBef>
                <a:spcPts val="0"/>
              </a:spcBef>
              <a:spcAft>
                <a:spcPts val="0"/>
              </a:spcAft>
              <a:buClr>
                <a:srgbClr val="000000"/>
              </a:buClr>
              <a:buSzPts val="1600"/>
              <a:buFont typeface="Arial"/>
              <a:buNone/>
            </a:pPr>
            <a:r>
              <a:rPr lang="en-US" sz="2400" dirty="0">
                <a:solidFill>
                  <a:schemeClr val="tx1"/>
                </a:solidFill>
              </a:rPr>
              <a:t>Reduce training time.</a:t>
            </a:r>
          </a:p>
          <a:p>
            <a:pPr marL="0" marR="0" lvl="0" indent="0" algn="l" rtl="0">
              <a:lnSpc>
                <a:spcPct val="100000"/>
              </a:lnSpc>
              <a:spcBef>
                <a:spcPts val="0"/>
              </a:spcBef>
              <a:spcAft>
                <a:spcPts val="0"/>
              </a:spcAft>
              <a:buClr>
                <a:srgbClr val="000000"/>
              </a:buClr>
              <a:buSzPts val="1600"/>
              <a:buFont typeface="Arial"/>
              <a:buNone/>
            </a:pPr>
            <a:r>
              <a:rPr lang="en-US" sz="2400" dirty="0">
                <a:solidFill>
                  <a:schemeClr val="tx1"/>
                </a:solidFill>
              </a:rPr>
              <a:t>Understand which evolutionary computation method is suitable for such problems</a:t>
            </a:r>
            <a:endParaRPr sz="2400" dirty="0">
              <a:solidFill>
                <a:schemeClr val="tx1"/>
              </a:solidFill>
            </a:endParaRPr>
          </a:p>
        </p:txBody>
      </p:sp>
      <p:pic>
        <p:nvPicPr>
          <p:cNvPr id="2" name="Picture 1" descr="A screenshot of a computer&#10;&#10;Description automatically generated">
            <a:extLst>
              <a:ext uri="{FF2B5EF4-FFF2-40B4-BE49-F238E27FC236}">
                <a16:creationId xmlns:a16="http://schemas.microsoft.com/office/drawing/2014/main" id="{3F7D466D-B2AC-AE28-23B3-8A0BC05A780E}"/>
              </a:ext>
            </a:extLst>
          </p:cNvPr>
          <p:cNvPicPr>
            <a:picLocks noChangeAspect="1"/>
          </p:cNvPicPr>
          <p:nvPr/>
        </p:nvPicPr>
        <p:blipFill>
          <a:blip r:embed="rId5"/>
          <a:srcRect b="48785"/>
          <a:stretch/>
        </p:blipFill>
        <p:spPr>
          <a:xfrm>
            <a:off x="1524000" y="21881430"/>
            <a:ext cx="5857601" cy="3109459"/>
          </a:xfrm>
          <a:prstGeom prst="rect">
            <a:avLst/>
          </a:prstGeom>
        </p:spPr>
      </p:pic>
      <p:pic>
        <p:nvPicPr>
          <p:cNvPr id="6" name="Picture 5">
            <a:extLst>
              <a:ext uri="{FF2B5EF4-FFF2-40B4-BE49-F238E27FC236}">
                <a16:creationId xmlns:a16="http://schemas.microsoft.com/office/drawing/2014/main" id="{D7C67A6A-0526-E0E5-AEF7-076B6789E333}"/>
              </a:ext>
            </a:extLst>
          </p:cNvPr>
          <p:cNvPicPr>
            <a:picLocks noChangeAspect="1"/>
          </p:cNvPicPr>
          <p:nvPr/>
        </p:nvPicPr>
        <p:blipFill>
          <a:blip r:embed="rId6"/>
          <a:srcRect t="51215"/>
          <a:stretch/>
        </p:blipFill>
        <p:spPr>
          <a:xfrm>
            <a:off x="5498350" y="21881430"/>
            <a:ext cx="5864765" cy="2961923"/>
          </a:xfrm>
          <a:prstGeom prst="rect">
            <a:avLst/>
          </a:prstGeom>
        </p:spPr>
      </p:pic>
      <p:sp>
        <p:nvSpPr>
          <p:cNvPr id="7" name="Shape 83">
            <a:extLst>
              <a:ext uri="{FF2B5EF4-FFF2-40B4-BE49-F238E27FC236}">
                <a16:creationId xmlns:a16="http://schemas.microsoft.com/office/drawing/2014/main" id="{CF87D061-19E3-A983-E657-7BF6C7D887AF}"/>
              </a:ext>
            </a:extLst>
          </p:cNvPr>
          <p:cNvSpPr>
            <a:spLocks/>
          </p:cNvSpPr>
          <p:nvPr/>
        </p:nvSpPr>
        <p:spPr>
          <a:xfrm>
            <a:off x="1793095" y="25196231"/>
            <a:ext cx="7749489" cy="149062"/>
          </a:xfrm>
          <a:prstGeom prst="rect">
            <a:avLst/>
          </a:prstGeom>
          <a:noFill/>
          <a:ln>
            <a:noFill/>
          </a:ln>
        </p:spPr>
        <p:txBody>
          <a:bodyPr lIns="182850" tIns="91400" rIns="182850" bIns="91400" anchor="t" anchorCtr="0">
            <a:noAutofit/>
          </a:bodyPr>
          <a:lstStyle/>
          <a:p>
            <a:pPr lvl="0" algn="ctr">
              <a:buSzPct val="25000"/>
            </a:pPr>
            <a:r>
              <a:rPr lang="en-US" sz="1600" dirty="0">
                <a:solidFill>
                  <a:schemeClr val="dk1"/>
                </a:solidFill>
                <a:uFillTx/>
                <a:latin typeface="Times New Roman"/>
                <a:ea typeface="Times New Roman"/>
                <a:cs typeface="Times New Roman"/>
                <a:sym typeface="Times New Roman"/>
              </a:rPr>
              <a:t>Figure 1. </a:t>
            </a:r>
            <a:r>
              <a:rPr lang="en-US" sz="1600" dirty="0">
                <a:solidFill>
                  <a:schemeClr val="dk1"/>
                </a:solidFill>
                <a:latin typeface="Times New Roman"/>
                <a:ea typeface="Times New Roman"/>
                <a:cs typeface="Times New Roman"/>
                <a:sym typeface="Times New Roman"/>
              </a:rPr>
              <a:t>An example of what a date looks like</a:t>
            </a:r>
            <a:endParaRPr lang="en-US" sz="1600" dirty="0">
              <a:solidFill>
                <a:schemeClr val="dk1"/>
              </a:solidFill>
              <a:uFillTx/>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DA3F4856-74A4-A684-3FFC-22751CBABDC5}"/>
              </a:ext>
            </a:extLst>
          </p:cNvPr>
          <p:cNvPicPr>
            <a:picLocks noChangeAspect="1"/>
          </p:cNvPicPr>
          <p:nvPr/>
        </p:nvPicPr>
        <p:blipFill>
          <a:blip r:embed="rId7"/>
          <a:stretch>
            <a:fillRect/>
          </a:stretch>
        </p:blipFill>
        <p:spPr>
          <a:xfrm>
            <a:off x="2637724" y="28894317"/>
            <a:ext cx="4743877" cy="1121414"/>
          </a:xfrm>
          <a:prstGeom prst="rect">
            <a:avLst/>
          </a:prstGeom>
        </p:spPr>
      </p:pic>
      <p:graphicFrame>
        <p:nvGraphicFramePr>
          <p:cNvPr id="10" name="Table 9">
            <a:extLst>
              <a:ext uri="{FF2B5EF4-FFF2-40B4-BE49-F238E27FC236}">
                <a16:creationId xmlns:a16="http://schemas.microsoft.com/office/drawing/2014/main" id="{4E423FC7-2699-52E6-893B-22104A3DCB4E}"/>
              </a:ext>
            </a:extLst>
          </p:cNvPr>
          <p:cNvGraphicFramePr>
            <a:graphicFrameLocks noGrp="1"/>
          </p:cNvGraphicFramePr>
          <p:nvPr>
            <p:extLst>
              <p:ext uri="{D42A27DB-BD31-4B8C-83A1-F6EECF244321}">
                <p14:modId xmlns:p14="http://schemas.microsoft.com/office/powerpoint/2010/main" val="2358569128"/>
              </p:ext>
            </p:extLst>
          </p:nvPr>
        </p:nvGraphicFramePr>
        <p:xfrm>
          <a:off x="29413200" y="8083972"/>
          <a:ext cx="12407288" cy="4686817"/>
        </p:xfrm>
        <a:graphic>
          <a:graphicData uri="http://schemas.openxmlformats.org/drawingml/2006/table">
            <a:tbl>
              <a:tblPr firstRow="1" bandRow="1">
                <a:tableStyleId>{10A1B5D5-9B99-4C35-A422-299274C87663}</a:tableStyleId>
              </a:tblPr>
              <a:tblGrid>
                <a:gridCol w="828146">
                  <a:extLst>
                    <a:ext uri="{9D8B030D-6E8A-4147-A177-3AD203B41FA5}">
                      <a16:colId xmlns:a16="http://schemas.microsoft.com/office/drawing/2014/main" val="3463270078"/>
                    </a:ext>
                  </a:extLst>
                </a:gridCol>
                <a:gridCol w="1260123">
                  <a:extLst>
                    <a:ext uri="{9D8B030D-6E8A-4147-A177-3AD203B41FA5}">
                      <a16:colId xmlns:a16="http://schemas.microsoft.com/office/drawing/2014/main" val="4065139729"/>
                    </a:ext>
                  </a:extLst>
                </a:gridCol>
                <a:gridCol w="1216669">
                  <a:extLst>
                    <a:ext uri="{9D8B030D-6E8A-4147-A177-3AD203B41FA5}">
                      <a16:colId xmlns:a16="http://schemas.microsoft.com/office/drawing/2014/main" val="1585822404"/>
                    </a:ext>
                  </a:extLst>
                </a:gridCol>
                <a:gridCol w="1126424">
                  <a:extLst>
                    <a:ext uri="{9D8B030D-6E8A-4147-A177-3AD203B41FA5}">
                      <a16:colId xmlns:a16="http://schemas.microsoft.com/office/drawing/2014/main" val="2147349363"/>
                    </a:ext>
                  </a:extLst>
                </a:gridCol>
                <a:gridCol w="1452631">
                  <a:extLst>
                    <a:ext uri="{9D8B030D-6E8A-4147-A177-3AD203B41FA5}">
                      <a16:colId xmlns:a16="http://schemas.microsoft.com/office/drawing/2014/main" val="2934431844"/>
                    </a:ext>
                  </a:extLst>
                </a:gridCol>
                <a:gridCol w="1225658">
                  <a:extLst>
                    <a:ext uri="{9D8B030D-6E8A-4147-A177-3AD203B41FA5}">
                      <a16:colId xmlns:a16="http://schemas.microsoft.com/office/drawing/2014/main" val="4042839078"/>
                    </a:ext>
                  </a:extLst>
                </a:gridCol>
                <a:gridCol w="1225658">
                  <a:extLst>
                    <a:ext uri="{9D8B030D-6E8A-4147-A177-3AD203B41FA5}">
                      <a16:colId xmlns:a16="http://schemas.microsoft.com/office/drawing/2014/main" val="4089828982"/>
                    </a:ext>
                  </a:extLst>
                </a:gridCol>
                <a:gridCol w="1433185">
                  <a:extLst>
                    <a:ext uri="{9D8B030D-6E8A-4147-A177-3AD203B41FA5}">
                      <a16:colId xmlns:a16="http://schemas.microsoft.com/office/drawing/2014/main" val="258576290"/>
                    </a:ext>
                  </a:extLst>
                </a:gridCol>
                <a:gridCol w="1477385">
                  <a:extLst>
                    <a:ext uri="{9D8B030D-6E8A-4147-A177-3AD203B41FA5}">
                      <a16:colId xmlns:a16="http://schemas.microsoft.com/office/drawing/2014/main" val="940788740"/>
                    </a:ext>
                  </a:extLst>
                </a:gridCol>
                <a:gridCol w="1161409">
                  <a:extLst>
                    <a:ext uri="{9D8B030D-6E8A-4147-A177-3AD203B41FA5}">
                      <a16:colId xmlns:a16="http://schemas.microsoft.com/office/drawing/2014/main" val="570752107"/>
                    </a:ext>
                  </a:extLst>
                </a:gridCol>
              </a:tblGrid>
              <a:tr h="514407">
                <a:tc>
                  <a:txBody>
                    <a:bodyPr/>
                    <a:lstStyle/>
                    <a:p>
                      <a:r>
                        <a:rPr lang="en-US" sz="1200" b="1" kern="1200" dirty="0">
                          <a:solidFill>
                            <a:schemeClr val="lt1"/>
                          </a:solidFill>
                          <a:effectLst/>
                        </a:rPr>
                        <a:t>Trial</a:t>
                      </a:r>
                      <a:endParaRPr lang="ru-KZ" sz="1200" dirty="0"/>
                    </a:p>
                  </a:txBody>
                  <a:tcPr>
                    <a:solidFill>
                      <a:srgbClr val="005A9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effectLst/>
                        </a:rPr>
                        <a:t>RNN type</a:t>
                      </a:r>
                      <a:endParaRPr lang="ru-KZ" sz="1200" dirty="0"/>
                    </a:p>
                    <a:p>
                      <a:endParaRPr lang="ru-KZ" sz="1200" dirty="0"/>
                    </a:p>
                  </a:txBody>
                  <a:tcPr>
                    <a:solidFill>
                      <a:srgbClr val="005A9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effectLst/>
                        </a:rPr>
                        <a:t># neurons</a:t>
                      </a:r>
                      <a:endParaRPr lang="ru-KZ" sz="1200" dirty="0"/>
                    </a:p>
                    <a:p>
                      <a:endParaRPr lang="ru-KZ" sz="1200" dirty="0"/>
                    </a:p>
                  </a:txBody>
                  <a:tcPr>
                    <a:solidFill>
                      <a:srgbClr val="005A92"/>
                    </a:solidFill>
                  </a:tcPr>
                </a:tc>
                <a:tc>
                  <a:txBody>
                    <a:bodyPr/>
                    <a:lstStyle/>
                    <a:p>
                      <a:r>
                        <a:rPr lang="en-US" sz="1200" b="1" kern="1200" dirty="0">
                          <a:solidFill>
                            <a:schemeClr val="lt1"/>
                          </a:solidFill>
                          <a:effectLst/>
                        </a:rPr>
                        <a:t># lags</a:t>
                      </a:r>
                      <a:endParaRPr lang="ru-KZ" sz="1200" dirty="0"/>
                    </a:p>
                  </a:txBody>
                  <a:tcPr>
                    <a:solidFill>
                      <a:srgbClr val="005A92"/>
                    </a:solidFill>
                  </a:tcPr>
                </a:tc>
                <a:tc>
                  <a:txBody>
                    <a:bodyPr/>
                    <a:lstStyle/>
                    <a:p>
                      <a:r>
                        <a:rPr lang="en-US" sz="1200" b="1" kern="1200" dirty="0">
                          <a:solidFill>
                            <a:schemeClr val="lt1"/>
                          </a:solidFill>
                          <a:effectLst/>
                        </a:rPr>
                        <a:t>Learning rate</a:t>
                      </a:r>
                      <a:endParaRPr lang="ru-KZ" sz="1200" dirty="0"/>
                    </a:p>
                  </a:txBody>
                  <a:tcPr>
                    <a:solidFill>
                      <a:srgbClr val="005A92"/>
                    </a:solidFill>
                  </a:tcPr>
                </a:tc>
                <a:tc>
                  <a:txBody>
                    <a:bodyPr/>
                    <a:lstStyle/>
                    <a:p>
                      <a:r>
                        <a:rPr lang="en-US" sz="1200" b="1" kern="1200" dirty="0">
                          <a:solidFill>
                            <a:schemeClr val="lt1"/>
                          </a:solidFill>
                          <a:effectLst/>
                        </a:rPr>
                        <a:t>Batch size</a:t>
                      </a:r>
                      <a:endParaRPr lang="ru-KZ" sz="1200" dirty="0"/>
                    </a:p>
                  </a:txBody>
                  <a:tcPr>
                    <a:solidFill>
                      <a:srgbClr val="005A92"/>
                    </a:solidFill>
                  </a:tcPr>
                </a:tc>
                <a:tc>
                  <a:txBody>
                    <a:bodyPr/>
                    <a:lstStyle/>
                    <a:p>
                      <a:pPr algn="l"/>
                      <a:r>
                        <a:rPr lang="en-US" sz="1200" b="1" dirty="0">
                          <a:effectLst/>
                        </a:rPr>
                        <a:t>Activation function</a:t>
                      </a:r>
                    </a:p>
                  </a:txBody>
                  <a:tcPr anchor="ctr">
                    <a:solidFill>
                      <a:srgbClr val="005A92"/>
                    </a:solidFill>
                  </a:tcPr>
                </a:tc>
                <a:tc>
                  <a:txBody>
                    <a:bodyPr/>
                    <a:lstStyle/>
                    <a:p>
                      <a:r>
                        <a:rPr lang="en-US" sz="1200" b="1" kern="1200" dirty="0">
                          <a:solidFill>
                            <a:schemeClr val="lt1"/>
                          </a:solidFill>
                          <a:effectLst/>
                        </a:rPr>
                        <a:t>Optimizer</a:t>
                      </a:r>
                      <a:endParaRPr lang="ru-KZ" sz="1200" dirty="0"/>
                    </a:p>
                  </a:txBody>
                  <a:tcPr>
                    <a:solidFill>
                      <a:srgbClr val="005A92"/>
                    </a:solidFill>
                  </a:tcPr>
                </a:tc>
                <a:tc>
                  <a:txBody>
                    <a:bodyPr/>
                    <a:lstStyle/>
                    <a:p>
                      <a:r>
                        <a:rPr lang="en-US" sz="1200" b="1" kern="1200" dirty="0">
                          <a:solidFill>
                            <a:schemeClr val="lt1"/>
                          </a:solidFill>
                          <a:effectLst/>
                        </a:rPr>
                        <a:t>Loss</a:t>
                      </a:r>
                      <a:endParaRPr lang="ru-KZ" sz="1200" dirty="0"/>
                    </a:p>
                  </a:txBody>
                  <a:tcPr>
                    <a:solidFill>
                      <a:srgbClr val="005A92"/>
                    </a:solidFill>
                  </a:tcPr>
                </a:tc>
                <a:tc>
                  <a:txBody>
                    <a:bodyPr/>
                    <a:lstStyle/>
                    <a:p>
                      <a:r>
                        <a:rPr lang="en-US" sz="1200" b="1" kern="1200" dirty="0">
                          <a:solidFill>
                            <a:schemeClr val="lt1"/>
                          </a:solidFill>
                          <a:effectLst/>
                        </a:rPr>
                        <a:t>Iterations</a:t>
                      </a:r>
                      <a:endParaRPr lang="ru-KZ" sz="1200" dirty="0"/>
                    </a:p>
                  </a:txBody>
                  <a:tcPr>
                    <a:solidFill>
                      <a:srgbClr val="005A92"/>
                    </a:solidFill>
                  </a:tcPr>
                </a:tc>
                <a:extLst>
                  <a:ext uri="{0D108BD9-81ED-4DB2-BD59-A6C34878D82A}">
                    <a16:rowId xmlns:a16="http://schemas.microsoft.com/office/drawing/2014/main" val="1265432540"/>
                  </a:ext>
                </a:extLst>
              </a:tr>
              <a:tr h="417241">
                <a:tc>
                  <a:txBody>
                    <a:bodyPr/>
                    <a:lstStyle/>
                    <a:p>
                      <a:pPr algn="r"/>
                      <a:r>
                        <a:rPr lang="ru-KZ" b="1" dirty="0">
                          <a:solidFill>
                            <a:schemeClr val="tx1"/>
                          </a:solidFill>
                          <a:effectLst/>
                        </a:rPr>
                        <a:t>1</a:t>
                      </a:r>
                    </a:p>
                  </a:txBody>
                  <a:tcPr anchor="ctr"/>
                </a:tc>
                <a:tc>
                  <a:txBody>
                    <a:bodyPr/>
                    <a:lstStyle/>
                    <a:p>
                      <a:pPr algn="r"/>
                      <a:r>
                        <a:rPr lang="en-US" b="1" dirty="0">
                          <a:solidFill>
                            <a:schemeClr val="tx1"/>
                          </a:solidFill>
                          <a:effectLst/>
                        </a:rPr>
                        <a:t>LSTM</a:t>
                      </a:r>
                    </a:p>
                  </a:txBody>
                  <a:tcPr anchor="ctr"/>
                </a:tc>
                <a:tc>
                  <a:txBody>
                    <a:bodyPr/>
                    <a:lstStyle/>
                    <a:p>
                      <a:pPr algn="r"/>
                      <a:r>
                        <a:rPr lang="ru-KZ" b="1" dirty="0">
                          <a:solidFill>
                            <a:schemeClr val="tx1"/>
                          </a:solidFill>
                          <a:effectLst/>
                        </a:rPr>
                        <a:t>332</a:t>
                      </a:r>
                    </a:p>
                  </a:txBody>
                  <a:tcPr anchor="ctr"/>
                </a:tc>
                <a:tc>
                  <a:txBody>
                    <a:bodyPr/>
                    <a:lstStyle/>
                    <a:p>
                      <a:pPr algn="r"/>
                      <a:r>
                        <a:rPr lang="ru-KZ" b="1" dirty="0">
                          <a:solidFill>
                            <a:schemeClr val="tx1"/>
                          </a:solidFill>
                          <a:effectLst/>
                        </a:rPr>
                        <a:t>4</a:t>
                      </a:r>
                    </a:p>
                  </a:txBody>
                  <a:tcPr anchor="ctr"/>
                </a:tc>
                <a:tc>
                  <a:txBody>
                    <a:bodyPr/>
                    <a:lstStyle/>
                    <a:p>
                      <a:pPr algn="r"/>
                      <a:r>
                        <a:rPr lang="ru-KZ" b="1" dirty="0">
                          <a:solidFill>
                            <a:schemeClr val="tx1"/>
                          </a:solidFill>
                          <a:effectLst/>
                        </a:rPr>
                        <a:t>0.001000</a:t>
                      </a:r>
                    </a:p>
                  </a:txBody>
                  <a:tcPr anchor="ctr"/>
                </a:tc>
                <a:tc>
                  <a:txBody>
                    <a:bodyPr/>
                    <a:lstStyle/>
                    <a:p>
                      <a:pPr algn="r"/>
                      <a:r>
                        <a:rPr lang="ru-KZ" b="1" dirty="0">
                          <a:solidFill>
                            <a:schemeClr val="tx1"/>
                          </a:solidFill>
                          <a:effectLst/>
                        </a:rPr>
                        <a:t>15</a:t>
                      </a:r>
                    </a:p>
                  </a:txBody>
                  <a:tcPr anchor="ctr"/>
                </a:tc>
                <a:tc>
                  <a:txBody>
                    <a:bodyPr/>
                    <a:lstStyle/>
                    <a:p>
                      <a:pPr algn="r"/>
                      <a:r>
                        <a:rPr lang="en-US" b="1" dirty="0">
                          <a:solidFill>
                            <a:schemeClr val="tx1"/>
                          </a:solidFill>
                          <a:effectLst/>
                        </a:rPr>
                        <a:t>relu</a:t>
                      </a:r>
                    </a:p>
                  </a:txBody>
                  <a:tcPr anchor="ctr"/>
                </a:tc>
                <a:tc>
                  <a:txBody>
                    <a:bodyPr/>
                    <a:lstStyle/>
                    <a:p>
                      <a:pPr algn="r"/>
                      <a:r>
                        <a:rPr lang="en-US" b="1" dirty="0">
                          <a:solidFill>
                            <a:schemeClr val="tx1"/>
                          </a:solidFill>
                          <a:effectLst/>
                        </a:rPr>
                        <a:t>Adam</a:t>
                      </a:r>
                    </a:p>
                  </a:txBody>
                  <a:tcPr anchor="ctr"/>
                </a:tc>
                <a:tc>
                  <a:txBody>
                    <a:bodyPr/>
                    <a:lstStyle/>
                    <a:p>
                      <a:pPr algn="r"/>
                      <a:r>
                        <a:rPr lang="ru-KZ" b="1" dirty="0">
                          <a:solidFill>
                            <a:schemeClr val="tx1"/>
                          </a:solidFill>
                          <a:effectLst/>
                        </a:rPr>
                        <a:t>53.793950</a:t>
                      </a:r>
                    </a:p>
                  </a:txBody>
                  <a:tcPr anchor="ctr"/>
                </a:tc>
                <a:tc>
                  <a:txBody>
                    <a:bodyPr/>
                    <a:lstStyle/>
                    <a:p>
                      <a:pPr algn="r"/>
                      <a:r>
                        <a:rPr lang="ru-KZ" b="1" dirty="0">
                          <a:solidFill>
                            <a:schemeClr val="tx1"/>
                          </a:solidFill>
                          <a:effectLst/>
                        </a:rPr>
                        <a:t>10</a:t>
                      </a:r>
                    </a:p>
                  </a:txBody>
                  <a:tcPr anchor="ctr"/>
                </a:tc>
                <a:extLst>
                  <a:ext uri="{0D108BD9-81ED-4DB2-BD59-A6C34878D82A}">
                    <a16:rowId xmlns:a16="http://schemas.microsoft.com/office/drawing/2014/main" val="1390035921"/>
                  </a:ext>
                </a:extLst>
              </a:tr>
              <a:tr h="417241">
                <a:tc>
                  <a:txBody>
                    <a:bodyPr/>
                    <a:lstStyle/>
                    <a:p>
                      <a:pPr algn="r"/>
                      <a:r>
                        <a:rPr lang="ru-KZ" dirty="0">
                          <a:solidFill>
                            <a:srgbClr val="000000"/>
                          </a:solidFill>
                          <a:effectLst/>
                        </a:rPr>
                        <a:t>2</a:t>
                      </a:r>
                    </a:p>
                  </a:txBody>
                  <a:tcPr anchor="ctr"/>
                </a:tc>
                <a:tc>
                  <a:txBody>
                    <a:bodyPr/>
                    <a:lstStyle/>
                    <a:p>
                      <a:pPr algn="r"/>
                      <a:r>
                        <a:rPr lang="en-US" dirty="0">
                          <a:solidFill>
                            <a:srgbClr val="000000"/>
                          </a:solidFill>
                          <a:effectLst/>
                        </a:rPr>
                        <a:t>LSTM</a:t>
                      </a:r>
                    </a:p>
                  </a:txBody>
                  <a:tcPr anchor="ctr"/>
                </a:tc>
                <a:tc>
                  <a:txBody>
                    <a:bodyPr/>
                    <a:lstStyle/>
                    <a:p>
                      <a:pPr algn="r"/>
                      <a:r>
                        <a:rPr lang="ru-KZ" dirty="0">
                          <a:solidFill>
                            <a:srgbClr val="000000"/>
                          </a:solidFill>
                          <a:effectLst/>
                        </a:rPr>
                        <a:t>281</a:t>
                      </a:r>
                    </a:p>
                  </a:txBody>
                  <a:tcPr anchor="ctr"/>
                </a:tc>
                <a:tc>
                  <a:txBody>
                    <a:bodyPr/>
                    <a:lstStyle/>
                    <a:p>
                      <a:pPr algn="r"/>
                      <a:r>
                        <a:rPr lang="ru-KZ" dirty="0">
                          <a:solidFill>
                            <a:srgbClr val="000000"/>
                          </a:solidFill>
                          <a:effectLst/>
                        </a:rPr>
                        <a:t>3</a:t>
                      </a:r>
                    </a:p>
                  </a:txBody>
                  <a:tcPr anchor="ctr"/>
                </a:tc>
                <a:tc>
                  <a:txBody>
                    <a:bodyPr/>
                    <a:lstStyle/>
                    <a:p>
                      <a:pPr algn="r"/>
                      <a:r>
                        <a:rPr lang="ru-KZ" dirty="0">
                          <a:solidFill>
                            <a:srgbClr val="000000"/>
                          </a:solidFill>
                          <a:effectLst/>
                        </a:rPr>
                        <a:t>0.001000</a:t>
                      </a:r>
                    </a:p>
                  </a:txBody>
                  <a:tcPr anchor="ctr"/>
                </a:tc>
                <a:tc>
                  <a:txBody>
                    <a:bodyPr/>
                    <a:lstStyle/>
                    <a:p>
                      <a:pPr algn="r"/>
                      <a:r>
                        <a:rPr lang="ru-KZ">
                          <a:solidFill>
                            <a:srgbClr val="000000"/>
                          </a:solidFill>
                          <a:effectLst/>
                        </a:rPr>
                        <a:t>15</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58.379630</a:t>
                      </a:r>
                    </a:p>
                  </a:txBody>
                  <a:tcPr anchor="ctr"/>
                </a:tc>
                <a:tc>
                  <a:txBody>
                    <a:bodyPr/>
                    <a:lstStyle/>
                    <a:p>
                      <a:pPr algn="r"/>
                      <a:r>
                        <a:rPr lang="ru-KZ" dirty="0">
                          <a:solidFill>
                            <a:srgbClr val="000000"/>
                          </a:solidFill>
                          <a:effectLst/>
                        </a:rPr>
                        <a:t>12</a:t>
                      </a:r>
                    </a:p>
                  </a:txBody>
                  <a:tcPr anchor="ctr"/>
                </a:tc>
                <a:extLst>
                  <a:ext uri="{0D108BD9-81ED-4DB2-BD59-A6C34878D82A}">
                    <a16:rowId xmlns:a16="http://schemas.microsoft.com/office/drawing/2014/main" val="4204588365"/>
                  </a:ext>
                </a:extLst>
              </a:tr>
              <a:tr h="417241">
                <a:tc>
                  <a:txBody>
                    <a:bodyPr/>
                    <a:lstStyle/>
                    <a:p>
                      <a:pPr algn="r"/>
                      <a:r>
                        <a:rPr lang="ru-KZ" dirty="0">
                          <a:solidFill>
                            <a:srgbClr val="000000"/>
                          </a:solidFill>
                          <a:effectLst/>
                        </a:rPr>
                        <a:t>3</a:t>
                      </a:r>
                    </a:p>
                  </a:txBody>
                  <a:tcPr anchor="ctr"/>
                </a:tc>
                <a:tc>
                  <a:txBody>
                    <a:bodyPr/>
                    <a:lstStyle/>
                    <a:p>
                      <a:pPr algn="r"/>
                      <a:r>
                        <a:rPr lang="en-US" dirty="0">
                          <a:solidFill>
                            <a:srgbClr val="000000"/>
                          </a:solidFill>
                          <a:effectLst/>
                        </a:rPr>
                        <a:t>LSTM</a:t>
                      </a:r>
                    </a:p>
                  </a:txBody>
                  <a:tcPr anchor="ctr"/>
                </a:tc>
                <a:tc>
                  <a:txBody>
                    <a:bodyPr/>
                    <a:lstStyle/>
                    <a:p>
                      <a:pPr algn="r"/>
                      <a:r>
                        <a:rPr lang="ru-KZ">
                          <a:solidFill>
                            <a:srgbClr val="000000"/>
                          </a:solidFill>
                          <a:effectLst/>
                        </a:rPr>
                        <a:t>250</a:t>
                      </a:r>
                    </a:p>
                  </a:txBody>
                  <a:tcPr anchor="ctr"/>
                </a:tc>
                <a:tc>
                  <a:txBody>
                    <a:bodyPr/>
                    <a:lstStyle/>
                    <a:p>
                      <a:pPr algn="r"/>
                      <a:r>
                        <a:rPr lang="ru-KZ">
                          <a:solidFill>
                            <a:srgbClr val="000000"/>
                          </a:solidFill>
                          <a:effectLst/>
                        </a:rPr>
                        <a:t>2</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17</a:t>
                      </a:r>
                    </a:p>
                  </a:txBody>
                  <a:tcPr anchor="ctr"/>
                </a:tc>
                <a:tc>
                  <a:txBody>
                    <a:bodyPr/>
                    <a:lstStyle/>
                    <a:p>
                      <a:pPr algn="r"/>
                      <a:r>
                        <a:rPr lang="en-US" dirty="0">
                          <a:solidFill>
                            <a:srgbClr val="000000"/>
                          </a:solidFill>
                          <a:effectLst/>
                        </a:rPr>
                        <a:t>relu</a:t>
                      </a: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59.572110</a:t>
                      </a:r>
                    </a:p>
                  </a:txBody>
                  <a:tcPr anchor="ctr"/>
                </a:tc>
                <a:tc>
                  <a:txBody>
                    <a:bodyPr/>
                    <a:lstStyle/>
                    <a:p>
                      <a:pPr algn="r"/>
                      <a:r>
                        <a:rPr lang="ru-KZ" dirty="0">
                          <a:solidFill>
                            <a:srgbClr val="000000"/>
                          </a:solidFill>
                          <a:effectLst/>
                        </a:rPr>
                        <a:t>6</a:t>
                      </a:r>
                    </a:p>
                  </a:txBody>
                  <a:tcPr anchor="ctr"/>
                </a:tc>
                <a:extLst>
                  <a:ext uri="{0D108BD9-81ED-4DB2-BD59-A6C34878D82A}">
                    <a16:rowId xmlns:a16="http://schemas.microsoft.com/office/drawing/2014/main" val="2343523923"/>
                  </a:ext>
                </a:extLst>
              </a:tr>
              <a:tr h="417241">
                <a:tc>
                  <a:txBody>
                    <a:bodyPr/>
                    <a:lstStyle/>
                    <a:p>
                      <a:pPr algn="r"/>
                      <a:r>
                        <a:rPr lang="ru-KZ" dirty="0">
                          <a:solidFill>
                            <a:srgbClr val="000000"/>
                          </a:solidFill>
                          <a:effectLst/>
                        </a:rPr>
                        <a:t>4</a:t>
                      </a:r>
                    </a:p>
                  </a:txBody>
                  <a:tcPr anchor="ctr"/>
                </a:tc>
                <a:tc>
                  <a:txBody>
                    <a:bodyPr/>
                    <a:lstStyle/>
                    <a:p>
                      <a:pPr algn="r"/>
                      <a:r>
                        <a:rPr lang="en-US">
                          <a:solidFill>
                            <a:srgbClr val="000000"/>
                          </a:solidFill>
                          <a:effectLst/>
                        </a:rPr>
                        <a:t>LSTM</a:t>
                      </a:r>
                    </a:p>
                  </a:txBody>
                  <a:tcPr anchor="ctr"/>
                </a:tc>
                <a:tc>
                  <a:txBody>
                    <a:bodyPr/>
                    <a:lstStyle/>
                    <a:p>
                      <a:pPr algn="r"/>
                      <a:r>
                        <a:rPr lang="ru-KZ">
                          <a:solidFill>
                            <a:srgbClr val="000000"/>
                          </a:solidFill>
                          <a:effectLst/>
                        </a:rPr>
                        <a:t>300</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15</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57.356700</a:t>
                      </a:r>
                    </a:p>
                  </a:txBody>
                  <a:tcPr anchor="ctr"/>
                </a:tc>
                <a:tc>
                  <a:txBody>
                    <a:bodyPr/>
                    <a:lstStyle/>
                    <a:p>
                      <a:pPr algn="r"/>
                      <a:r>
                        <a:rPr lang="ru-KZ" dirty="0">
                          <a:solidFill>
                            <a:srgbClr val="000000"/>
                          </a:solidFill>
                          <a:effectLst/>
                        </a:rPr>
                        <a:t>16</a:t>
                      </a:r>
                    </a:p>
                  </a:txBody>
                  <a:tcPr anchor="ctr"/>
                </a:tc>
                <a:extLst>
                  <a:ext uri="{0D108BD9-81ED-4DB2-BD59-A6C34878D82A}">
                    <a16:rowId xmlns:a16="http://schemas.microsoft.com/office/drawing/2014/main" val="2681425155"/>
                  </a:ext>
                </a:extLst>
              </a:tr>
              <a:tr h="417241">
                <a:tc>
                  <a:txBody>
                    <a:bodyPr/>
                    <a:lstStyle/>
                    <a:p>
                      <a:pPr algn="r"/>
                      <a:r>
                        <a:rPr lang="ru-KZ" dirty="0">
                          <a:solidFill>
                            <a:srgbClr val="000000"/>
                          </a:solidFill>
                          <a:effectLst/>
                        </a:rPr>
                        <a:t>5</a:t>
                      </a:r>
                    </a:p>
                  </a:txBody>
                  <a:tcPr anchor="ctr"/>
                </a:tc>
                <a:tc>
                  <a:txBody>
                    <a:bodyPr/>
                    <a:lstStyle/>
                    <a:p>
                      <a:pPr algn="r"/>
                      <a:r>
                        <a:rPr lang="en-US">
                          <a:solidFill>
                            <a:srgbClr val="000000"/>
                          </a:solidFill>
                          <a:effectLst/>
                        </a:rPr>
                        <a:t>LSTM</a:t>
                      </a:r>
                    </a:p>
                  </a:txBody>
                  <a:tcPr anchor="ctr"/>
                </a:tc>
                <a:tc>
                  <a:txBody>
                    <a:bodyPr/>
                    <a:lstStyle/>
                    <a:p>
                      <a:pPr algn="r"/>
                      <a:r>
                        <a:rPr lang="ru-KZ">
                          <a:solidFill>
                            <a:srgbClr val="000000"/>
                          </a:solidFill>
                          <a:effectLst/>
                        </a:rPr>
                        <a:t>321</a:t>
                      </a:r>
                    </a:p>
                  </a:txBody>
                  <a:tcPr anchor="ctr"/>
                </a:tc>
                <a:tc>
                  <a:txBody>
                    <a:bodyPr/>
                    <a:lstStyle/>
                    <a:p>
                      <a:pPr algn="r"/>
                      <a:r>
                        <a:rPr lang="ru-KZ">
                          <a:solidFill>
                            <a:srgbClr val="000000"/>
                          </a:solidFill>
                          <a:effectLst/>
                        </a:rPr>
                        <a:t>2</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15</a:t>
                      </a:r>
                    </a:p>
                  </a:txBody>
                  <a:tcPr anchor="ctr"/>
                </a:tc>
                <a:tc>
                  <a:txBody>
                    <a:bodyPr/>
                    <a:lstStyle/>
                    <a:p>
                      <a:pPr algn="r"/>
                      <a:r>
                        <a:rPr lang="en-US" dirty="0">
                          <a:solidFill>
                            <a:srgbClr val="000000"/>
                          </a:solidFill>
                          <a:effectLst/>
                        </a:rPr>
                        <a:t>relu</a:t>
                      </a: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56.737870</a:t>
                      </a:r>
                    </a:p>
                  </a:txBody>
                  <a:tcPr anchor="ctr"/>
                </a:tc>
                <a:tc>
                  <a:txBody>
                    <a:bodyPr/>
                    <a:lstStyle/>
                    <a:p>
                      <a:pPr algn="r"/>
                      <a:r>
                        <a:rPr lang="ru-KZ" dirty="0">
                          <a:solidFill>
                            <a:srgbClr val="000000"/>
                          </a:solidFill>
                          <a:effectLst/>
                        </a:rPr>
                        <a:t>4</a:t>
                      </a:r>
                    </a:p>
                  </a:txBody>
                  <a:tcPr anchor="ctr"/>
                </a:tc>
                <a:extLst>
                  <a:ext uri="{0D108BD9-81ED-4DB2-BD59-A6C34878D82A}">
                    <a16:rowId xmlns:a16="http://schemas.microsoft.com/office/drawing/2014/main" val="1659424825"/>
                  </a:ext>
                </a:extLst>
              </a:tr>
              <a:tr h="417241">
                <a:tc>
                  <a:txBody>
                    <a:bodyPr/>
                    <a:lstStyle/>
                    <a:p>
                      <a:pPr algn="r"/>
                      <a:r>
                        <a:rPr lang="ru-KZ" dirty="0">
                          <a:solidFill>
                            <a:srgbClr val="000000"/>
                          </a:solidFill>
                          <a:effectLst/>
                        </a:rPr>
                        <a:t>1</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283</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10</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59.092310</a:t>
                      </a:r>
                    </a:p>
                  </a:txBody>
                  <a:tcPr anchor="ctr"/>
                </a:tc>
                <a:tc>
                  <a:txBody>
                    <a:bodyPr/>
                    <a:lstStyle/>
                    <a:p>
                      <a:pPr algn="r"/>
                      <a:r>
                        <a:rPr lang="ru-KZ" dirty="0">
                          <a:solidFill>
                            <a:srgbClr val="000000"/>
                          </a:solidFill>
                          <a:effectLst/>
                        </a:rPr>
                        <a:t>7</a:t>
                      </a:r>
                    </a:p>
                  </a:txBody>
                  <a:tcPr anchor="ctr"/>
                </a:tc>
                <a:extLst>
                  <a:ext uri="{0D108BD9-81ED-4DB2-BD59-A6C34878D82A}">
                    <a16:rowId xmlns:a16="http://schemas.microsoft.com/office/drawing/2014/main" val="2444784571"/>
                  </a:ext>
                </a:extLst>
              </a:tr>
              <a:tr h="417241">
                <a:tc>
                  <a:txBody>
                    <a:bodyPr/>
                    <a:lstStyle/>
                    <a:p>
                      <a:pPr algn="r"/>
                      <a:r>
                        <a:rPr lang="ru-KZ" dirty="0">
                          <a:solidFill>
                            <a:srgbClr val="000000"/>
                          </a:solidFill>
                          <a:effectLst/>
                        </a:rPr>
                        <a:t>2</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287</a:t>
                      </a:r>
                    </a:p>
                  </a:txBody>
                  <a:tcPr anchor="ctr"/>
                </a:tc>
                <a:tc>
                  <a:txBody>
                    <a:bodyPr/>
                    <a:lstStyle/>
                    <a:p>
                      <a:pPr algn="r"/>
                      <a:r>
                        <a:rPr lang="ru-KZ">
                          <a:solidFill>
                            <a:srgbClr val="000000"/>
                          </a:solidFill>
                          <a:effectLst/>
                        </a:rPr>
                        <a:t>6</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8</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59.303440</a:t>
                      </a:r>
                    </a:p>
                  </a:txBody>
                  <a:tcPr anchor="ctr"/>
                </a:tc>
                <a:tc>
                  <a:txBody>
                    <a:bodyPr/>
                    <a:lstStyle/>
                    <a:p>
                      <a:pPr algn="r"/>
                      <a:r>
                        <a:rPr lang="ru-KZ" dirty="0">
                          <a:solidFill>
                            <a:srgbClr val="000000"/>
                          </a:solidFill>
                          <a:effectLst/>
                        </a:rPr>
                        <a:t>2</a:t>
                      </a:r>
                    </a:p>
                  </a:txBody>
                  <a:tcPr anchor="ctr"/>
                </a:tc>
                <a:extLst>
                  <a:ext uri="{0D108BD9-81ED-4DB2-BD59-A6C34878D82A}">
                    <a16:rowId xmlns:a16="http://schemas.microsoft.com/office/drawing/2014/main" val="957772711"/>
                  </a:ext>
                </a:extLst>
              </a:tr>
              <a:tr h="417241">
                <a:tc>
                  <a:txBody>
                    <a:bodyPr/>
                    <a:lstStyle/>
                    <a:p>
                      <a:pPr algn="r"/>
                      <a:r>
                        <a:rPr lang="ru-KZ" dirty="0">
                          <a:solidFill>
                            <a:srgbClr val="000000"/>
                          </a:solidFill>
                          <a:effectLst/>
                        </a:rPr>
                        <a:t>3</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250</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11</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56.833080</a:t>
                      </a:r>
                    </a:p>
                  </a:txBody>
                  <a:tcPr anchor="ctr"/>
                </a:tc>
                <a:tc>
                  <a:txBody>
                    <a:bodyPr/>
                    <a:lstStyle/>
                    <a:p>
                      <a:pPr algn="r"/>
                      <a:r>
                        <a:rPr lang="ru-KZ" dirty="0">
                          <a:solidFill>
                            <a:srgbClr val="000000"/>
                          </a:solidFill>
                          <a:effectLst/>
                        </a:rPr>
                        <a:t>7</a:t>
                      </a:r>
                    </a:p>
                  </a:txBody>
                  <a:tcPr anchor="ctr"/>
                </a:tc>
                <a:extLst>
                  <a:ext uri="{0D108BD9-81ED-4DB2-BD59-A6C34878D82A}">
                    <a16:rowId xmlns:a16="http://schemas.microsoft.com/office/drawing/2014/main" val="1480662934"/>
                  </a:ext>
                </a:extLst>
              </a:tr>
              <a:tr h="417241">
                <a:tc>
                  <a:txBody>
                    <a:bodyPr/>
                    <a:lstStyle/>
                    <a:p>
                      <a:pPr algn="r"/>
                      <a:r>
                        <a:rPr lang="ru-KZ" dirty="0">
                          <a:solidFill>
                            <a:srgbClr val="000000"/>
                          </a:solidFill>
                          <a:effectLst/>
                        </a:rPr>
                        <a:t>4</a:t>
                      </a:r>
                    </a:p>
                  </a:txBody>
                  <a:tcPr anchor="ctr"/>
                </a:tc>
                <a:tc>
                  <a:txBody>
                    <a:bodyPr/>
                    <a:lstStyle/>
                    <a:p>
                      <a:pPr algn="r"/>
                      <a:r>
                        <a:rPr lang="en-US" dirty="0">
                          <a:solidFill>
                            <a:srgbClr val="000000"/>
                          </a:solidFill>
                          <a:effectLst/>
                        </a:rPr>
                        <a:t>GRU</a:t>
                      </a:r>
                    </a:p>
                  </a:txBody>
                  <a:tcPr anchor="ctr"/>
                </a:tc>
                <a:tc>
                  <a:txBody>
                    <a:bodyPr/>
                    <a:lstStyle/>
                    <a:p>
                      <a:pPr algn="r"/>
                      <a:r>
                        <a:rPr lang="ru-KZ">
                          <a:solidFill>
                            <a:srgbClr val="000000"/>
                          </a:solidFill>
                          <a:effectLst/>
                        </a:rPr>
                        <a:t>328</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8</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58.476100</a:t>
                      </a:r>
                    </a:p>
                  </a:txBody>
                  <a:tcPr anchor="ctr"/>
                </a:tc>
                <a:tc>
                  <a:txBody>
                    <a:bodyPr/>
                    <a:lstStyle/>
                    <a:p>
                      <a:pPr algn="r"/>
                      <a:r>
                        <a:rPr lang="ru-KZ" dirty="0">
                          <a:solidFill>
                            <a:srgbClr val="000000"/>
                          </a:solidFill>
                          <a:effectLst/>
                        </a:rPr>
                        <a:t>2</a:t>
                      </a:r>
                    </a:p>
                  </a:txBody>
                  <a:tcPr anchor="ctr"/>
                </a:tc>
                <a:extLst>
                  <a:ext uri="{0D108BD9-81ED-4DB2-BD59-A6C34878D82A}">
                    <a16:rowId xmlns:a16="http://schemas.microsoft.com/office/drawing/2014/main" val="2380408146"/>
                  </a:ext>
                </a:extLst>
              </a:tr>
              <a:tr h="417241">
                <a:tc>
                  <a:txBody>
                    <a:bodyPr/>
                    <a:lstStyle/>
                    <a:p>
                      <a:pPr algn="r"/>
                      <a:r>
                        <a:rPr lang="ru-KZ" dirty="0">
                          <a:solidFill>
                            <a:srgbClr val="000000"/>
                          </a:solidFill>
                          <a:effectLst/>
                        </a:rPr>
                        <a:t>5</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286</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8</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59.760440</a:t>
                      </a:r>
                    </a:p>
                  </a:txBody>
                  <a:tcPr anchor="ctr"/>
                </a:tc>
                <a:tc>
                  <a:txBody>
                    <a:bodyPr/>
                    <a:lstStyle/>
                    <a:p>
                      <a:pPr algn="r"/>
                      <a:r>
                        <a:rPr lang="ru-KZ" dirty="0">
                          <a:solidFill>
                            <a:srgbClr val="000000"/>
                          </a:solidFill>
                          <a:effectLst/>
                        </a:rPr>
                        <a:t>4</a:t>
                      </a:r>
                    </a:p>
                  </a:txBody>
                  <a:tcPr anchor="ctr"/>
                </a:tc>
                <a:extLst>
                  <a:ext uri="{0D108BD9-81ED-4DB2-BD59-A6C34878D82A}">
                    <a16:rowId xmlns:a16="http://schemas.microsoft.com/office/drawing/2014/main" val="3651881564"/>
                  </a:ext>
                </a:extLst>
              </a:tr>
            </a:tbl>
          </a:graphicData>
        </a:graphic>
      </p:graphicFrame>
      <p:sp>
        <p:nvSpPr>
          <p:cNvPr id="11" name="TextBox 10">
            <a:extLst>
              <a:ext uri="{FF2B5EF4-FFF2-40B4-BE49-F238E27FC236}">
                <a16:creationId xmlns:a16="http://schemas.microsoft.com/office/drawing/2014/main" id="{E19020C9-C68E-91D4-FEFA-2DF44FBD27CA}"/>
              </a:ext>
            </a:extLst>
          </p:cNvPr>
          <p:cNvSpPr txBox="1"/>
          <p:nvPr/>
        </p:nvSpPr>
        <p:spPr>
          <a:xfrm>
            <a:off x="29352576" y="7538350"/>
            <a:ext cx="5509549" cy="461665"/>
          </a:xfrm>
          <a:prstGeom prst="rect">
            <a:avLst/>
          </a:prstGeom>
          <a:noFill/>
        </p:spPr>
        <p:txBody>
          <a:bodyPr wrap="square" rtlCol="0">
            <a:spAutoFit/>
          </a:bodyPr>
          <a:lstStyle/>
          <a:p>
            <a:r>
              <a:rPr lang="en-US" sz="2400" b="1" dirty="0"/>
              <a:t>Model I: ES(1+1) with 1/5 Rule</a:t>
            </a:r>
            <a:endParaRPr lang="ru-KZ" sz="2400" b="1" dirty="0"/>
          </a:p>
        </p:txBody>
      </p:sp>
      <p:sp>
        <p:nvSpPr>
          <p:cNvPr id="12" name="Shape 83">
            <a:extLst>
              <a:ext uri="{FF2B5EF4-FFF2-40B4-BE49-F238E27FC236}">
                <a16:creationId xmlns:a16="http://schemas.microsoft.com/office/drawing/2014/main" id="{484BAD61-618E-B7CC-1EEA-7AA90BCE7D89}"/>
              </a:ext>
            </a:extLst>
          </p:cNvPr>
          <p:cNvSpPr>
            <a:spLocks/>
          </p:cNvSpPr>
          <p:nvPr/>
        </p:nvSpPr>
        <p:spPr>
          <a:xfrm>
            <a:off x="31419656" y="12783906"/>
            <a:ext cx="7749489" cy="149062"/>
          </a:xfrm>
          <a:prstGeom prst="rect">
            <a:avLst/>
          </a:prstGeom>
          <a:noFill/>
          <a:ln>
            <a:noFill/>
          </a:ln>
        </p:spPr>
        <p:txBody>
          <a:bodyPr lIns="182850" tIns="91400" rIns="182850" bIns="91400" anchor="t" anchorCtr="0">
            <a:noAutofit/>
          </a:bodyPr>
          <a:lstStyle/>
          <a:p>
            <a:pPr lvl="0" algn="ctr">
              <a:buSzPct val="25000"/>
            </a:pPr>
            <a:r>
              <a:rPr lang="en-US" sz="1600" dirty="0">
                <a:solidFill>
                  <a:schemeClr val="dk1"/>
                </a:solidFill>
                <a:latin typeface="Times New Roman"/>
                <a:ea typeface="Times New Roman"/>
                <a:cs typeface="Times New Roman"/>
                <a:sym typeface="Times New Roman"/>
              </a:rPr>
              <a:t>Table</a:t>
            </a:r>
            <a:r>
              <a:rPr lang="en-US" sz="1600" dirty="0">
                <a:solidFill>
                  <a:schemeClr val="dk1"/>
                </a:solidFill>
                <a:uFillTx/>
                <a:latin typeface="Times New Roman"/>
                <a:ea typeface="Times New Roman"/>
                <a:cs typeface="Times New Roman"/>
                <a:sym typeface="Times New Roman"/>
              </a:rPr>
              <a:t> 1. Results of ES(1+1) with 1/5 Rule</a:t>
            </a:r>
          </a:p>
        </p:txBody>
      </p:sp>
      <p:sp>
        <p:nvSpPr>
          <p:cNvPr id="14" name="TextBox 13">
            <a:extLst>
              <a:ext uri="{FF2B5EF4-FFF2-40B4-BE49-F238E27FC236}">
                <a16:creationId xmlns:a16="http://schemas.microsoft.com/office/drawing/2014/main" id="{3DAC5AC8-AB83-4C8F-3DC1-A3E4BE490DCA}"/>
              </a:ext>
            </a:extLst>
          </p:cNvPr>
          <p:cNvSpPr txBox="1"/>
          <p:nvPr/>
        </p:nvSpPr>
        <p:spPr>
          <a:xfrm>
            <a:off x="32740950" y="13395051"/>
            <a:ext cx="5509549" cy="461665"/>
          </a:xfrm>
          <a:prstGeom prst="rect">
            <a:avLst/>
          </a:prstGeom>
          <a:noFill/>
        </p:spPr>
        <p:txBody>
          <a:bodyPr wrap="square" rtlCol="0">
            <a:spAutoFit/>
          </a:bodyPr>
          <a:lstStyle/>
          <a:p>
            <a:r>
              <a:rPr lang="en-US" sz="2400" b="1" dirty="0"/>
              <a:t>Model II: DEAP </a:t>
            </a:r>
            <a:endParaRPr lang="ru-KZ" sz="2400" b="1" dirty="0"/>
          </a:p>
        </p:txBody>
      </p:sp>
      <p:sp>
        <p:nvSpPr>
          <p:cNvPr id="16" name="Shape 83">
            <a:extLst>
              <a:ext uri="{FF2B5EF4-FFF2-40B4-BE49-F238E27FC236}">
                <a16:creationId xmlns:a16="http://schemas.microsoft.com/office/drawing/2014/main" id="{5F1BCC42-581B-1469-629C-A3733B6CC324}"/>
              </a:ext>
            </a:extLst>
          </p:cNvPr>
          <p:cNvSpPr>
            <a:spLocks/>
          </p:cNvSpPr>
          <p:nvPr/>
        </p:nvSpPr>
        <p:spPr>
          <a:xfrm>
            <a:off x="32510380" y="21178701"/>
            <a:ext cx="7749489" cy="149062"/>
          </a:xfrm>
          <a:prstGeom prst="rect">
            <a:avLst/>
          </a:prstGeom>
          <a:noFill/>
          <a:ln>
            <a:noFill/>
          </a:ln>
        </p:spPr>
        <p:txBody>
          <a:bodyPr lIns="182850" tIns="91400" rIns="182850" bIns="91400" anchor="t" anchorCtr="0">
            <a:noAutofit/>
          </a:bodyPr>
          <a:lstStyle/>
          <a:p>
            <a:pPr lvl="0" algn="ctr">
              <a:buSzPct val="25000"/>
            </a:pPr>
            <a:r>
              <a:rPr lang="en-US" sz="1600" dirty="0">
                <a:solidFill>
                  <a:schemeClr val="dk1"/>
                </a:solidFill>
                <a:uFillTx/>
                <a:latin typeface="Times New Roman"/>
                <a:ea typeface="Times New Roman"/>
                <a:cs typeface="Times New Roman"/>
                <a:sym typeface="Times New Roman"/>
              </a:rPr>
              <a:t>Figure </a:t>
            </a:r>
            <a:r>
              <a:rPr lang="en-US" sz="1600" dirty="0">
                <a:solidFill>
                  <a:schemeClr val="dk1"/>
                </a:solidFill>
                <a:latin typeface="Times New Roman"/>
                <a:ea typeface="Times New Roman"/>
                <a:cs typeface="Times New Roman"/>
                <a:sym typeface="Times New Roman"/>
              </a:rPr>
              <a:t>2</a:t>
            </a:r>
            <a:r>
              <a:rPr lang="en-US" sz="1600" dirty="0">
                <a:solidFill>
                  <a:schemeClr val="dk1"/>
                </a:solidFill>
                <a:uFillTx/>
                <a:latin typeface="Times New Roman"/>
                <a:ea typeface="Times New Roman"/>
                <a:cs typeface="Times New Roman"/>
                <a:sym typeface="Times New Roman"/>
              </a:rPr>
              <a:t>. Results from model with using DEAP library 1 (Batyr K.) </a:t>
            </a:r>
          </a:p>
        </p:txBody>
      </p:sp>
      <p:sp>
        <p:nvSpPr>
          <p:cNvPr id="19" name="TextBox 18">
            <a:extLst>
              <a:ext uri="{FF2B5EF4-FFF2-40B4-BE49-F238E27FC236}">
                <a16:creationId xmlns:a16="http://schemas.microsoft.com/office/drawing/2014/main" id="{CA56935E-5EC9-8C61-B3D6-4037792797B5}"/>
              </a:ext>
            </a:extLst>
          </p:cNvPr>
          <p:cNvSpPr txBox="1"/>
          <p:nvPr/>
        </p:nvSpPr>
        <p:spPr>
          <a:xfrm>
            <a:off x="32043789" y="21743933"/>
            <a:ext cx="7749489" cy="461665"/>
          </a:xfrm>
          <a:prstGeom prst="rect">
            <a:avLst/>
          </a:prstGeom>
          <a:noFill/>
        </p:spPr>
        <p:txBody>
          <a:bodyPr wrap="square" rtlCol="0">
            <a:spAutoFit/>
          </a:bodyPr>
          <a:lstStyle/>
          <a:p>
            <a:r>
              <a:rPr lang="en-US" sz="2400" b="1" dirty="0"/>
              <a:t>Model III: ES(N+M)  </a:t>
            </a:r>
            <a:endParaRPr lang="ru-KZ" sz="2400" b="1" dirty="0"/>
          </a:p>
        </p:txBody>
      </p:sp>
      <p:sp>
        <p:nvSpPr>
          <p:cNvPr id="24" name="TextBox 23">
            <a:extLst>
              <a:ext uri="{FF2B5EF4-FFF2-40B4-BE49-F238E27FC236}">
                <a16:creationId xmlns:a16="http://schemas.microsoft.com/office/drawing/2014/main" id="{0355AE52-8A0A-81E4-EA3B-F72EE90C7A34}"/>
              </a:ext>
            </a:extLst>
          </p:cNvPr>
          <p:cNvSpPr txBox="1"/>
          <p:nvPr/>
        </p:nvSpPr>
        <p:spPr>
          <a:xfrm>
            <a:off x="13659111" y="18571322"/>
            <a:ext cx="17787973" cy="6001643"/>
          </a:xfrm>
          <a:prstGeom prst="rect">
            <a:avLst/>
          </a:prstGeom>
          <a:noFill/>
        </p:spPr>
        <p:txBody>
          <a:bodyPr wrap="square">
            <a:spAutoFit/>
          </a:bodyPr>
          <a:lstStyle/>
          <a:p>
            <a:r>
              <a:rPr lang="ru-KZ" sz="2400" b="1" dirty="0"/>
              <a:t>Baseline Model Performance:</a:t>
            </a:r>
            <a:endParaRPr lang="en-US" sz="2400" b="1" dirty="0"/>
          </a:p>
          <a:p>
            <a:r>
              <a:rPr lang="ru-KZ" sz="2400" dirty="0"/>
              <a:t>Initial experiments using LSTM and GRU models demonstrated moderate forecasting performance with a baseline root mean square error (RMSE) of 62.49. These results highlight the complexity of the problem, especially when accounting for long-term dependencies and seasonal patterns in air quality data.</a:t>
            </a:r>
            <a:endParaRPr lang="en-US" sz="2400" dirty="0"/>
          </a:p>
          <a:p>
            <a:r>
              <a:rPr lang="ru-KZ" sz="2400" b="1" dirty="0"/>
              <a:t>Optimization with Evolutionary Computation:</a:t>
            </a:r>
            <a:endParaRPr lang="en-US" sz="2400" b="1" dirty="0"/>
          </a:p>
          <a:p>
            <a:r>
              <a:rPr lang="ru-KZ" sz="2400" dirty="0"/>
              <a:t>The study used evolutionary strategies (ES) and the DEAP framework to optimize key hyperparameters, including the number of neurons, learning rate, batch size, and structural network configurations.The ES(1+1) method with the 1/5 rule showed progressive improvements in RMSE across iterations by optimizing both baseline and specific parameters such as time steps and delays. Notably, the best LSTM configuration achieved an RMSE of 53.79, highlighting the ability of the method to refine models to improve accuracy.</a:t>
            </a:r>
            <a:endParaRPr lang="en-US" sz="2400" dirty="0"/>
          </a:p>
          <a:p>
            <a:r>
              <a:rPr lang="ru-KZ" sz="2400" dirty="0"/>
              <a:t>The ES(N+M) strategy further optimized the number of delays and neurons in combination with the configurations of the deep layers of the network. The best results were obtained, achieving the lowest RMSE of 40.99.</a:t>
            </a:r>
            <a:endParaRPr lang="en-US" sz="2400" dirty="0"/>
          </a:p>
          <a:p>
            <a:r>
              <a:rPr lang="ru-KZ" sz="2400" b="1" dirty="0"/>
              <a:t>Efficiency of Evolutionary Computation:</a:t>
            </a:r>
            <a:r>
              <a:rPr lang="ru-KZ" sz="2400" dirty="0"/>
              <a:t>The results show that evolutionary computation methods are very effective for tuning hyperparameters in deep learning models. Unlike traditional grid or random search methods, ES and DEAP allow adaptive and efficient exploration of the hyperparameter space, achieving significant RMSE reduction.The ability of these methods to avoid local minima and converge to near-optimal solutions is well suited to the requirements of complex time series forecasting problems.</a:t>
            </a:r>
          </a:p>
        </p:txBody>
      </p:sp>
      <p:graphicFrame>
        <p:nvGraphicFramePr>
          <p:cNvPr id="5" name="Table 4">
            <a:extLst>
              <a:ext uri="{FF2B5EF4-FFF2-40B4-BE49-F238E27FC236}">
                <a16:creationId xmlns:a16="http://schemas.microsoft.com/office/drawing/2014/main" id="{66FB7EBA-667D-EE28-14F8-5A349AD33FF8}"/>
              </a:ext>
            </a:extLst>
          </p:cNvPr>
          <p:cNvGraphicFramePr>
            <a:graphicFrameLocks noGrp="1"/>
          </p:cNvGraphicFramePr>
          <p:nvPr>
            <p:extLst>
              <p:ext uri="{D42A27DB-BD31-4B8C-83A1-F6EECF244321}">
                <p14:modId xmlns:p14="http://schemas.microsoft.com/office/powerpoint/2010/main" val="2568975852"/>
              </p:ext>
            </p:extLst>
          </p:nvPr>
        </p:nvGraphicFramePr>
        <p:xfrm>
          <a:off x="32103897" y="22317941"/>
          <a:ext cx="10878663" cy="1841763"/>
        </p:xfrm>
        <a:graphic>
          <a:graphicData uri="http://schemas.openxmlformats.org/drawingml/2006/table">
            <a:tbl>
              <a:tblPr firstRow="1" bandRow="1">
                <a:tableStyleId>{10A1B5D5-9B99-4C35-A422-299274C87663}</a:tableStyleId>
              </a:tblPr>
              <a:tblGrid>
                <a:gridCol w="818165">
                  <a:extLst>
                    <a:ext uri="{9D8B030D-6E8A-4147-A177-3AD203B41FA5}">
                      <a16:colId xmlns:a16="http://schemas.microsoft.com/office/drawing/2014/main" val="3463270078"/>
                    </a:ext>
                  </a:extLst>
                </a:gridCol>
                <a:gridCol w="1244936">
                  <a:extLst>
                    <a:ext uri="{9D8B030D-6E8A-4147-A177-3AD203B41FA5}">
                      <a16:colId xmlns:a16="http://schemas.microsoft.com/office/drawing/2014/main" val="4065139729"/>
                    </a:ext>
                  </a:extLst>
                </a:gridCol>
                <a:gridCol w="1448540">
                  <a:extLst>
                    <a:ext uri="{9D8B030D-6E8A-4147-A177-3AD203B41FA5}">
                      <a16:colId xmlns:a16="http://schemas.microsoft.com/office/drawing/2014/main" val="1585822404"/>
                    </a:ext>
                  </a:extLst>
                </a:gridCol>
                <a:gridCol w="1159484">
                  <a:extLst>
                    <a:ext uri="{9D8B030D-6E8A-4147-A177-3AD203B41FA5}">
                      <a16:colId xmlns:a16="http://schemas.microsoft.com/office/drawing/2014/main" val="2480523069"/>
                    </a:ext>
                  </a:extLst>
                </a:gridCol>
                <a:gridCol w="1146308">
                  <a:extLst>
                    <a:ext uri="{9D8B030D-6E8A-4147-A177-3AD203B41FA5}">
                      <a16:colId xmlns:a16="http://schemas.microsoft.com/office/drawing/2014/main" val="3466924425"/>
                    </a:ext>
                  </a:extLst>
                </a:gridCol>
                <a:gridCol w="1119956">
                  <a:extLst>
                    <a:ext uri="{9D8B030D-6E8A-4147-A177-3AD203B41FA5}">
                      <a16:colId xmlns:a16="http://schemas.microsoft.com/office/drawing/2014/main" val="1485674435"/>
                    </a:ext>
                  </a:extLst>
                </a:gridCol>
                <a:gridCol w="1046574">
                  <a:extLst>
                    <a:ext uri="{9D8B030D-6E8A-4147-A177-3AD203B41FA5}">
                      <a16:colId xmlns:a16="http://schemas.microsoft.com/office/drawing/2014/main" val="2147349363"/>
                    </a:ext>
                  </a:extLst>
                </a:gridCol>
                <a:gridCol w="1435123">
                  <a:extLst>
                    <a:ext uri="{9D8B030D-6E8A-4147-A177-3AD203B41FA5}">
                      <a16:colId xmlns:a16="http://schemas.microsoft.com/office/drawing/2014/main" val="2934431844"/>
                    </a:ext>
                  </a:extLst>
                </a:gridCol>
                <a:gridCol w="1459577">
                  <a:extLst>
                    <a:ext uri="{9D8B030D-6E8A-4147-A177-3AD203B41FA5}">
                      <a16:colId xmlns:a16="http://schemas.microsoft.com/office/drawing/2014/main" val="940788740"/>
                    </a:ext>
                  </a:extLst>
                </a:gridCol>
              </a:tblGrid>
              <a:tr h="565420">
                <a:tc>
                  <a:txBody>
                    <a:bodyPr/>
                    <a:lstStyle/>
                    <a:p>
                      <a:r>
                        <a:rPr lang="en-US" sz="1200" b="1" kern="1200" dirty="0">
                          <a:solidFill>
                            <a:schemeClr val="lt1"/>
                          </a:solidFill>
                          <a:effectLst/>
                        </a:rPr>
                        <a:t>Trial</a:t>
                      </a:r>
                      <a:endParaRPr lang="ru-KZ" sz="1200" dirty="0"/>
                    </a:p>
                  </a:txBody>
                  <a:tcPr>
                    <a:solidFill>
                      <a:srgbClr val="005A9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effectLst/>
                        </a:rPr>
                        <a:t>RNN type</a:t>
                      </a:r>
                      <a:endParaRPr lang="ru-KZ" sz="1200" dirty="0"/>
                    </a:p>
                    <a:p>
                      <a:endParaRPr lang="ru-KZ" sz="1200" dirty="0"/>
                    </a:p>
                  </a:txBody>
                  <a:tcPr>
                    <a:solidFill>
                      <a:srgbClr val="005A9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effectLst/>
                        </a:rPr>
                        <a:t># TimeSeries</a:t>
                      </a:r>
                      <a:r>
                        <a:rPr lang="en-US" sz="1200" b="1" kern="1200" baseline="0" dirty="0">
                          <a:solidFill>
                            <a:schemeClr val="lt1"/>
                          </a:solidFill>
                          <a:effectLst/>
                        </a:rPr>
                        <a:t> Units</a:t>
                      </a:r>
                      <a:endParaRPr lang="ru-KZ" sz="1200" dirty="0"/>
                    </a:p>
                    <a:p>
                      <a:endParaRPr lang="ru-KZ" sz="1200" dirty="0"/>
                    </a:p>
                  </a:txBody>
                  <a:tcPr>
                    <a:solidFill>
                      <a:srgbClr val="005A92"/>
                    </a:solidFill>
                  </a:tcPr>
                </a:tc>
                <a:tc>
                  <a:txBody>
                    <a:bodyPr/>
                    <a:lstStyle/>
                    <a:p>
                      <a:r>
                        <a:rPr lang="en-US" sz="1200" dirty="0"/>
                        <a:t># 1 layer Units </a:t>
                      </a:r>
                      <a:endParaRPr lang="ru-KZ" sz="1200" dirty="0"/>
                    </a:p>
                  </a:txBody>
                  <a:tcPr>
                    <a:solidFill>
                      <a:srgbClr val="005A92"/>
                    </a:solidFill>
                  </a:tcPr>
                </a:tc>
                <a:tc>
                  <a:txBody>
                    <a:bodyPr/>
                    <a:lstStyle/>
                    <a:p>
                      <a:r>
                        <a:rPr lang="en-US" sz="1200" dirty="0"/>
                        <a:t># 2 layer Units</a:t>
                      </a:r>
                      <a:endParaRPr lang="ru-KZ" sz="1200" dirty="0"/>
                    </a:p>
                  </a:txBody>
                  <a:tcPr>
                    <a:solidFill>
                      <a:srgbClr val="005A92"/>
                    </a:solidFill>
                  </a:tcPr>
                </a:tc>
                <a:tc>
                  <a:txBody>
                    <a:bodyPr/>
                    <a:lstStyle/>
                    <a:p>
                      <a:r>
                        <a:rPr lang="en-US" sz="1200" dirty="0"/>
                        <a:t># 3 layer Units</a:t>
                      </a:r>
                      <a:endParaRPr lang="ru-KZ" sz="1200" dirty="0"/>
                    </a:p>
                  </a:txBody>
                  <a:tcPr>
                    <a:solidFill>
                      <a:srgbClr val="005A92"/>
                    </a:solidFill>
                  </a:tcPr>
                </a:tc>
                <a:tc>
                  <a:txBody>
                    <a:bodyPr/>
                    <a:lstStyle/>
                    <a:p>
                      <a:r>
                        <a:rPr lang="en-US" sz="1200" b="1" kern="1200" dirty="0">
                          <a:solidFill>
                            <a:schemeClr val="lt1"/>
                          </a:solidFill>
                          <a:effectLst/>
                        </a:rPr>
                        <a:t># lags</a:t>
                      </a:r>
                      <a:endParaRPr lang="ru-KZ" sz="1200" dirty="0"/>
                    </a:p>
                  </a:txBody>
                  <a:tcPr>
                    <a:solidFill>
                      <a:srgbClr val="005A92"/>
                    </a:solidFill>
                  </a:tcPr>
                </a:tc>
                <a:tc>
                  <a:txBody>
                    <a:bodyPr/>
                    <a:lstStyle/>
                    <a:p>
                      <a:r>
                        <a:rPr lang="en-US" sz="1200" b="1" kern="1200" dirty="0">
                          <a:solidFill>
                            <a:schemeClr val="lt1"/>
                          </a:solidFill>
                          <a:effectLst/>
                        </a:rPr>
                        <a:t>Learning rate</a:t>
                      </a:r>
                      <a:endParaRPr lang="ru-KZ" sz="1200" dirty="0"/>
                    </a:p>
                  </a:txBody>
                  <a:tcPr>
                    <a:solidFill>
                      <a:srgbClr val="005A92"/>
                    </a:solidFill>
                  </a:tcPr>
                </a:tc>
                <a:tc>
                  <a:txBody>
                    <a:bodyPr/>
                    <a:lstStyle/>
                    <a:p>
                      <a:r>
                        <a:rPr lang="en-US" sz="1200" b="1" kern="1200" dirty="0">
                          <a:solidFill>
                            <a:schemeClr val="lt1"/>
                          </a:solidFill>
                          <a:effectLst/>
                        </a:rPr>
                        <a:t>Loss</a:t>
                      </a:r>
                      <a:endParaRPr lang="ru-KZ" sz="1200" dirty="0"/>
                    </a:p>
                  </a:txBody>
                  <a:tcPr>
                    <a:solidFill>
                      <a:srgbClr val="005A92"/>
                    </a:solidFill>
                  </a:tcPr>
                </a:tc>
                <a:extLst>
                  <a:ext uri="{0D108BD9-81ED-4DB2-BD59-A6C34878D82A}">
                    <a16:rowId xmlns:a16="http://schemas.microsoft.com/office/drawing/2014/main" val="1265432540"/>
                  </a:ext>
                </a:extLst>
              </a:tr>
              <a:tr h="400561">
                <a:tc>
                  <a:txBody>
                    <a:bodyPr/>
                    <a:lstStyle/>
                    <a:p>
                      <a:pPr algn="r"/>
                      <a:r>
                        <a:rPr lang="ru-KZ" b="1" dirty="0">
                          <a:solidFill>
                            <a:schemeClr val="tx1"/>
                          </a:solidFill>
                          <a:effectLst/>
                        </a:rPr>
                        <a:t>1</a:t>
                      </a:r>
                    </a:p>
                  </a:txBody>
                  <a:tcPr anchor="ctr"/>
                </a:tc>
                <a:tc>
                  <a:txBody>
                    <a:bodyPr/>
                    <a:lstStyle/>
                    <a:p>
                      <a:pPr algn="r"/>
                      <a:r>
                        <a:rPr lang="en-US" b="1" dirty="0">
                          <a:solidFill>
                            <a:schemeClr val="tx1"/>
                          </a:solidFill>
                          <a:effectLst/>
                        </a:rPr>
                        <a:t>LSTM</a:t>
                      </a:r>
                    </a:p>
                  </a:txBody>
                  <a:tcPr anchor="ctr"/>
                </a:tc>
                <a:tc>
                  <a:txBody>
                    <a:bodyPr/>
                    <a:lstStyle/>
                    <a:p>
                      <a:pPr algn="r"/>
                      <a:r>
                        <a:rPr lang="en-US" b="1" dirty="0">
                          <a:solidFill>
                            <a:schemeClr val="tx1"/>
                          </a:solidFill>
                          <a:effectLst/>
                        </a:rPr>
                        <a:t>115</a:t>
                      </a:r>
                      <a:endParaRPr lang="ru-KZ" b="1" dirty="0">
                        <a:solidFill>
                          <a:schemeClr val="tx1"/>
                        </a:solidFill>
                        <a:effectLst/>
                      </a:endParaRPr>
                    </a:p>
                  </a:txBody>
                  <a:tcPr anchor="ctr"/>
                </a:tc>
                <a:tc>
                  <a:txBody>
                    <a:bodyPr/>
                    <a:lstStyle/>
                    <a:p>
                      <a:pPr algn="r"/>
                      <a:r>
                        <a:rPr lang="en-US" b="1" dirty="0">
                          <a:solidFill>
                            <a:schemeClr val="tx1"/>
                          </a:solidFill>
                          <a:effectLst/>
                        </a:rPr>
                        <a:t>64</a:t>
                      </a:r>
                      <a:endParaRPr lang="ru-KZ" b="1" dirty="0">
                        <a:solidFill>
                          <a:schemeClr val="tx1"/>
                        </a:solidFill>
                        <a:effectLst/>
                      </a:endParaRPr>
                    </a:p>
                  </a:txBody>
                  <a:tcPr anchor="ctr"/>
                </a:tc>
                <a:tc>
                  <a:txBody>
                    <a:bodyPr/>
                    <a:lstStyle/>
                    <a:p>
                      <a:pPr algn="r"/>
                      <a:r>
                        <a:rPr lang="en-US" b="1" dirty="0">
                          <a:solidFill>
                            <a:schemeClr val="tx1"/>
                          </a:solidFill>
                          <a:effectLst/>
                        </a:rPr>
                        <a:t>128</a:t>
                      </a:r>
                      <a:endParaRPr lang="ru-KZ" b="1" dirty="0">
                        <a:solidFill>
                          <a:schemeClr val="tx1"/>
                        </a:solidFill>
                        <a:effectLst/>
                      </a:endParaRPr>
                    </a:p>
                  </a:txBody>
                  <a:tcPr anchor="ctr"/>
                </a:tc>
                <a:tc>
                  <a:txBody>
                    <a:bodyPr/>
                    <a:lstStyle/>
                    <a:p>
                      <a:pPr algn="r"/>
                      <a:r>
                        <a:rPr lang="en-US" b="1" dirty="0">
                          <a:solidFill>
                            <a:schemeClr val="tx1"/>
                          </a:solidFill>
                          <a:effectLst/>
                        </a:rPr>
                        <a:t>27</a:t>
                      </a:r>
                      <a:endParaRPr lang="ru-KZ" b="1" dirty="0">
                        <a:solidFill>
                          <a:schemeClr val="tx1"/>
                        </a:solidFill>
                        <a:effectLst/>
                      </a:endParaRPr>
                    </a:p>
                  </a:txBody>
                  <a:tcPr anchor="ctr"/>
                </a:tc>
                <a:tc>
                  <a:txBody>
                    <a:bodyPr/>
                    <a:lstStyle/>
                    <a:p>
                      <a:pPr algn="r"/>
                      <a:r>
                        <a:rPr lang="en-US" b="1" dirty="0">
                          <a:solidFill>
                            <a:schemeClr val="tx1"/>
                          </a:solidFill>
                          <a:effectLst/>
                        </a:rPr>
                        <a:t>12</a:t>
                      </a:r>
                      <a:endParaRPr lang="ru-KZ" b="1" dirty="0">
                        <a:solidFill>
                          <a:schemeClr val="tx1"/>
                        </a:solidFill>
                        <a:effectLst/>
                      </a:endParaRPr>
                    </a:p>
                  </a:txBody>
                  <a:tcPr anchor="ctr"/>
                </a:tc>
                <a:tc>
                  <a:txBody>
                    <a:bodyPr/>
                    <a:lstStyle/>
                    <a:p>
                      <a:pPr algn="r"/>
                      <a:r>
                        <a:rPr lang="ru-KZ" b="1" dirty="0">
                          <a:solidFill>
                            <a:schemeClr val="tx1"/>
                          </a:solidFill>
                          <a:effectLst/>
                        </a:rPr>
                        <a:t>0.0010</a:t>
                      </a:r>
                    </a:p>
                  </a:txBody>
                  <a:tcPr anchor="ctr"/>
                </a:tc>
                <a:tc>
                  <a:txBody>
                    <a:bodyPr/>
                    <a:lstStyle/>
                    <a:p>
                      <a:pPr algn="r"/>
                      <a:r>
                        <a:rPr lang="en-US" b="1" dirty="0">
                          <a:solidFill>
                            <a:schemeClr val="tx1"/>
                          </a:solidFill>
                          <a:effectLst/>
                        </a:rPr>
                        <a:t>40.985500</a:t>
                      </a:r>
                      <a:endParaRPr lang="ru-KZ" b="1" dirty="0">
                        <a:solidFill>
                          <a:schemeClr val="tx1"/>
                        </a:solidFill>
                        <a:effectLst/>
                      </a:endParaRPr>
                    </a:p>
                  </a:txBody>
                  <a:tcPr anchor="ctr"/>
                </a:tc>
                <a:extLst>
                  <a:ext uri="{0D108BD9-81ED-4DB2-BD59-A6C34878D82A}">
                    <a16:rowId xmlns:a16="http://schemas.microsoft.com/office/drawing/2014/main" val="1390035921"/>
                  </a:ext>
                </a:extLst>
              </a:tr>
              <a:tr h="400561">
                <a:tc>
                  <a:txBody>
                    <a:bodyPr/>
                    <a:lstStyle/>
                    <a:p>
                      <a:pPr algn="r"/>
                      <a:r>
                        <a:rPr lang="ru-KZ" dirty="0">
                          <a:solidFill>
                            <a:srgbClr val="000000"/>
                          </a:solidFill>
                          <a:effectLst/>
                        </a:rPr>
                        <a:t>2</a:t>
                      </a:r>
                    </a:p>
                  </a:txBody>
                  <a:tcPr anchor="ctr"/>
                </a:tc>
                <a:tc>
                  <a:txBody>
                    <a:bodyPr/>
                    <a:lstStyle/>
                    <a:p>
                      <a:pPr algn="r"/>
                      <a:r>
                        <a:rPr lang="en-US" dirty="0">
                          <a:solidFill>
                            <a:srgbClr val="000000"/>
                          </a:solidFill>
                          <a:effectLst/>
                        </a:rPr>
                        <a:t>GRU</a:t>
                      </a:r>
                    </a:p>
                  </a:txBody>
                  <a:tcPr anchor="ctr"/>
                </a:tc>
                <a:tc>
                  <a:txBody>
                    <a:bodyPr/>
                    <a:lstStyle/>
                    <a:p>
                      <a:pPr algn="r"/>
                      <a:r>
                        <a:rPr lang="en-US" dirty="0">
                          <a:solidFill>
                            <a:srgbClr val="000000"/>
                          </a:solidFill>
                          <a:effectLst/>
                        </a:rPr>
                        <a:t>36</a:t>
                      </a:r>
                      <a:endParaRPr lang="ru-KZ" dirty="0">
                        <a:solidFill>
                          <a:srgbClr val="000000"/>
                        </a:solidFill>
                        <a:effectLst/>
                      </a:endParaRPr>
                    </a:p>
                  </a:txBody>
                  <a:tcPr anchor="ctr"/>
                </a:tc>
                <a:tc>
                  <a:txBody>
                    <a:bodyPr/>
                    <a:lstStyle/>
                    <a:p>
                      <a:pPr algn="r"/>
                      <a:r>
                        <a:rPr lang="en-US" dirty="0">
                          <a:solidFill>
                            <a:srgbClr val="000000"/>
                          </a:solidFill>
                          <a:effectLst/>
                        </a:rPr>
                        <a:t>64</a:t>
                      </a:r>
                      <a:endParaRPr lang="ru-KZ" dirty="0">
                        <a:solidFill>
                          <a:srgbClr val="000000"/>
                        </a:solidFill>
                        <a:effectLst/>
                      </a:endParaRPr>
                    </a:p>
                  </a:txBody>
                  <a:tcPr anchor="ctr"/>
                </a:tc>
                <a:tc>
                  <a:txBody>
                    <a:bodyPr/>
                    <a:lstStyle/>
                    <a:p>
                      <a:pPr algn="r"/>
                      <a:r>
                        <a:rPr lang="en-US" dirty="0">
                          <a:solidFill>
                            <a:srgbClr val="000000"/>
                          </a:solidFill>
                          <a:effectLst/>
                        </a:rPr>
                        <a:t>98</a:t>
                      </a:r>
                      <a:endParaRPr lang="ru-KZ" dirty="0">
                        <a:solidFill>
                          <a:srgbClr val="000000"/>
                        </a:solidFill>
                        <a:effectLst/>
                      </a:endParaRPr>
                    </a:p>
                  </a:txBody>
                  <a:tcPr anchor="ctr"/>
                </a:tc>
                <a:tc>
                  <a:txBody>
                    <a:bodyPr/>
                    <a:lstStyle/>
                    <a:p>
                      <a:pPr algn="r"/>
                      <a:r>
                        <a:rPr lang="en-US" dirty="0">
                          <a:solidFill>
                            <a:srgbClr val="000000"/>
                          </a:solidFill>
                          <a:effectLst/>
                        </a:rPr>
                        <a:t>32</a:t>
                      </a:r>
                      <a:endParaRPr lang="ru-KZ" dirty="0">
                        <a:solidFill>
                          <a:srgbClr val="000000"/>
                        </a:solidFill>
                        <a:effectLst/>
                      </a:endParaRPr>
                    </a:p>
                  </a:txBody>
                  <a:tcPr anchor="ctr"/>
                </a:tc>
                <a:tc>
                  <a:txBody>
                    <a:bodyPr/>
                    <a:lstStyle/>
                    <a:p>
                      <a:pPr algn="r"/>
                      <a:r>
                        <a:rPr lang="en-US" dirty="0">
                          <a:solidFill>
                            <a:srgbClr val="000000"/>
                          </a:solidFill>
                          <a:effectLst/>
                        </a:rPr>
                        <a:t>12</a:t>
                      </a:r>
                      <a:endParaRPr lang="ru-KZ" dirty="0">
                        <a:solidFill>
                          <a:srgbClr val="000000"/>
                        </a:solidFill>
                        <a:effectLst/>
                      </a:endParaRPr>
                    </a:p>
                  </a:txBody>
                  <a:tcPr anchor="ctr"/>
                </a:tc>
                <a:tc>
                  <a:txBody>
                    <a:bodyPr/>
                    <a:lstStyle/>
                    <a:p>
                      <a:pPr algn="r"/>
                      <a:r>
                        <a:rPr lang="ru-KZ" dirty="0">
                          <a:solidFill>
                            <a:srgbClr val="000000"/>
                          </a:solidFill>
                          <a:effectLst/>
                        </a:rPr>
                        <a:t>0.0</a:t>
                      </a:r>
                      <a:r>
                        <a:rPr lang="en-US" dirty="0">
                          <a:solidFill>
                            <a:srgbClr val="000000"/>
                          </a:solidFill>
                          <a:effectLst/>
                        </a:rPr>
                        <a:t>993</a:t>
                      </a:r>
                      <a:endParaRPr lang="ru-KZ" dirty="0">
                        <a:solidFill>
                          <a:srgbClr val="000000"/>
                        </a:solidFill>
                        <a:effectLst/>
                      </a:endParaRPr>
                    </a:p>
                  </a:txBody>
                  <a:tcPr anchor="ctr"/>
                </a:tc>
                <a:tc>
                  <a:txBody>
                    <a:bodyPr/>
                    <a:lstStyle/>
                    <a:p>
                      <a:pPr algn="r"/>
                      <a:r>
                        <a:rPr lang="en-US" dirty="0">
                          <a:solidFill>
                            <a:srgbClr val="000000"/>
                          </a:solidFill>
                          <a:effectLst/>
                        </a:rPr>
                        <a:t>47.710293</a:t>
                      </a:r>
                      <a:endParaRPr lang="ru-KZ" dirty="0">
                        <a:solidFill>
                          <a:srgbClr val="000000"/>
                        </a:solidFill>
                        <a:effectLst/>
                      </a:endParaRPr>
                    </a:p>
                  </a:txBody>
                  <a:tcPr anchor="ctr"/>
                </a:tc>
                <a:extLst>
                  <a:ext uri="{0D108BD9-81ED-4DB2-BD59-A6C34878D82A}">
                    <a16:rowId xmlns:a16="http://schemas.microsoft.com/office/drawing/2014/main" val="4204588365"/>
                  </a:ext>
                </a:extLst>
              </a:tr>
              <a:tr h="400561">
                <a:tc>
                  <a:txBody>
                    <a:bodyPr/>
                    <a:lstStyle/>
                    <a:p>
                      <a:pPr algn="r"/>
                      <a:r>
                        <a:rPr lang="ru-KZ" dirty="0">
                          <a:solidFill>
                            <a:srgbClr val="000000"/>
                          </a:solidFill>
                          <a:effectLst/>
                        </a:rPr>
                        <a:t>3</a:t>
                      </a:r>
                    </a:p>
                  </a:txBody>
                  <a:tcPr anchor="ctr"/>
                </a:tc>
                <a:tc>
                  <a:txBody>
                    <a:bodyPr/>
                    <a:lstStyle/>
                    <a:p>
                      <a:pPr algn="r"/>
                      <a:r>
                        <a:rPr lang="en-US" dirty="0">
                          <a:solidFill>
                            <a:srgbClr val="000000"/>
                          </a:solidFill>
                          <a:effectLst/>
                        </a:rPr>
                        <a:t>LSTM</a:t>
                      </a:r>
                    </a:p>
                  </a:txBody>
                  <a:tcPr anchor="ctr"/>
                </a:tc>
                <a:tc>
                  <a:txBody>
                    <a:bodyPr/>
                    <a:lstStyle/>
                    <a:p>
                      <a:pPr algn="r"/>
                      <a:r>
                        <a:rPr lang="en-US" dirty="0">
                          <a:solidFill>
                            <a:srgbClr val="000000"/>
                          </a:solidFill>
                          <a:effectLst/>
                        </a:rPr>
                        <a:t>110</a:t>
                      </a:r>
                      <a:endParaRPr lang="ru-KZ" dirty="0">
                        <a:solidFill>
                          <a:srgbClr val="000000"/>
                        </a:solidFill>
                        <a:effectLst/>
                      </a:endParaRPr>
                    </a:p>
                  </a:txBody>
                  <a:tcPr anchor="ctr"/>
                </a:tc>
                <a:tc>
                  <a:txBody>
                    <a:bodyPr/>
                    <a:lstStyle/>
                    <a:p>
                      <a:pPr algn="r"/>
                      <a:r>
                        <a:rPr lang="en-US" dirty="0">
                          <a:solidFill>
                            <a:srgbClr val="000000"/>
                          </a:solidFill>
                          <a:effectLst/>
                        </a:rPr>
                        <a:t>64</a:t>
                      </a:r>
                      <a:endParaRPr lang="ru-KZ" dirty="0">
                        <a:solidFill>
                          <a:srgbClr val="000000"/>
                        </a:solidFill>
                        <a:effectLst/>
                      </a:endParaRPr>
                    </a:p>
                  </a:txBody>
                  <a:tcPr anchor="ctr"/>
                </a:tc>
                <a:tc>
                  <a:txBody>
                    <a:bodyPr/>
                    <a:lstStyle/>
                    <a:p>
                      <a:pPr algn="r"/>
                      <a:r>
                        <a:rPr lang="en-US" dirty="0">
                          <a:solidFill>
                            <a:srgbClr val="000000"/>
                          </a:solidFill>
                          <a:effectLst/>
                        </a:rPr>
                        <a:t>-</a:t>
                      </a:r>
                      <a:endParaRPr lang="ru-KZ" dirty="0">
                        <a:solidFill>
                          <a:srgbClr val="000000"/>
                        </a:solidFill>
                        <a:effectLst/>
                      </a:endParaRPr>
                    </a:p>
                  </a:txBody>
                  <a:tcPr anchor="ctr"/>
                </a:tc>
                <a:tc>
                  <a:txBody>
                    <a:bodyPr/>
                    <a:lstStyle/>
                    <a:p>
                      <a:pPr algn="r"/>
                      <a:r>
                        <a:rPr lang="en-US" dirty="0">
                          <a:solidFill>
                            <a:srgbClr val="000000"/>
                          </a:solidFill>
                          <a:effectLst/>
                        </a:rPr>
                        <a:t>-</a:t>
                      </a:r>
                      <a:endParaRPr lang="ru-KZ" dirty="0">
                        <a:solidFill>
                          <a:srgbClr val="000000"/>
                        </a:solidFill>
                        <a:effectLst/>
                      </a:endParaRPr>
                    </a:p>
                  </a:txBody>
                  <a:tcPr anchor="ctr"/>
                </a:tc>
                <a:tc>
                  <a:txBody>
                    <a:bodyPr/>
                    <a:lstStyle/>
                    <a:p>
                      <a:pPr algn="r"/>
                      <a:r>
                        <a:rPr lang="en-US" dirty="0">
                          <a:solidFill>
                            <a:srgbClr val="000000"/>
                          </a:solidFill>
                          <a:effectLst/>
                        </a:rPr>
                        <a:t>12</a:t>
                      </a:r>
                      <a:endParaRPr lang="ru-KZ" dirty="0">
                        <a:solidFill>
                          <a:srgbClr val="000000"/>
                        </a:solidFill>
                        <a:effectLst/>
                      </a:endParaRPr>
                    </a:p>
                  </a:txBody>
                  <a:tcPr anchor="ctr"/>
                </a:tc>
                <a:tc>
                  <a:txBody>
                    <a:bodyPr/>
                    <a:lstStyle/>
                    <a:p>
                      <a:pPr algn="r"/>
                      <a:r>
                        <a:rPr lang="ru-KZ" dirty="0">
                          <a:solidFill>
                            <a:srgbClr val="000000"/>
                          </a:solidFill>
                          <a:effectLst/>
                        </a:rPr>
                        <a:t>0.0</a:t>
                      </a:r>
                      <a:r>
                        <a:rPr lang="en-US" dirty="0">
                          <a:solidFill>
                            <a:srgbClr val="000000"/>
                          </a:solidFill>
                          <a:effectLst/>
                        </a:rPr>
                        <a:t>494</a:t>
                      </a:r>
                      <a:endParaRPr lang="ru-KZ" dirty="0">
                        <a:solidFill>
                          <a:srgbClr val="000000"/>
                        </a:solidFill>
                        <a:effectLst/>
                      </a:endParaRPr>
                    </a:p>
                  </a:txBody>
                  <a:tcPr anchor="ctr"/>
                </a:tc>
                <a:tc>
                  <a:txBody>
                    <a:bodyPr/>
                    <a:lstStyle/>
                    <a:p>
                      <a:pPr algn="r"/>
                      <a:r>
                        <a:rPr lang="en-US" dirty="0">
                          <a:solidFill>
                            <a:srgbClr val="000000"/>
                          </a:solidFill>
                          <a:effectLst/>
                        </a:rPr>
                        <a:t>42.379280</a:t>
                      </a:r>
                      <a:endParaRPr lang="ru-KZ" dirty="0">
                        <a:solidFill>
                          <a:srgbClr val="000000"/>
                        </a:solidFill>
                        <a:effectLst/>
                      </a:endParaRPr>
                    </a:p>
                  </a:txBody>
                  <a:tcPr anchor="ctr"/>
                </a:tc>
                <a:extLst>
                  <a:ext uri="{0D108BD9-81ED-4DB2-BD59-A6C34878D82A}">
                    <a16:rowId xmlns:a16="http://schemas.microsoft.com/office/drawing/2014/main" val="2343523923"/>
                  </a:ext>
                </a:extLst>
              </a:tr>
            </a:tbl>
          </a:graphicData>
        </a:graphic>
      </p:graphicFrame>
      <p:sp>
        <p:nvSpPr>
          <p:cNvPr id="8" name="Shape 83">
            <a:extLst>
              <a:ext uri="{FF2B5EF4-FFF2-40B4-BE49-F238E27FC236}">
                <a16:creationId xmlns:a16="http://schemas.microsoft.com/office/drawing/2014/main" id="{F6F1B763-F5CB-5978-0E65-EF18109738A1}"/>
              </a:ext>
            </a:extLst>
          </p:cNvPr>
          <p:cNvSpPr>
            <a:spLocks/>
          </p:cNvSpPr>
          <p:nvPr/>
        </p:nvSpPr>
        <p:spPr>
          <a:xfrm>
            <a:off x="32873688" y="24107125"/>
            <a:ext cx="7749489" cy="149062"/>
          </a:xfrm>
          <a:prstGeom prst="rect">
            <a:avLst/>
          </a:prstGeom>
          <a:noFill/>
          <a:ln>
            <a:noFill/>
          </a:ln>
        </p:spPr>
        <p:txBody>
          <a:bodyPr lIns="182850" tIns="91400" rIns="182850" bIns="91400" anchor="t" anchorCtr="0">
            <a:noAutofit/>
          </a:bodyPr>
          <a:lstStyle/>
          <a:p>
            <a:pPr lvl="0" algn="ctr">
              <a:buSzPct val="25000"/>
            </a:pPr>
            <a:r>
              <a:rPr lang="en-US" sz="1600" dirty="0">
                <a:solidFill>
                  <a:schemeClr val="dk1"/>
                </a:solidFill>
                <a:latin typeface="Times New Roman"/>
                <a:ea typeface="Times New Roman"/>
                <a:cs typeface="Times New Roman"/>
                <a:sym typeface="Times New Roman"/>
              </a:rPr>
              <a:t>Table</a:t>
            </a:r>
            <a:r>
              <a:rPr lang="en-US" sz="1600" dirty="0">
                <a:solidFill>
                  <a:schemeClr val="dk1"/>
                </a:solidFill>
                <a:uFillTx/>
                <a:latin typeface="Times New Roman"/>
                <a:ea typeface="Times New Roman"/>
                <a:cs typeface="Times New Roman"/>
                <a:sym typeface="Times New Roman"/>
              </a:rPr>
              <a:t> 2. Results of ES(N+</a:t>
            </a:r>
            <a:r>
              <a:rPr lang="en-US" sz="1600" dirty="0">
                <a:solidFill>
                  <a:schemeClr val="dk1"/>
                </a:solidFill>
                <a:latin typeface="Times New Roman"/>
                <a:ea typeface="Times New Roman"/>
                <a:cs typeface="Times New Roman"/>
                <a:sym typeface="Times New Roman"/>
              </a:rPr>
              <a:t>M</a:t>
            </a:r>
            <a:r>
              <a:rPr lang="en-US" sz="1600" dirty="0">
                <a:solidFill>
                  <a:schemeClr val="dk1"/>
                </a:solidFill>
                <a:uFillTx/>
                <a:latin typeface="Times New Roman"/>
                <a:ea typeface="Times New Roman"/>
                <a:cs typeface="Times New Roman"/>
                <a:sym typeface="Times New Roman"/>
              </a:rPr>
              <a:t>) with 1/5 Rule</a:t>
            </a:r>
          </a:p>
        </p:txBody>
      </p:sp>
      <p:pic>
        <p:nvPicPr>
          <p:cNvPr id="4" name="Picture 3">
            <a:extLst>
              <a:ext uri="{FF2B5EF4-FFF2-40B4-BE49-F238E27FC236}">
                <a16:creationId xmlns:a16="http://schemas.microsoft.com/office/drawing/2014/main" id="{5E7DE269-BF5B-5CEB-343C-51FF61B8CA6F}"/>
              </a:ext>
            </a:extLst>
          </p:cNvPr>
          <p:cNvPicPr>
            <a:picLocks noChangeAspect="1"/>
          </p:cNvPicPr>
          <p:nvPr/>
        </p:nvPicPr>
        <p:blipFill>
          <a:blip r:embed="rId8"/>
          <a:srcRect t="1324"/>
          <a:stretch/>
        </p:blipFill>
        <p:spPr>
          <a:xfrm>
            <a:off x="32796764" y="13935316"/>
            <a:ext cx="7176722" cy="3158153"/>
          </a:xfrm>
          <a:prstGeom prst="rect">
            <a:avLst/>
          </a:prstGeom>
        </p:spPr>
      </p:pic>
      <p:pic>
        <p:nvPicPr>
          <p:cNvPr id="17" name="Picture 16">
            <a:extLst>
              <a:ext uri="{FF2B5EF4-FFF2-40B4-BE49-F238E27FC236}">
                <a16:creationId xmlns:a16="http://schemas.microsoft.com/office/drawing/2014/main" id="{B726ECA8-5F68-77D4-1164-E464E39DAE50}"/>
              </a:ext>
            </a:extLst>
          </p:cNvPr>
          <p:cNvPicPr>
            <a:picLocks noChangeAspect="1"/>
          </p:cNvPicPr>
          <p:nvPr/>
        </p:nvPicPr>
        <p:blipFill>
          <a:blip r:embed="rId9"/>
          <a:stretch>
            <a:fillRect/>
          </a:stretch>
        </p:blipFill>
        <p:spPr>
          <a:xfrm>
            <a:off x="33246785" y="16965259"/>
            <a:ext cx="5343495" cy="4264155"/>
          </a:xfrm>
          <a:prstGeom prst="rect">
            <a:avLst/>
          </a:prstGeom>
        </p:spPr>
      </p:pic>
    </p:spTree>
  </p:cSld>
  <p:clrMapOvr>
    <a:masterClrMapping/>
  </p:clrMapOvr>
  <p:transition spd="slow">
    <p:fade thruBlk="1"/>
  </p:transition>
</p:sld>
</file>

<file path=ppt/theme/theme1.xml><?xml version="1.0" encoding="utf-8"?>
<a:theme xmlns:a="http://schemas.openxmlformats.org/drawingml/2006/main" name="Custom">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1632</Words>
  <Application>Microsoft Office PowerPoint</Application>
  <PresentationFormat>Custom</PresentationFormat>
  <Paragraphs>225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Custom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Matthew Cole (Humanities Dept)</dc:creator>
  <cp:lastModifiedBy>BATYR KENZHEAKHMETOV</cp:lastModifiedBy>
  <cp:revision>5</cp:revision>
  <dcterms:modified xsi:type="dcterms:W3CDTF">2024-12-11T23:06:56Z</dcterms:modified>
</cp:coreProperties>
</file>