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fertility rate of Kazakhstan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Sheet1!$A$2:$A$18</c:f>
              <c:strCache>
                <c:ptCount val="17"/>
                <c:pt idx="0">
                  <c:v>QOSTANAI</c:v>
                </c:pt>
                <c:pt idx="1">
                  <c:v>NORTH QAZ</c:v>
                </c:pt>
                <c:pt idx="2">
                  <c:v>PAVLODAR</c:v>
                </c:pt>
                <c:pt idx="3">
                  <c:v>AQMOLA</c:v>
                </c:pt>
                <c:pt idx="4">
                  <c:v>QARAGANDI</c:v>
                </c:pt>
                <c:pt idx="5">
                  <c:v>ULITAW</c:v>
                </c:pt>
                <c:pt idx="6">
                  <c:v>QIZILORDA</c:v>
                </c:pt>
                <c:pt idx="7">
                  <c:v>TURKISTAN</c:v>
                </c:pt>
                <c:pt idx="8">
                  <c:v>MANGISTAW</c:v>
                </c:pt>
                <c:pt idx="9">
                  <c:v>ATIRAW</c:v>
                </c:pt>
                <c:pt idx="10">
                  <c:v>WEST QAZ</c:v>
                </c:pt>
                <c:pt idx="11">
                  <c:v>AQTOBE</c:v>
                </c:pt>
                <c:pt idx="12">
                  <c:v>JAMBIL</c:v>
                </c:pt>
                <c:pt idx="13">
                  <c:v>ALMATI</c:v>
                </c:pt>
                <c:pt idx="14">
                  <c:v>JETISUW</c:v>
                </c:pt>
                <c:pt idx="15">
                  <c:v>ABAY</c:v>
                </c:pt>
                <c:pt idx="16">
                  <c:v>EAST QAZ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1.97</c:v>
                </c:pt>
                <c:pt idx="1">
                  <c:v>1.87</c:v>
                </c:pt>
                <c:pt idx="2">
                  <c:v>2.27</c:v>
                </c:pt>
                <c:pt idx="3">
                  <c:v>2.35</c:v>
                </c:pt>
                <c:pt idx="4">
                  <c:v>2.2799999999999998</c:v>
                </c:pt>
                <c:pt idx="5">
                  <c:v>3.3</c:v>
                </c:pt>
                <c:pt idx="6">
                  <c:v>3.97</c:v>
                </c:pt>
                <c:pt idx="7">
                  <c:v>4.5199999999999996</c:v>
                </c:pt>
                <c:pt idx="8">
                  <c:v>4.1500000000000004</c:v>
                </c:pt>
                <c:pt idx="9">
                  <c:v>3.63</c:v>
                </c:pt>
                <c:pt idx="10">
                  <c:v>2.84</c:v>
                </c:pt>
                <c:pt idx="11">
                  <c:v>3.08</c:v>
                </c:pt>
                <c:pt idx="12">
                  <c:v>3.52</c:v>
                </c:pt>
                <c:pt idx="13">
                  <c:v>3.66</c:v>
                </c:pt>
                <c:pt idx="14">
                  <c:v>3.38</c:v>
                </c:pt>
                <c:pt idx="15">
                  <c:v>3.13</c:v>
                </c:pt>
                <c:pt idx="16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B-46A4-AFF6-8833F41F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Ethnic group</a:t>
            </a:r>
            <a:r>
              <a:rPr lang="en-US" baseline="0" dirty="0"/>
              <a:t> in Kazakhstan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Kazakh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53.4</c:v>
                </c:pt>
                <c:pt idx="1">
                  <c:v>63.1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8-47B0-A075-63A8195231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Russian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23.7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F8-47B0-A075-63A8195231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16.2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F8-47B0-A075-63A819523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339184"/>
        <c:axId val="315384176"/>
        <c:axId val="0"/>
      </c:bar3DChart>
      <c:catAx>
        <c:axId val="7633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384176"/>
        <c:crosses val="autoZero"/>
        <c:auto val="1"/>
        <c:lblAlgn val="ctr"/>
        <c:lblOffset val="100"/>
        <c:noMultiLvlLbl val="0"/>
      </c:catAx>
      <c:valAx>
        <c:axId val="31538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1947-FC3F-74F0-057E-4E507FF20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404EF-D023-78A2-5450-8179DB912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6985-04A1-25C8-E5A4-DC3DFF70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9FBE-2E07-2318-3300-42EEF9E2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0A9C-8E02-808D-56C3-13FB3B32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7744-1D92-61D2-1E06-6BCF950F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7BE0-9979-462E-8BB4-2A60A907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2F3C-FF4B-79AD-1467-2324EA1C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2741-F8B4-FF9A-26FB-B63CBA82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DE65-0602-B064-13AF-475AFA48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C4CFA-092D-600F-CEC7-13803E1ED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FC705-B1FD-10B8-1773-2DEB1D5F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1684-8847-8412-FAF4-C0AB920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E289-3818-712F-92D9-0A2FA33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9424-B533-CDB9-168D-F0EA009E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17BA-CE2B-008E-185D-01C942D1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31B6-47D2-1352-0E4B-035D8E05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F5A2-D780-9FD1-6A17-4B37EBA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C742-50F7-5030-66D5-B60FE8E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AF6D-F095-9BCE-E93A-8840427C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DD3A-BD8B-78A9-CB50-29F8D852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4F83-B41F-12EF-999D-6265A3A8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3007-6061-BFA8-61F8-06A7AA7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6335-1CC9-E8BE-BFC3-A70D75FA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2843-C22A-F7BB-22E8-965E8E39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491-65D9-52B3-BF43-2A9A04D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29F5-10C7-254A-0E7F-20683AB66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8DC3-A2B0-A30D-09CB-22564E96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4C26B-BCFE-AEB9-A09E-2939DE4F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F024A-B73E-A224-1040-B9C09638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CBDF-3405-8A01-2FD4-ACAF2C6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025-5576-58A9-383B-FA62B00F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9508-AA87-4F47-347F-9442CB44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C66A5-FD97-1ED6-B4D9-E8D1A939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BA7F0-2D4D-73F4-373D-D0084569E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E8D0C-E72B-2FE9-3FA1-BE06F3CF4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337E8-6F7F-BCE4-9883-75427F78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E782B-157B-BBC7-A90D-6E3F72D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08C8E-B775-E28C-9E67-58F6E85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9102-265E-B989-3446-A5516AEC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6BB22-020B-A245-B301-412AA1AB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A163-9ADD-AFE5-7050-04F1E66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1683B-2F36-5D0B-CDE6-8F51089F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03572-7867-1994-EDD3-452D0114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ABC48-9796-292D-E2ED-38695841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9A208-E4E5-91F0-B461-2F7FA2CD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7F4D-2229-6249-9CA6-AAAF7AC9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303B-CCC9-1B73-1199-74474633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381F-2E23-DB4A-1E88-BB87D42E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4221-79A6-ECA8-18B2-1522700B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E386-68AF-6237-0F37-99319186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7D7E-3F72-ED68-0377-0BF609DF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EBDC-AD75-4E5D-3869-F847A46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C0508-0682-C87D-DE84-C1454C94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18508-CBA3-FAE4-90B4-4C5BB64C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C468-4E44-6432-9859-652E1AE5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4821-4F22-01B0-3D65-DE54EF38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2F587-FEB2-5F56-84A5-97BEACF2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BB5F3-FCCF-74BE-974F-AD9ED6E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65BD4-BBC8-2D11-A891-EFBE85FE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A2C7-CE25-3823-8191-1F8E93FED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B391-D7BD-48EE-90FD-92028E69772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9041-43F2-A678-1941-9F35E70F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E075-C757-33E6-B8C7-F905BE7DB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6BF6-02AC-49EA-AFDA-E827F01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instagram.com/kartahana/?img_index=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en.wikipedia.org/wiki/Ethnic_demography_of_Kazakhsta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hlinkClick r:id="rId2"/>
            <a:extLst>
              <a:ext uri="{FF2B5EF4-FFF2-40B4-BE49-F238E27FC236}">
                <a16:creationId xmlns:a16="http://schemas.microsoft.com/office/drawing/2014/main" id="{216755E7-C9BE-AA9A-1DB0-E5DBC8D2A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0589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64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hlinkClick r:id="rId2"/>
            <a:extLst>
              <a:ext uri="{FF2B5EF4-FFF2-40B4-BE49-F238E27FC236}">
                <a16:creationId xmlns:a16="http://schemas.microsoft.com/office/drawing/2014/main" id="{8782D36D-985D-E333-85A4-83199A277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671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866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Batyrkhan Utegenov</dc:creator>
  <cp:lastModifiedBy>Batyrkhan Utegenov</cp:lastModifiedBy>
  <cp:revision>1</cp:revision>
  <dcterms:created xsi:type="dcterms:W3CDTF">2023-10-04T09:03:48Z</dcterms:created>
  <dcterms:modified xsi:type="dcterms:W3CDTF">2023-10-04T10:01:48Z</dcterms:modified>
</cp:coreProperties>
</file>