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8"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518F-78A6-4F4F-BBBD-282CC4433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75404C-B985-408D-A4D0-902711360E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F710D1-A467-4587-936C-402124F3585F}"/>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5" name="Footer Placeholder 4">
            <a:extLst>
              <a:ext uri="{FF2B5EF4-FFF2-40B4-BE49-F238E27FC236}">
                <a16:creationId xmlns:a16="http://schemas.microsoft.com/office/drawing/2014/main" id="{6F203128-5D59-45D7-9780-AFC6A826A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B4B9C-8A11-4326-8376-9A0B54783D9E}"/>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375089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0DAF-E7D0-452E-A075-9EE46CB8FA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581E29-72DF-4016-A219-33A4BF7FE9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27997-FD5B-4E39-925D-F1D60C36F4C5}"/>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5" name="Footer Placeholder 4">
            <a:extLst>
              <a:ext uri="{FF2B5EF4-FFF2-40B4-BE49-F238E27FC236}">
                <a16:creationId xmlns:a16="http://schemas.microsoft.com/office/drawing/2014/main" id="{78B4F781-A6AF-4696-8683-E0536E63E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ED0C8-596C-459F-AD97-655F26CC893A}"/>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115299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D7589-F9DB-4496-B912-A60AF459E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79135A-3A4E-4A67-8847-5B2580F64C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3A7C4-7381-4477-A820-7A51DFFB0B46}"/>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5" name="Footer Placeholder 4">
            <a:extLst>
              <a:ext uri="{FF2B5EF4-FFF2-40B4-BE49-F238E27FC236}">
                <a16:creationId xmlns:a16="http://schemas.microsoft.com/office/drawing/2014/main" id="{260AB6F3-970F-4CD9-AE99-5F8FFF5F2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44024-0038-46CE-BF8D-935210B0F657}"/>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253470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5A2A-679D-43C8-8109-41AE092AB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B5190-C607-4B76-882F-635CA7B274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F6E0D-E777-4E56-A5BA-1B3B37C128D0}"/>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5" name="Footer Placeholder 4">
            <a:extLst>
              <a:ext uri="{FF2B5EF4-FFF2-40B4-BE49-F238E27FC236}">
                <a16:creationId xmlns:a16="http://schemas.microsoft.com/office/drawing/2014/main" id="{427468A3-8E96-4B5A-A041-1B9020EF8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11A02-4013-4A3C-9786-CC119F1DB4F9}"/>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67527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DA15-42A5-4A65-9F80-876C5D912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369E88-20AB-4D71-AE0C-9725CA90C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AF33AD-11AF-4B35-97B7-EC31DFA5B6BE}"/>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5" name="Footer Placeholder 4">
            <a:extLst>
              <a:ext uri="{FF2B5EF4-FFF2-40B4-BE49-F238E27FC236}">
                <a16:creationId xmlns:a16="http://schemas.microsoft.com/office/drawing/2014/main" id="{155A9ECC-8C35-4F47-B885-A2C8EFF28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B04D8-DD48-4561-918E-38BBC5262A38}"/>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275602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FEDC-C620-4782-BE97-3708908A5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EBA79-FECA-4590-8B63-480F77BBAF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CC0915-A294-4910-96DD-8DFDE7C6D8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20E0D5-AFCF-47DB-A325-CB90EB40E8F0}"/>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6" name="Footer Placeholder 5">
            <a:extLst>
              <a:ext uri="{FF2B5EF4-FFF2-40B4-BE49-F238E27FC236}">
                <a16:creationId xmlns:a16="http://schemas.microsoft.com/office/drawing/2014/main" id="{8C1FB5F3-D892-4B46-9F0E-704CF168F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54E10-4184-44CD-9246-293B905A7295}"/>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2731250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7607-CCC6-4A84-AD7E-8ABA0EB36D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BFB3CD-946F-4C63-A9F0-26BD50C93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CEDE39-1A22-421F-83D0-01582FFF08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CA139-3311-4F46-BBFC-32AF2B47C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8B9C5-2467-4937-A5FC-5D0E34E561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1389A1-A4A2-41E8-BAB7-21C60441E437}"/>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8" name="Footer Placeholder 7">
            <a:extLst>
              <a:ext uri="{FF2B5EF4-FFF2-40B4-BE49-F238E27FC236}">
                <a16:creationId xmlns:a16="http://schemas.microsoft.com/office/drawing/2014/main" id="{3B1F8885-2835-42B5-85FA-AB8612C57E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3B5B3A-8F29-4F29-ABFC-E1E6A105D880}"/>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339122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DB31-92C2-4E8E-9ADF-F0A4F3A665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ADA558-520E-4EB5-BCA2-25BB07C3302A}"/>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4" name="Footer Placeholder 3">
            <a:extLst>
              <a:ext uri="{FF2B5EF4-FFF2-40B4-BE49-F238E27FC236}">
                <a16:creationId xmlns:a16="http://schemas.microsoft.com/office/drawing/2014/main" id="{B32429B6-1239-4A87-9A7D-6B4431FCF4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968DEF-2560-46C7-BC19-171E991C1A98}"/>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300085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F5F1D-9DF1-4760-91A8-5AB9E86D4593}"/>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3" name="Footer Placeholder 2">
            <a:extLst>
              <a:ext uri="{FF2B5EF4-FFF2-40B4-BE49-F238E27FC236}">
                <a16:creationId xmlns:a16="http://schemas.microsoft.com/office/drawing/2014/main" id="{6E0E5CBC-37C0-4B6B-8B6B-8C90BA27C5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753AD5-D4AC-47E8-A47F-AA6C7CF84FDE}"/>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295516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B1D6-BE1F-471E-A8D3-2478675A3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D8396E-BC0C-4FFD-8C51-673FBA6CC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78621-4A8C-4241-883E-F47724B42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255BF9-B845-4336-A98D-CCD4D337E782}"/>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6" name="Footer Placeholder 5">
            <a:extLst>
              <a:ext uri="{FF2B5EF4-FFF2-40B4-BE49-F238E27FC236}">
                <a16:creationId xmlns:a16="http://schemas.microsoft.com/office/drawing/2014/main" id="{779AF340-1D1A-4B8B-98D3-6ACFBECD6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61041-979C-4630-B52D-4FB592F4EBD0}"/>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263145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84A3-B4BC-40BF-82B4-042AE24E7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5C13B-F16F-4650-A72F-4E7961230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BF5127-E1DF-4864-90AA-9AA5E685C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5389B2-7E5D-4258-96BB-2535F4BEB597}"/>
              </a:ext>
            </a:extLst>
          </p:cNvPr>
          <p:cNvSpPr>
            <a:spLocks noGrp="1"/>
          </p:cNvSpPr>
          <p:nvPr>
            <p:ph type="dt" sz="half" idx="10"/>
          </p:nvPr>
        </p:nvSpPr>
        <p:spPr/>
        <p:txBody>
          <a:bodyPr/>
          <a:lstStyle/>
          <a:p>
            <a:fld id="{D1E0B5D3-FAFB-4E53-B1A2-E8A70B938E4C}" type="datetimeFigureOut">
              <a:rPr lang="en-US" smtClean="0"/>
              <a:t>11/11/2017</a:t>
            </a:fld>
            <a:endParaRPr lang="en-US"/>
          </a:p>
        </p:txBody>
      </p:sp>
      <p:sp>
        <p:nvSpPr>
          <p:cNvPr id="6" name="Footer Placeholder 5">
            <a:extLst>
              <a:ext uri="{FF2B5EF4-FFF2-40B4-BE49-F238E27FC236}">
                <a16:creationId xmlns:a16="http://schemas.microsoft.com/office/drawing/2014/main" id="{D7E8E1F6-3B88-4AC9-A460-6A70F57C8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158D8-6840-4A1E-9EC3-F6FD20B4A6C4}"/>
              </a:ext>
            </a:extLst>
          </p:cNvPr>
          <p:cNvSpPr>
            <a:spLocks noGrp="1"/>
          </p:cNvSpPr>
          <p:nvPr>
            <p:ph type="sldNum" sz="quarter" idx="12"/>
          </p:nvPr>
        </p:nvSpPr>
        <p:spPr/>
        <p:txBody>
          <a:bodyPr/>
          <a:lstStyle/>
          <a:p>
            <a:fld id="{05B0097D-D7A6-405D-B563-1EF6C9703BBF}" type="slidenum">
              <a:rPr lang="en-US" smtClean="0"/>
              <a:t>‹#›</a:t>
            </a:fld>
            <a:endParaRPr lang="en-US"/>
          </a:p>
        </p:txBody>
      </p:sp>
    </p:spTree>
    <p:extLst>
      <p:ext uri="{BB962C8B-B14F-4D97-AF65-F5344CB8AC3E}">
        <p14:creationId xmlns:p14="http://schemas.microsoft.com/office/powerpoint/2010/main" val="322521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3A4103-968C-426D-BC99-29137980B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16641B-3E39-4103-A1CC-4FC49B96A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84CD5-8345-4963-A070-5E76BE805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0B5D3-FAFB-4E53-B1A2-E8A70B938E4C}" type="datetimeFigureOut">
              <a:rPr lang="en-US" smtClean="0"/>
              <a:t>11/11/2017</a:t>
            </a:fld>
            <a:endParaRPr lang="en-US"/>
          </a:p>
        </p:txBody>
      </p:sp>
      <p:sp>
        <p:nvSpPr>
          <p:cNvPr id="5" name="Footer Placeholder 4">
            <a:extLst>
              <a:ext uri="{FF2B5EF4-FFF2-40B4-BE49-F238E27FC236}">
                <a16:creationId xmlns:a16="http://schemas.microsoft.com/office/drawing/2014/main" id="{37684874-E5A0-414B-9DC4-89413F24E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6DCCB0-1A6E-464A-B9BE-09A0BA0D4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0097D-D7A6-405D-B563-1EF6C9703BBF}" type="slidenum">
              <a:rPr lang="en-US" smtClean="0"/>
              <a:t>‹#›</a:t>
            </a:fld>
            <a:endParaRPr lang="en-US"/>
          </a:p>
        </p:txBody>
      </p:sp>
    </p:spTree>
    <p:extLst>
      <p:ext uri="{BB962C8B-B14F-4D97-AF65-F5344CB8AC3E}">
        <p14:creationId xmlns:p14="http://schemas.microsoft.com/office/powerpoint/2010/main" val="9707652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D9BF-BD69-4A85-B141-9CAD0EF7B75F}"/>
              </a:ext>
            </a:extLst>
          </p:cNvPr>
          <p:cNvSpPr>
            <a:spLocks noGrp="1"/>
          </p:cNvSpPr>
          <p:nvPr>
            <p:ph type="ctrTitle"/>
          </p:nvPr>
        </p:nvSpPr>
        <p:spPr/>
        <p:txBody>
          <a:bodyPr/>
          <a:lstStyle/>
          <a:p>
            <a:r>
              <a:rPr lang="en-US" dirty="0"/>
              <a:t>Sensor and sensing </a:t>
            </a:r>
            <a:r>
              <a:rPr lang="en-US" dirty="0" err="1"/>
              <a:t>tehcnologies</a:t>
            </a:r>
            <a:endParaRPr lang="en-US" dirty="0"/>
          </a:p>
        </p:txBody>
      </p:sp>
      <p:sp>
        <p:nvSpPr>
          <p:cNvPr id="3" name="Subtitle 2">
            <a:extLst>
              <a:ext uri="{FF2B5EF4-FFF2-40B4-BE49-F238E27FC236}">
                <a16:creationId xmlns:a16="http://schemas.microsoft.com/office/drawing/2014/main" id="{C5DD447C-0D01-47E6-8E16-997F67C6773B}"/>
              </a:ext>
            </a:extLst>
          </p:cNvPr>
          <p:cNvSpPr>
            <a:spLocks noGrp="1"/>
          </p:cNvSpPr>
          <p:nvPr>
            <p:ph type="subTitle" idx="1"/>
          </p:nvPr>
        </p:nvSpPr>
        <p:spPr/>
        <p:txBody>
          <a:bodyPr/>
          <a:lstStyle/>
          <a:p>
            <a:r>
              <a:rPr lang="en-US" dirty="0"/>
              <a:t>Software development engineering</a:t>
            </a:r>
          </a:p>
          <a:p>
            <a:r>
              <a:rPr lang="en-US" dirty="0"/>
              <a:t>Masters student </a:t>
            </a:r>
            <a:r>
              <a:rPr lang="en-US" dirty="0" err="1"/>
              <a:t>batzorig</a:t>
            </a:r>
            <a:r>
              <a:rPr lang="en-US" dirty="0"/>
              <a:t> </a:t>
            </a:r>
            <a:r>
              <a:rPr lang="en-US" dirty="0" err="1"/>
              <a:t>shinebayar</a:t>
            </a:r>
            <a:endParaRPr lang="en-US" dirty="0"/>
          </a:p>
          <a:p>
            <a:r>
              <a:rPr lang="en-US" dirty="0"/>
              <a:t>Project movement detector</a:t>
            </a:r>
          </a:p>
        </p:txBody>
      </p:sp>
    </p:spTree>
    <p:extLst>
      <p:ext uri="{BB962C8B-B14F-4D97-AF65-F5344CB8AC3E}">
        <p14:creationId xmlns:p14="http://schemas.microsoft.com/office/powerpoint/2010/main" val="121718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3E3C-7901-4CB8-8B92-E71BCEB893CA}"/>
              </a:ext>
            </a:extLst>
          </p:cNvPr>
          <p:cNvSpPr>
            <a:spLocks noGrp="1"/>
          </p:cNvSpPr>
          <p:nvPr>
            <p:ph type="title"/>
          </p:nvPr>
        </p:nvSpPr>
        <p:spPr/>
        <p:txBody>
          <a:bodyPr>
            <a:normAutofit fontScale="90000"/>
          </a:bodyPr>
          <a:lstStyle/>
          <a:p>
            <a:pPr algn="ctr"/>
            <a:r>
              <a:rPr lang="en-US" dirty="0"/>
              <a:t>Movement detector</a:t>
            </a:r>
            <a:br>
              <a:rPr lang="en-US" dirty="0"/>
            </a:br>
            <a:r>
              <a:rPr lang="en-US" dirty="0"/>
              <a:t>with</a:t>
            </a:r>
            <a:br>
              <a:rPr lang="en-US" dirty="0"/>
            </a:br>
            <a:r>
              <a:rPr lang="en-US" dirty="0"/>
              <a:t>PIR sensor</a:t>
            </a:r>
          </a:p>
        </p:txBody>
      </p:sp>
      <p:sp>
        <p:nvSpPr>
          <p:cNvPr id="3" name="Content Placeholder 2">
            <a:extLst>
              <a:ext uri="{FF2B5EF4-FFF2-40B4-BE49-F238E27FC236}">
                <a16:creationId xmlns:a16="http://schemas.microsoft.com/office/drawing/2014/main" id="{B6D9402C-55F9-46BB-911F-D6A1F44F87C6}"/>
              </a:ext>
            </a:extLst>
          </p:cNvPr>
          <p:cNvSpPr>
            <a:spLocks noGrp="1"/>
          </p:cNvSpPr>
          <p:nvPr>
            <p:ph idx="1"/>
          </p:nvPr>
        </p:nvSpPr>
        <p:spPr/>
        <p:txBody>
          <a:bodyPr>
            <a:normAutofit fontScale="77500" lnSpcReduction="20000"/>
          </a:bodyPr>
          <a:lstStyle/>
          <a:p>
            <a:pPr marL="342900" indent="-342900">
              <a:buAutoNum type="arabicPeriod"/>
            </a:pPr>
            <a:r>
              <a:rPr lang="en-US" dirty="0"/>
              <a:t>Abstract:</a:t>
            </a:r>
          </a:p>
          <a:p>
            <a:pPr marL="0" indent="0">
              <a:buNone/>
            </a:pPr>
            <a:r>
              <a:rPr lang="en-US" dirty="0"/>
              <a:t>This project uses PIR sensor, passive buzzer and RGB KS LED. If PIR sensor detect movement passive buzzer make sound  in same time RGB KS LED will light it up red color. When movement ends passive buzzer stop making sound and RGB KS LED light it up green color.</a:t>
            </a:r>
          </a:p>
          <a:p>
            <a:pPr marL="342900" indent="-342900">
              <a:buAutoNum type="arabicPeriod" startAt="2"/>
            </a:pPr>
            <a:r>
              <a:rPr lang="en-US" dirty="0"/>
              <a:t>Introduction to Sensor:</a:t>
            </a:r>
          </a:p>
          <a:p>
            <a:pPr lvl="1">
              <a:buFont typeface="Wingdings" panose="05000000000000000000" pitchFamily="2" charset="2"/>
              <a:buChar char="v"/>
            </a:pPr>
            <a:r>
              <a:rPr lang="en-US" dirty="0"/>
              <a:t>PIR Sensor:</a:t>
            </a:r>
          </a:p>
          <a:p>
            <a:pPr marL="914400" lvl="2" indent="0">
              <a:buNone/>
            </a:pPr>
            <a:r>
              <a:rPr lang="en-US" dirty="0"/>
              <a:t>PIR sensors allow you to sense motion, almost always used to detect whether a human has moved in or out of the sensors range. They are small, inexpensive, low-power, easy to use and don't wear out. For that reason they are commonly found in appliances and gadgets used in homes or businesses. They are often referred to as PIR, "Passive Infrared", "Pyroelectric", or "IR motion" sensors. PIRs are basically made of a pyroelectric sensor (which you can see above as the round metal can with a rectangular crystal in the center), which can detect levels of infrared radiation. Everything emits some low level radiation, and the hotter something is, the more radiation is emitted. The sensor in a motion detector is actually split in two halves. The reason for that is that we are looking to detect motion (change) not average IR levels. The two halves are wired up so that they cancel each other out. If one half sees more or less IR radiation than the other, the output will swing high or low.</a:t>
            </a:r>
          </a:p>
          <a:p>
            <a:pPr marL="0" indent="0">
              <a:buNone/>
            </a:pPr>
            <a:r>
              <a:rPr lang="en-US" dirty="0"/>
              <a:t> </a:t>
            </a:r>
          </a:p>
        </p:txBody>
      </p:sp>
    </p:spTree>
    <p:extLst>
      <p:ext uri="{BB962C8B-B14F-4D97-AF65-F5344CB8AC3E}">
        <p14:creationId xmlns:p14="http://schemas.microsoft.com/office/powerpoint/2010/main" val="312385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1FEF-3987-4F76-B1B7-5454A11AF946}"/>
              </a:ext>
            </a:extLst>
          </p:cNvPr>
          <p:cNvSpPr>
            <a:spLocks noGrp="1"/>
          </p:cNvSpPr>
          <p:nvPr>
            <p:ph type="title"/>
          </p:nvPr>
        </p:nvSpPr>
        <p:spPr/>
        <p:txBody>
          <a:bodyPr>
            <a:normAutofit fontScale="90000"/>
          </a:bodyPr>
          <a:lstStyle/>
          <a:p>
            <a:pPr algn="ctr"/>
            <a:r>
              <a:rPr lang="en-US" dirty="0"/>
              <a:t>Movement detector</a:t>
            </a:r>
            <a:br>
              <a:rPr lang="en-US" dirty="0"/>
            </a:br>
            <a:r>
              <a:rPr lang="en-US" dirty="0"/>
              <a:t>with</a:t>
            </a:r>
            <a:br>
              <a:rPr lang="en-US" dirty="0"/>
            </a:br>
            <a:r>
              <a:rPr lang="en-US" dirty="0"/>
              <a:t>PIR sensor</a:t>
            </a:r>
          </a:p>
        </p:txBody>
      </p:sp>
      <p:sp>
        <p:nvSpPr>
          <p:cNvPr id="3" name="Content Placeholder 2">
            <a:extLst>
              <a:ext uri="{FF2B5EF4-FFF2-40B4-BE49-F238E27FC236}">
                <a16:creationId xmlns:a16="http://schemas.microsoft.com/office/drawing/2014/main" id="{4FF7BA04-F6BF-4574-9F1E-65753D50ED2F}"/>
              </a:ext>
            </a:extLst>
          </p:cNvPr>
          <p:cNvSpPr>
            <a:spLocks noGrp="1"/>
          </p:cNvSpPr>
          <p:nvPr>
            <p:ph idx="1"/>
          </p:nvPr>
        </p:nvSpPr>
        <p:spPr/>
        <p:txBody>
          <a:bodyPr/>
          <a:lstStyle/>
          <a:p>
            <a:pPr marL="342900" indent="-342900">
              <a:buAutoNum type="arabicPeriod" startAt="2"/>
            </a:pPr>
            <a:r>
              <a:rPr lang="en-US" dirty="0"/>
              <a:t>Introduction to Sensor:</a:t>
            </a:r>
          </a:p>
          <a:p>
            <a:pPr lvl="1">
              <a:buFont typeface="Wingdings" panose="05000000000000000000" pitchFamily="2" charset="2"/>
              <a:buChar char="v"/>
            </a:pPr>
            <a:r>
              <a:rPr lang="en-US" dirty="0"/>
              <a:t>PIR Sensor:</a:t>
            </a:r>
          </a:p>
          <a:p>
            <a:endParaRPr lang="en-US" dirty="0"/>
          </a:p>
        </p:txBody>
      </p:sp>
      <p:pic>
        <p:nvPicPr>
          <p:cNvPr id="5" name="Picture 4">
            <a:extLst>
              <a:ext uri="{FF2B5EF4-FFF2-40B4-BE49-F238E27FC236}">
                <a16:creationId xmlns:a16="http://schemas.microsoft.com/office/drawing/2014/main" id="{D81472E3-1455-4FBD-9F72-7CEC20716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04427"/>
            <a:ext cx="3423683" cy="2838894"/>
          </a:xfrm>
          <a:prstGeom prst="rect">
            <a:avLst/>
          </a:prstGeom>
        </p:spPr>
      </p:pic>
      <p:pic>
        <p:nvPicPr>
          <p:cNvPr id="7" name="Picture 6">
            <a:extLst>
              <a:ext uri="{FF2B5EF4-FFF2-40B4-BE49-F238E27FC236}">
                <a16:creationId xmlns:a16="http://schemas.microsoft.com/office/drawing/2014/main" id="{68CD86B2-5351-4EC3-9FC1-479A78096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883" y="2604427"/>
            <a:ext cx="3785191" cy="2838893"/>
          </a:xfrm>
          <a:prstGeom prst="rect">
            <a:avLst/>
          </a:prstGeom>
        </p:spPr>
      </p:pic>
    </p:spTree>
    <p:extLst>
      <p:ext uri="{BB962C8B-B14F-4D97-AF65-F5344CB8AC3E}">
        <p14:creationId xmlns:p14="http://schemas.microsoft.com/office/powerpoint/2010/main" val="204016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5420-ECB4-44B4-A3AF-70D0811C5793}"/>
              </a:ext>
            </a:extLst>
          </p:cNvPr>
          <p:cNvSpPr>
            <a:spLocks noGrp="1"/>
          </p:cNvSpPr>
          <p:nvPr>
            <p:ph type="title"/>
          </p:nvPr>
        </p:nvSpPr>
        <p:spPr/>
        <p:txBody>
          <a:bodyPr>
            <a:normAutofit fontScale="90000"/>
          </a:bodyPr>
          <a:lstStyle/>
          <a:p>
            <a:pPr algn="ctr"/>
            <a:r>
              <a:rPr lang="en-US" dirty="0"/>
              <a:t>Movement detector</a:t>
            </a:r>
            <a:br>
              <a:rPr lang="en-US" dirty="0"/>
            </a:br>
            <a:r>
              <a:rPr lang="en-US" dirty="0"/>
              <a:t>with</a:t>
            </a:r>
            <a:br>
              <a:rPr lang="en-US" dirty="0"/>
            </a:br>
            <a:r>
              <a:rPr lang="en-US" dirty="0"/>
              <a:t>PIR sensor</a:t>
            </a:r>
          </a:p>
        </p:txBody>
      </p:sp>
      <p:sp>
        <p:nvSpPr>
          <p:cNvPr id="3" name="Content Placeholder 2">
            <a:extLst>
              <a:ext uri="{FF2B5EF4-FFF2-40B4-BE49-F238E27FC236}">
                <a16:creationId xmlns:a16="http://schemas.microsoft.com/office/drawing/2014/main" id="{578A9204-A9EE-429C-A7FC-DE247005E703}"/>
              </a:ext>
            </a:extLst>
          </p:cNvPr>
          <p:cNvSpPr>
            <a:spLocks noGrp="1"/>
          </p:cNvSpPr>
          <p:nvPr>
            <p:ph idx="1"/>
          </p:nvPr>
        </p:nvSpPr>
        <p:spPr/>
        <p:txBody>
          <a:bodyPr>
            <a:normAutofit fontScale="92500" lnSpcReduction="10000"/>
          </a:bodyPr>
          <a:lstStyle/>
          <a:p>
            <a:pPr marL="514350" indent="-514350">
              <a:buAutoNum type="arabicPeriod" startAt="3"/>
            </a:pPr>
            <a:r>
              <a:rPr lang="en-US" dirty="0"/>
              <a:t>Project Scope: This device will enable you to detect movement within certain area. This feature can be used in real time security application. This feature can help in security applications.</a:t>
            </a:r>
          </a:p>
          <a:p>
            <a:pPr marL="514350" indent="-514350">
              <a:buAutoNum type="arabicPeriod" startAt="3"/>
            </a:pPr>
            <a:r>
              <a:rPr lang="en-US" dirty="0"/>
              <a:t>Components Required:</a:t>
            </a:r>
          </a:p>
          <a:p>
            <a:pPr marL="0" indent="0">
              <a:buNone/>
            </a:pPr>
            <a:r>
              <a:rPr lang="en-US" dirty="0"/>
              <a:t>	-RIP sensor</a:t>
            </a:r>
          </a:p>
          <a:p>
            <a:pPr marL="0" indent="0">
              <a:buNone/>
            </a:pPr>
            <a:r>
              <a:rPr lang="en-US" dirty="0"/>
              <a:t>	-Two resistors 220 ohms</a:t>
            </a:r>
          </a:p>
          <a:p>
            <a:pPr marL="0" indent="0">
              <a:buNone/>
            </a:pPr>
            <a:r>
              <a:rPr lang="en-US" dirty="0"/>
              <a:t>	-Jumper wires</a:t>
            </a:r>
          </a:p>
          <a:p>
            <a:pPr marL="0" indent="0">
              <a:buNone/>
            </a:pPr>
            <a:r>
              <a:rPr lang="en-US" dirty="0"/>
              <a:t>	-RGB KS LED</a:t>
            </a:r>
          </a:p>
          <a:p>
            <a:pPr marL="0" indent="0">
              <a:buNone/>
            </a:pPr>
            <a:r>
              <a:rPr lang="en-US" dirty="0"/>
              <a:t>	-Passive buzzer</a:t>
            </a:r>
          </a:p>
          <a:p>
            <a:pPr marL="0" indent="0">
              <a:buNone/>
            </a:pPr>
            <a:r>
              <a:rPr lang="en-US" dirty="0"/>
              <a:t>	-Breadboard</a:t>
            </a:r>
          </a:p>
          <a:p>
            <a:pPr marL="457200" lvl="1" indent="0">
              <a:buNone/>
            </a:pPr>
            <a:endParaRPr lang="en-US" dirty="0"/>
          </a:p>
        </p:txBody>
      </p:sp>
      <p:pic>
        <p:nvPicPr>
          <p:cNvPr id="5" name="Picture 4">
            <a:extLst>
              <a:ext uri="{FF2B5EF4-FFF2-40B4-BE49-F238E27FC236}">
                <a16:creationId xmlns:a16="http://schemas.microsoft.com/office/drawing/2014/main" id="{D8B2FCB8-C56E-4E96-B910-38B817443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907" y="2894874"/>
            <a:ext cx="2428875" cy="1885950"/>
          </a:xfrm>
          <a:prstGeom prst="rect">
            <a:avLst/>
          </a:prstGeom>
        </p:spPr>
      </p:pic>
      <p:pic>
        <p:nvPicPr>
          <p:cNvPr id="7" name="Picture 6">
            <a:extLst>
              <a:ext uri="{FF2B5EF4-FFF2-40B4-BE49-F238E27FC236}">
                <a16:creationId xmlns:a16="http://schemas.microsoft.com/office/drawing/2014/main" id="{6AB33E0E-C894-425E-9D0C-CEC504E75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569" y="4608966"/>
            <a:ext cx="2495550" cy="1828800"/>
          </a:xfrm>
          <a:prstGeom prst="rect">
            <a:avLst/>
          </a:prstGeom>
        </p:spPr>
      </p:pic>
      <p:pic>
        <p:nvPicPr>
          <p:cNvPr id="9" name="Picture 8">
            <a:extLst>
              <a:ext uri="{FF2B5EF4-FFF2-40B4-BE49-F238E27FC236}">
                <a16:creationId xmlns:a16="http://schemas.microsoft.com/office/drawing/2014/main" id="{895635E3-B0CD-4405-9620-C159A2840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0022" y="2705167"/>
            <a:ext cx="2143125" cy="2143125"/>
          </a:xfrm>
          <a:prstGeom prst="rect">
            <a:avLst/>
          </a:prstGeom>
        </p:spPr>
      </p:pic>
    </p:spTree>
    <p:extLst>
      <p:ext uri="{BB962C8B-B14F-4D97-AF65-F5344CB8AC3E}">
        <p14:creationId xmlns:p14="http://schemas.microsoft.com/office/powerpoint/2010/main" val="129004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80B0-8E0B-4223-863F-F6F4491501DD}"/>
              </a:ext>
            </a:extLst>
          </p:cNvPr>
          <p:cNvSpPr>
            <a:spLocks noGrp="1"/>
          </p:cNvSpPr>
          <p:nvPr>
            <p:ph type="title"/>
          </p:nvPr>
        </p:nvSpPr>
        <p:spPr/>
        <p:txBody>
          <a:bodyPr>
            <a:normAutofit fontScale="90000"/>
          </a:bodyPr>
          <a:lstStyle/>
          <a:p>
            <a:pPr algn="ctr"/>
            <a:r>
              <a:rPr lang="en-US" dirty="0"/>
              <a:t>Movement detector</a:t>
            </a:r>
            <a:br>
              <a:rPr lang="en-US" dirty="0"/>
            </a:br>
            <a:r>
              <a:rPr lang="en-US" dirty="0"/>
              <a:t>with</a:t>
            </a:r>
            <a:br>
              <a:rPr lang="en-US" dirty="0"/>
            </a:br>
            <a:r>
              <a:rPr lang="en-US" dirty="0"/>
              <a:t>PIR sensor</a:t>
            </a:r>
          </a:p>
        </p:txBody>
      </p:sp>
      <p:sp>
        <p:nvSpPr>
          <p:cNvPr id="3" name="Content Placeholder 2">
            <a:extLst>
              <a:ext uri="{FF2B5EF4-FFF2-40B4-BE49-F238E27FC236}">
                <a16:creationId xmlns:a16="http://schemas.microsoft.com/office/drawing/2014/main" id="{CE582C32-95EB-4F00-A228-710078916BDB}"/>
              </a:ext>
            </a:extLst>
          </p:cNvPr>
          <p:cNvSpPr>
            <a:spLocks noGrp="1"/>
          </p:cNvSpPr>
          <p:nvPr>
            <p:ph idx="1"/>
          </p:nvPr>
        </p:nvSpPr>
        <p:spPr/>
        <p:txBody>
          <a:bodyPr/>
          <a:lstStyle/>
          <a:p>
            <a:pPr marL="0" indent="0">
              <a:buNone/>
            </a:pPr>
            <a:r>
              <a:rPr lang="en-US" dirty="0"/>
              <a:t>5. Connection	</a:t>
            </a:r>
          </a:p>
        </p:txBody>
      </p:sp>
      <p:pic>
        <p:nvPicPr>
          <p:cNvPr id="5" name="Picture 4">
            <a:extLst>
              <a:ext uri="{FF2B5EF4-FFF2-40B4-BE49-F238E27FC236}">
                <a16:creationId xmlns:a16="http://schemas.microsoft.com/office/drawing/2014/main" id="{C338D89F-C26A-463B-BD17-1D7F7ADC0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1" y="2292439"/>
            <a:ext cx="10393250" cy="3884524"/>
          </a:xfrm>
          <a:prstGeom prst="rect">
            <a:avLst/>
          </a:prstGeom>
        </p:spPr>
      </p:pic>
    </p:spTree>
    <p:extLst>
      <p:ext uri="{BB962C8B-B14F-4D97-AF65-F5344CB8AC3E}">
        <p14:creationId xmlns:p14="http://schemas.microsoft.com/office/powerpoint/2010/main" val="2154682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218</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Sensor and sensing tehcnologies</vt:lpstr>
      <vt:lpstr>Movement detector with PIR sensor</vt:lpstr>
      <vt:lpstr>Movement detector with PIR sensor</vt:lpstr>
      <vt:lpstr>Movement detector with PIR sensor</vt:lpstr>
      <vt:lpstr>Movement detector with PIR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and sensing tehcnologies</dc:title>
  <dc:creator>RanzO Samurai</dc:creator>
  <cp:lastModifiedBy>RanzO Samurai</cp:lastModifiedBy>
  <cp:revision>5</cp:revision>
  <dcterms:created xsi:type="dcterms:W3CDTF">2017-11-11T09:36:18Z</dcterms:created>
  <dcterms:modified xsi:type="dcterms:W3CDTF">2017-11-11T10:21:43Z</dcterms:modified>
</cp:coreProperties>
</file>