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CCC5-0E44-45A0-9D27-D63DAC85B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A7EA2-D9EF-4AB7-B8A1-53D05853A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059B7-7194-459F-9A0E-A0A87BEDB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DD16-109F-4C49-8F36-D6A254A1464F}" type="datetimeFigureOut">
              <a:rPr lang="en-AT" smtClean="0"/>
              <a:t>18/01/2022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9DBDB-87AE-4C13-8460-CFE692C4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E0DF3-2528-4514-8C4C-C2E8FD93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88F6-C057-4A49-B723-B48165FC299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4400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16494-E472-4C72-B7D0-EB365B0C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8A2C1-E627-4A1E-BFF0-9E1D9251C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4FC69-C781-44E9-85DA-41BE7D60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DD16-109F-4C49-8F36-D6A254A1464F}" type="datetimeFigureOut">
              <a:rPr lang="en-AT" smtClean="0"/>
              <a:t>18/01/2022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C40C4-7F65-4468-A372-900CE5191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44052-93A6-4E7D-ADC8-D78F733B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88F6-C057-4A49-B723-B48165FC299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4112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9AACD8-EB91-4E29-A040-93EE44D41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D03F5-BC8F-4CAD-BC64-83A412640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91916-ECC7-405E-8BA5-D38C1451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DD16-109F-4C49-8F36-D6A254A1464F}" type="datetimeFigureOut">
              <a:rPr lang="en-AT" smtClean="0"/>
              <a:t>18/01/2022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3A48B-4F34-4AF5-B3BE-8660EF75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37D9A-4CBC-4601-A184-E50AC69D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88F6-C057-4A49-B723-B48165FC299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7136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12A6-50F7-4785-82E3-2E8970C2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0E42C-89C9-486E-A763-F4B155DB0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C1784-02A8-482E-9097-29A3408E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DD16-109F-4C49-8F36-D6A254A1464F}" type="datetimeFigureOut">
              <a:rPr lang="en-AT" smtClean="0"/>
              <a:t>18/01/2022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E4325-962C-4E5D-8F84-62B05C1E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4993F-6B9E-48FC-AB5A-0D28585C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88F6-C057-4A49-B723-B48165FC299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61277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096BA-F09B-4BF1-8F8D-81502AA8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39FF0-D3E9-4E51-ACBB-65A0C48F8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1802C-5BC2-4898-BF05-7A4D72929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DD16-109F-4C49-8F36-D6A254A1464F}" type="datetimeFigureOut">
              <a:rPr lang="en-AT" smtClean="0"/>
              <a:t>18/01/2022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CB2CE-5F1E-4C3B-8DE7-5C2392025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FAA7A-13AD-44F5-9285-8DFEEAD3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88F6-C057-4A49-B723-B48165FC299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1510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76CCF-740D-43D6-83E1-120C8677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4AC0B-FFC1-4514-AF71-034066240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5D72D-EB5F-4F5F-A62B-123FA6E67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5820D-CA6C-4235-A85E-27772299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DD16-109F-4C49-8F36-D6A254A1464F}" type="datetimeFigureOut">
              <a:rPr lang="en-AT" smtClean="0"/>
              <a:t>18/01/2022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D947D-FD8E-42F0-8EEA-DB1DCF73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33857-AC08-457E-962D-58BF2F76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88F6-C057-4A49-B723-B48165FC299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7592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DDAE-7A0C-4A3F-83D8-C7333DA7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E6BB9-FE48-476F-AB09-D32EF5482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92D7B-35A3-400E-8E8A-A009A0F48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5ED0A-FF91-4B9A-9A37-8A4C1961C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340A7-8E4D-41DA-BC94-204D94F31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190AF-9212-462C-B003-62DBF35F1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DD16-109F-4C49-8F36-D6A254A1464F}" type="datetimeFigureOut">
              <a:rPr lang="en-AT" smtClean="0"/>
              <a:t>18/01/2022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DAFE2F-BE55-4CE7-8934-574284E1F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7B0F1-D304-4547-85C3-FA89285E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88F6-C057-4A49-B723-B48165FC299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2238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05F0-41F6-46D5-9970-5103D21D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E88D5-C22E-4ABC-8579-152F7A84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DD16-109F-4C49-8F36-D6A254A1464F}" type="datetimeFigureOut">
              <a:rPr lang="en-AT" smtClean="0"/>
              <a:t>18/01/2022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5DC9C-039D-47D8-8735-F54948FBD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B625E-F1BF-4D43-B7EF-13EFE4C3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88F6-C057-4A49-B723-B48165FC299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3790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C49A5-A075-4194-9B3B-50883A24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DD16-109F-4C49-8F36-D6A254A1464F}" type="datetimeFigureOut">
              <a:rPr lang="en-AT" smtClean="0"/>
              <a:t>18/01/2022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8E73FE-B478-4CC1-9A11-0080D58B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AA57C-A6B5-442E-BA3A-3E76BAA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88F6-C057-4A49-B723-B48165FC299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3817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AAE4-79FC-4802-B491-B430CE9B5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CAF81-59E4-4D72-9F82-03DEFC967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56C6B-3E0A-4E8B-9018-2D4087F4A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84BC7-83D2-4E7F-9659-20CC18DB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DD16-109F-4C49-8F36-D6A254A1464F}" type="datetimeFigureOut">
              <a:rPr lang="en-AT" smtClean="0"/>
              <a:t>18/01/2022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992DD-D2BD-4BF7-8DDA-3C653A16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EFE43-7FFA-4205-AF7A-4C4ED96E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88F6-C057-4A49-B723-B48165FC299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4202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4F45-E90A-4945-B89F-A6197B8DB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BE79D-23AF-47F1-A6A3-CA43BCA60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E84D3-0356-4261-B7E7-5DA927F90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99201-677A-4303-8389-322475324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DD16-109F-4C49-8F36-D6A254A1464F}" type="datetimeFigureOut">
              <a:rPr lang="en-AT" smtClean="0"/>
              <a:t>18/01/2022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6EB77-21AC-41EA-B0ED-AB72F69A5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83190-E8EC-4CC5-8388-A10EA57E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88F6-C057-4A49-B723-B48165FC299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3904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A0B952-AE56-4559-B739-306B0B94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6D4E4-AF0A-4446-9280-A1E33172C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4DE71-CCF1-4B9B-8D45-B54944B87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9DD16-109F-4C49-8F36-D6A254A1464F}" type="datetimeFigureOut">
              <a:rPr lang="en-AT" smtClean="0"/>
              <a:t>18/01/2022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F5F8B-831F-4462-9C13-3278FBBD0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16D33-C69C-4B3F-B8AF-64CE7F795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088F6-C057-4A49-B723-B48165FC299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638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63CD-E596-4C34-80CB-E29FEE541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MIDI Mining</a:t>
            </a:r>
            <a:endParaRPr lang="en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D16C1-8AB5-45A9-9F47-B85DE7355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Abraham, Baumgartner002, Preiser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956444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1550-3A2A-4992-87F2-7F68C3F6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9E0EE-0FC8-42E4-8BF3-05491254F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könnte</a:t>
            </a:r>
            <a:r>
              <a:rPr lang="en-US" dirty="0"/>
              <a:t> </a:t>
            </a:r>
            <a:r>
              <a:rPr lang="en-US" dirty="0" err="1"/>
              <a:t>Ihr</a:t>
            </a:r>
            <a:r>
              <a:rPr lang="en-US" dirty="0"/>
              <a:t> DFG </a:t>
            </a:r>
            <a:r>
              <a:rPr lang="en-US" dirty="0" err="1"/>
              <a:t>stehen</a:t>
            </a:r>
            <a:endParaRPr lang="en-AT" dirty="0"/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852468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E2D9-40ED-44E8-9C56-74E7CFBF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Jazz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B3B57-5314-44F2-8F97-E100EABD8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könnte</a:t>
            </a:r>
            <a:r>
              <a:rPr lang="en-US" dirty="0"/>
              <a:t> </a:t>
            </a:r>
            <a:r>
              <a:rPr lang="en-US" dirty="0" err="1"/>
              <a:t>Ihr</a:t>
            </a:r>
            <a:r>
              <a:rPr lang="en-US" dirty="0"/>
              <a:t> DFG </a:t>
            </a:r>
            <a:r>
              <a:rPr lang="en-US" dirty="0" err="1"/>
              <a:t>stehen</a:t>
            </a:r>
            <a:endParaRPr lang="en-AT" dirty="0"/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84926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483A-BEFD-43FE-8F5B-E90C6678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01E91-2BF2-481C-824E-CED042D72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What</a:t>
            </a:r>
          </a:p>
          <a:p>
            <a:pPr lvl="1"/>
            <a:r>
              <a:rPr lang="en-US" dirty="0"/>
              <a:t>Sources</a:t>
            </a:r>
          </a:p>
          <a:p>
            <a:pPr lvl="2"/>
            <a:r>
              <a:rPr lang="en-US" dirty="0"/>
              <a:t>Automatic Conversion of mp3 files</a:t>
            </a:r>
          </a:p>
          <a:p>
            <a:pPr lvl="1"/>
            <a:r>
              <a:rPr lang="en-US" dirty="0"/>
              <a:t>How much</a:t>
            </a:r>
          </a:p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Conversion</a:t>
            </a:r>
          </a:p>
          <a:p>
            <a:pPr lvl="1"/>
            <a:r>
              <a:rPr lang="en-US" dirty="0"/>
              <a:t>Merging</a:t>
            </a:r>
          </a:p>
          <a:p>
            <a:pPr lvl="1"/>
            <a:r>
              <a:rPr lang="en-US" dirty="0"/>
              <a:t>Feature Creation</a:t>
            </a:r>
          </a:p>
          <a:p>
            <a:r>
              <a:rPr lang="en-US" dirty="0"/>
              <a:t>Inspection</a:t>
            </a:r>
          </a:p>
          <a:p>
            <a:pPr lvl="1"/>
            <a:r>
              <a:rPr lang="en-US" dirty="0"/>
              <a:t>What did we use? What not?</a:t>
            </a:r>
          </a:p>
          <a:p>
            <a:pPr lvl="2"/>
            <a:r>
              <a:rPr lang="en-US" dirty="0"/>
              <a:t>DFG +</a:t>
            </a:r>
          </a:p>
          <a:p>
            <a:pPr lvl="2"/>
            <a:r>
              <a:rPr lang="en-US" dirty="0"/>
              <a:t>Dotted Chart -</a:t>
            </a:r>
          </a:p>
          <a:p>
            <a:pPr lvl="1"/>
            <a:r>
              <a:rPr lang="en-US" dirty="0"/>
              <a:t>By Genre</a:t>
            </a:r>
          </a:p>
          <a:p>
            <a:pPr lvl="1"/>
            <a:r>
              <a:rPr lang="en-US" dirty="0"/>
              <a:t>Hip-Hop/Electro</a:t>
            </a:r>
          </a:p>
          <a:p>
            <a:pPr lvl="1"/>
            <a:r>
              <a:rPr lang="en-US" dirty="0"/>
              <a:t>Classic</a:t>
            </a:r>
          </a:p>
          <a:p>
            <a:pPr lvl="1"/>
            <a:r>
              <a:rPr lang="en-US" dirty="0"/>
              <a:t>Jazz</a:t>
            </a:r>
          </a:p>
          <a:p>
            <a:r>
              <a:rPr lang="en-US" dirty="0"/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294365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1968-7540-4C53-943F-8FAB2BDF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MIDI Files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B07AA-BC47-4A86-BE77-4576373AC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16537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85B3-717E-4DD4-8119-17314D5C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get the data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7E458-97C0-4754-A65B-D3D3A5B09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Attempt: Automatic Generation</a:t>
            </a:r>
          </a:p>
          <a:p>
            <a:pPr lvl="1"/>
            <a:r>
              <a:rPr lang="en-US" dirty="0"/>
              <a:t>Did not go well</a:t>
            </a:r>
          </a:p>
          <a:p>
            <a:pPr lvl="1"/>
            <a:r>
              <a:rPr lang="en-US" dirty="0"/>
              <a:t>Will be shown later</a:t>
            </a:r>
          </a:p>
          <a:p>
            <a:r>
              <a:rPr lang="en-US" dirty="0"/>
              <a:t>Then: Gather manually created MIDI Files from the internet(sources)</a:t>
            </a:r>
          </a:p>
        </p:txBody>
      </p:sp>
    </p:spTree>
    <p:extLst>
      <p:ext uri="{BB962C8B-B14F-4D97-AF65-F5344CB8AC3E}">
        <p14:creationId xmlns:p14="http://schemas.microsoft.com/office/powerpoint/2010/main" val="331856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799A-7529-4C87-AFF7-A08C106A1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data did we end up with?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AC06A-53BD-405A-AEC7-468525FBC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 MB of pure notes</a:t>
            </a:r>
          </a:p>
          <a:p>
            <a:r>
              <a:rPr lang="en-US" dirty="0"/>
              <a:t>Over 3 million individual notes</a:t>
            </a:r>
          </a:p>
          <a:p>
            <a:r>
              <a:rPr lang="en-US" dirty="0"/>
              <a:t>973 Songs</a:t>
            </a:r>
          </a:p>
          <a:p>
            <a:pPr lvl="1"/>
            <a:r>
              <a:rPr lang="en-US" dirty="0"/>
              <a:t>488 Jazz songs</a:t>
            </a:r>
          </a:p>
          <a:p>
            <a:pPr lvl="1"/>
            <a:r>
              <a:rPr lang="en-US" dirty="0"/>
              <a:t>310 classic</a:t>
            </a:r>
          </a:p>
          <a:p>
            <a:r>
              <a:rPr lang="en-US" dirty="0"/>
              <a:t>Limited 20 songs per genre for analysis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14009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2E93-14EF-43FA-B695-EEB008623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4A6AD-D6D4-4159-8C84-65A84AC6F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MIDI file was converted into CSV format</a:t>
            </a:r>
          </a:p>
          <a:p>
            <a:r>
              <a:rPr lang="en-US" dirty="0"/>
              <a:t>Using the python library music21(source)</a:t>
            </a:r>
          </a:p>
          <a:p>
            <a:r>
              <a:rPr lang="en-US" dirty="0"/>
              <a:t>Allowed us to extract information such as</a:t>
            </a:r>
          </a:p>
          <a:p>
            <a:pPr lvl="1"/>
            <a:r>
              <a:rPr lang="en-US" dirty="0"/>
              <a:t>Which Notes</a:t>
            </a:r>
          </a:p>
          <a:p>
            <a:pPr lvl="1"/>
            <a:r>
              <a:rPr lang="en-US" dirty="0"/>
              <a:t>When were Notes played</a:t>
            </a:r>
          </a:p>
          <a:p>
            <a:pPr lvl="1"/>
            <a:r>
              <a:rPr lang="en-US" dirty="0"/>
              <a:t>Length of Notes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22660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B0BB4-90A4-4B31-A440-3D14236C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F496C-08B4-4D43-B6D0-C2628F53D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analyzing multiple songs at once we needed to merge them into a single file</a:t>
            </a:r>
          </a:p>
          <a:p>
            <a:r>
              <a:rPr lang="en-US" dirty="0"/>
              <a:t>In addition, during this process several relevant features are added:</a:t>
            </a:r>
          </a:p>
          <a:p>
            <a:pPr lvl="1"/>
            <a:r>
              <a:rPr lang="en-US" dirty="0"/>
              <a:t>Case ID</a:t>
            </a:r>
          </a:p>
          <a:p>
            <a:pPr lvl="1"/>
            <a:r>
              <a:rPr lang="en-US" dirty="0"/>
              <a:t>Octave and Degree(</a:t>
            </a:r>
            <a:r>
              <a:rPr lang="en-US" dirty="0" err="1"/>
              <a:t>Tonstufe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Genre</a:t>
            </a:r>
          </a:p>
          <a:p>
            <a:pPr lvl="1"/>
            <a:r>
              <a:rPr lang="en-US" dirty="0"/>
              <a:t>Song name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752518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A19FB-5D4D-41FA-B22C-9CB0B99D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analyze the data?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8A8E9-D7E6-4697-A09F-7303BA102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techniques were impossible to apply to our data set</a:t>
            </a:r>
          </a:p>
          <a:p>
            <a:r>
              <a:rPr lang="en-US" dirty="0"/>
              <a:t>Dotted charts are give a lot of information for traces with 5-10 events</a:t>
            </a:r>
          </a:p>
          <a:p>
            <a:r>
              <a:rPr lang="en-US" dirty="0"/>
              <a:t>In our data set traces contain upwards of 1000 events</a:t>
            </a:r>
          </a:p>
          <a:p>
            <a:r>
              <a:rPr lang="en-US" dirty="0"/>
              <a:t>DFG gives a good overview of popular notes and how they are connected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705422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37B0-9521-4845-AB30-C6842A17A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Hip-Hop/Electro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A587-D840-418A-9ACE-0D65B4F23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könnte</a:t>
            </a:r>
            <a:r>
              <a:rPr lang="en-US" dirty="0"/>
              <a:t> </a:t>
            </a:r>
            <a:r>
              <a:rPr lang="en-US" dirty="0" err="1"/>
              <a:t>Ihr</a:t>
            </a:r>
            <a:r>
              <a:rPr lang="en-US" dirty="0"/>
              <a:t> DFG </a:t>
            </a:r>
            <a:r>
              <a:rPr lang="en-US" dirty="0" err="1"/>
              <a:t>stehen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28776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MIDI Mining</vt:lpstr>
      <vt:lpstr>Contents</vt:lpstr>
      <vt:lpstr>What are MIDI Files</vt:lpstr>
      <vt:lpstr>How did we get the data</vt:lpstr>
      <vt:lpstr>How much data did we end up with?</vt:lpstr>
      <vt:lpstr>Conversion</vt:lpstr>
      <vt:lpstr>Merging</vt:lpstr>
      <vt:lpstr>How did we analyze the data?</vt:lpstr>
      <vt:lpstr>Hip-Hop/Electro</vt:lpstr>
      <vt:lpstr>Classic</vt:lpstr>
      <vt:lpstr>Jazz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MIDI Mining</dc:title>
  <dc:creator>Preiser Philipp - S2010595019</dc:creator>
  <cp:lastModifiedBy>Preiser Philipp - S2010595019</cp:lastModifiedBy>
  <cp:revision>1</cp:revision>
  <dcterms:created xsi:type="dcterms:W3CDTF">2022-01-18T13:41:42Z</dcterms:created>
  <dcterms:modified xsi:type="dcterms:W3CDTF">2022-01-18T14:26:03Z</dcterms:modified>
</cp:coreProperties>
</file>