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7DADD-DD00-4A27-888E-38443FCAA999}" v="341" dt="2022-01-19T16:35:06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Abraham" userId="80f79a4070e17801" providerId="LiveId" clId="{3237DADD-DD00-4A27-888E-38443FCAA999}"/>
    <pc:docChg chg="undo custSel addSld delSld modSld sldOrd">
      <pc:chgData name="Florian Abraham" userId="80f79a4070e17801" providerId="LiveId" clId="{3237DADD-DD00-4A27-888E-38443FCAA999}" dt="2022-01-19T16:36:15.405" v="696" actId="120"/>
      <pc:docMkLst>
        <pc:docMk/>
      </pc:docMkLst>
      <pc:sldChg chg="addSp delSp modSp mod modMedia setBg addAnim delAnim setClrOvrMap delDesignElem">
        <pc:chgData name="Florian Abraham" userId="80f79a4070e17801" providerId="LiveId" clId="{3237DADD-DD00-4A27-888E-38443FCAA999}" dt="2022-01-19T16:35:06.462" v="686"/>
        <pc:sldMkLst>
          <pc:docMk/>
          <pc:sldMk cId="3956444697" sldId="256"/>
        </pc:sldMkLst>
        <pc:spChg chg="mod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2" creationId="{A80C63CD-E596-4C34-80CB-E29FEE5410EF}"/>
          </ac:spMkLst>
        </pc:spChg>
        <pc:spChg chg="mod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3" creationId="{2DAD16C1-8AB5-45A9-9F47-B85DE73559A8}"/>
          </ac:spMkLst>
        </pc:spChg>
        <pc:spChg chg="add del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8" creationId="{3677BAFB-3BD3-41BB-9107-FAE224AE21C4}"/>
          </ac:spMkLst>
        </pc:spChg>
        <pc:spChg chg="add del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10" creationId="{E6823A9B-C188-42D4-847C-3AD928DB145C}"/>
          </ac:spMkLst>
        </pc:spChg>
        <pc:spChg chg="add del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12" creationId="{34B557F3-1A0C-4749-A6DB-EAC082DF390B}"/>
          </ac:spMkLst>
        </pc:spChg>
        <pc:spChg chg="add del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14" creationId="{55D55AA6-3751-494F-868A-DCEDC5CE82BF}"/>
          </ac:spMkLst>
        </pc:spChg>
        <pc:spChg chg="add del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16" creationId="{4D4C00DC-4DC6-4CD2-9E31-F17E6CEBC5A6}"/>
          </ac:spMkLst>
        </pc:spChg>
        <pc:spChg chg="add del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18" creationId="{D82AB1B2-7970-42CF-8BF5-567C69E9FFFB}"/>
          </ac:spMkLst>
        </pc:spChg>
        <pc:spChg chg="add del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24" creationId="{C10FB9CA-E7FA-462C-B537-F1224ED1ACF4}"/>
          </ac:spMkLst>
        </pc:spChg>
        <pc:spChg chg="add del">
          <ac:chgData name="Florian Abraham" userId="80f79a4070e17801" providerId="LiveId" clId="{3237DADD-DD00-4A27-888E-38443FCAA999}" dt="2022-01-19T09:26:27.295" v="20" actId="26606"/>
          <ac:spMkLst>
            <pc:docMk/>
            <pc:sldMk cId="3956444697" sldId="256"/>
            <ac:spMk id="26" creationId="{D8469AE7-A75B-4F37-850B-EF5974ABED2C}"/>
          </ac:spMkLst>
        </pc:spChg>
        <pc:spChg chg="add del">
          <ac:chgData name="Florian Abraham" userId="80f79a4070e17801" providerId="LiveId" clId="{3237DADD-DD00-4A27-888E-38443FCAA999}" dt="2022-01-19T16:25:33.095" v="651" actId="26606"/>
          <ac:spMkLst>
            <pc:docMk/>
            <pc:sldMk cId="3956444697" sldId="256"/>
            <ac:spMk id="87" creationId="{C1DD1A8A-57D5-4A81-AD04-532B043C5611}"/>
          </ac:spMkLst>
        </pc:spChg>
        <pc:spChg chg="add del">
          <ac:chgData name="Florian Abraham" userId="80f79a4070e17801" providerId="LiveId" clId="{3237DADD-DD00-4A27-888E-38443FCAA999}" dt="2022-01-19T16:25:33.095" v="651" actId="26606"/>
          <ac:spMkLst>
            <pc:docMk/>
            <pc:sldMk cId="3956444697" sldId="256"/>
            <ac:spMk id="89" creationId="{007891EC-4501-44ED-A8C8-B11B6DB767AB}"/>
          </ac:spMkLst>
        </pc:spChg>
        <pc:spChg chg="add del">
          <ac:chgData name="Florian Abraham" userId="80f79a4070e17801" providerId="LiveId" clId="{3237DADD-DD00-4A27-888E-38443FCAA999}" dt="2022-01-19T16:33:51.629" v="676" actId="26606"/>
          <ac:spMkLst>
            <pc:docMk/>
            <pc:sldMk cId="3956444697" sldId="256"/>
            <ac:spMk id="95" creationId="{C1DD1A8A-57D5-4A81-AD04-532B043C5611}"/>
          </ac:spMkLst>
        </pc:spChg>
        <pc:spChg chg="add del">
          <ac:chgData name="Florian Abraham" userId="80f79a4070e17801" providerId="LiveId" clId="{3237DADD-DD00-4A27-888E-38443FCAA999}" dt="2022-01-19T16:33:51.629" v="676" actId="26606"/>
          <ac:spMkLst>
            <pc:docMk/>
            <pc:sldMk cId="3956444697" sldId="256"/>
            <ac:spMk id="97" creationId="{007891EC-4501-44ED-A8C8-B11B6DB767AB}"/>
          </ac:spMkLst>
        </pc:spChg>
        <pc:spChg chg="add del">
          <ac:chgData name="Florian Abraham" userId="80f79a4070e17801" providerId="LiveId" clId="{3237DADD-DD00-4A27-888E-38443FCAA999}" dt="2022-01-19T16:35:06.462" v="686"/>
          <ac:spMkLst>
            <pc:docMk/>
            <pc:sldMk cId="3956444697" sldId="256"/>
            <ac:spMk id="103" creationId="{C1DD1A8A-57D5-4A81-AD04-532B043C5611}"/>
          </ac:spMkLst>
        </pc:spChg>
        <pc:spChg chg="add del">
          <ac:chgData name="Florian Abraham" userId="80f79a4070e17801" providerId="LiveId" clId="{3237DADD-DD00-4A27-888E-38443FCAA999}" dt="2022-01-19T16:35:06.462" v="686"/>
          <ac:spMkLst>
            <pc:docMk/>
            <pc:sldMk cId="3956444697" sldId="256"/>
            <ac:spMk id="105" creationId="{007891EC-4501-44ED-A8C8-B11B6DB767AB}"/>
          </ac:spMkLst>
        </pc:spChg>
        <pc:spChg chg="add del">
          <ac:chgData name="Florian Abraham" userId="80f79a4070e17801" providerId="LiveId" clId="{3237DADD-DD00-4A27-888E-38443FCAA999}" dt="2022-01-19T09:26:27.281" v="19" actId="26606"/>
          <ac:spMkLst>
            <pc:docMk/>
            <pc:sldMk cId="3956444697" sldId="256"/>
            <ac:spMk id="200" creationId="{C1DD1A8A-57D5-4A81-AD04-532B043C5611}"/>
          </ac:spMkLst>
        </pc:spChg>
        <pc:spChg chg="add del">
          <ac:chgData name="Florian Abraham" userId="80f79a4070e17801" providerId="LiveId" clId="{3237DADD-DD00-4A27-888E-38443FCAA999}" dt="2022-01-19T09:26:27.281" v="19" actId="26606"/>
          <ac:spMkLst>
            <pc:docMk/>
            <pc:sldMk cId="3956444697" sldId="256"/>
            <ac:spMk id="202" creationId="{007891EC-4501-44ED-A8C8-B11B6DB767AB}"/>
          </ac:spMkLst>
        </pc:spChg>
        <pc:spChg chg="add del">
          <ac:chgData name="Florian Abraham" userId="80f79a4070e17801" providerId="LiveId" clId="{3237DADD-DD00-4A27-888E-38443FCAA999}" dt="2022-01-19T09:25:12.841" v="11" actId="26606"/>
          <ac:spMkLst>
            <pc:docMk/>
            <pc:sldMk cId="3956444697" sldId="256"/>
            <ac:spMk id="203" creationId="{71B2258F-86CA-4D4D-8270-BC05FCDEBFB3}"/>
          </ac:spMkLst>
        </pc:spChg>
        <pc:spChg chg="add del">
          <ac:chgData name="Florian Abraham" userId="80f79a4070e17801" providerId="LiveId" clId="{3237DADD-DD00-4A27-888E-38443FCAA999}" dt="2022-01-19T10:19:37.888" v="639" actId="26606"/>
          <ac:spMkLst>
            <pc:docMk/>
            <pc:sldMk cId="3956444697" sldId="256"/>
            <ac:spMk id="204" creationId="{C1DD1A8A-57D5-4A81-AD04-532B043C5611}"/>
          </ac:spMkLst>
        </pc:spChg>
        <pc:spChg chg="add del">
          <ac:chgData name="Florian Abraham" userId="80f79a4070e17801" providerId="LiveId" clId="{3237DADD-DD00-4A27-888E-38443FCAA999}" dt="2022-01-19T09:25:44.944" v="15" actId="26606"/>
          <ac:spMkLst>
            <pc:docMk/>
            <pc:sldMk cId="3956444697" sldId="256"/>
            <ac:spMk id="205" creationId="{007891EC-4501-44ED-A8C8-B11B6DB767AB}"/>
          </ac:spMkLst>
        </pc:spChg>
        <pc:spChg chg="add del">
          <ac:chgData name="Florian Abraham" userId="80f79a4070e17801" providerId="LiveId" clId="{3237DADD-DD00-4A27-888E-38443FCAA999}" dt="2022-01-19T09:25:44.944" v="15" actId="26606"/>
          <ac:spMkLst>
            <pc:docMk/>
            <pc:sldMk cId="3956444697" sldId="256"/>
            <ac:spMk id="206" creationId="{C1DD1A8A-57D5-4A81-AD04-532B043C5611}"/>
          </ac:spMkLst>
        </pc:spChg>
        <pc:spChg chg="add del">
          <ac:chgData name="Florian Abraham" userId="80f79a4070e17801" providerId="LiveId" clId="{3237DADD-DD00-4A27-888E-38443FCAA999}" dt="2022-01-19T10:19:37.888" v="639" actId="26606"/>
          <ac:spMkLst>
            <pc:docMk/>
            <pc:sldMk cId="3956444697" sldId="256"/>
            <ac:spMk id="209" creationId="{007891EC-4501-44ED-A8C8-B11B6DB767AB}"/>
          </ac:spMkLst>
        </pc:spChg>
        <pc:grpChg chg="add del">
          <ac:chgData name="Florian Abraham" userId="80f79a4070e17801" providerId="LiveId" clId="{3237DADD-DD00-4A27-888E-38443FCAA999}" dt="2022-01-19T09:26:27.295" v="20" actId="26606"/>
          <ac:grpSpMkLst>
            <pc:docMk/>
            <pc:sldMk cId="3956444697" sldId="256"/>
            <ac:grpSpMk id="20" creationId="{66FB5A75-BDE2-4F12-A95B-C48788A7685C}"/>
          </ac:grpSpMkLst>
        </pc:grpChg>
        <pc:grpChg chg="add del">
          <ac:chgData name="Florian Abraham" userId="80f79a4070e17801" providerId="LiveId" clId="{3237DADD-DD00-4A27-888E-38443FCAA999}" dt="2022-01-19T09:26:27.295" v="20" actId="26606"/>
          <ac:grpSpMkLst>
            <pc:docMk/>
            <pc:sldMk cId="3956444697" sldId="256"/>
            <ac:grpSpMk id="28" creationId="{63301095-70B2-49AA-8DA9-A35629AD621C}"/>
          </ac:grpSpMkLst>
        </pc:grpChg>
        <pc:picChg chg="add del mod">
          <ac:chgData name="Florian Abraham" userId="80f79a4070e17801" providerId="LiveId" clId="{3237DADD-DD00-4A27-888E-38443FCAA999}" dt="2022-01-19T16:33:46.843" v="675" actId="478"/>
          <ac:picMkLst>
            <pc:docMk/>
            <pc:sldMk cId="3956444697" sldId="256"/>
            <ac:picMk id="91" creationId="{0898CEFB-5482-4F9B-B4AE-A75ED8A1BF01}"/>
          </ac:picMkLst>
        </pc:picChg>
        <pc:picChg chg="add">
          <ac:chgData name="Florian Abraham" userId="80f79a4070e17801" providerId="LiveId" clId="{3237DADD-DD00-4A27-888E-38443FCAA999}" dt="2022-01-19T16:33:51.629" v="676" actId="26606"/>
          <ac:picMkLst>
            <pc:docMk/>
            <pc:sldMk cId="3956444697" sldId="256"/>
            <ac:picMk id="99" creationId="{AD56C9CA-83D8-436A-9D63-494E52FB9D42}"/>
          </ac:picMkLst>
        </pc:picChg>
        <pc:picChg chg="add del">
          <ac:chgData name="Florian Abraham" userId="80f79a4070e17801" providerId="LiveId" clId="{3237DADD-DD00-4A27-888E-38443FCAA999}" dt="2022-01-19T09:25:12.841" v="11" actId="26606"/>
          <ac:picMkLst>
            <pc:docMk/>
            <pc:sldMk cId="3956444697" sldId="256"/>
            <ac:picMk id="199" creationId="{F44626DA-30D2-474F-895C-CC5297AA9904}"/>
          </ac:picMkLst>
        </pc:picChg>
        <pc:picChg chg="add del mod">
          <ac:chgData name="Florian Abraham" userId="80f79a4070e17801" providerId="LiveId" clId="{3237DADD-DD00-4A27-888E-38443FCAA999}" dt="2022-01-19T09:26:27.281" v="19" actId="26606"/>
          <ac:picMkLst>
            <pc:docMk/>
            <pc:sldMk cId="3956444697" sldId="256"/>
            <ac:picMk id="201" creationId="{EFD266E1-88F8-4D30-85BD-3D120E63E282}"/>
          </ac:picMkLst>
        </pc:picChg>
        <pc:picChg chg="add del mod">
          <ac:chgData name="Florian Abraham" userId="80f79a4070e17801" providerId="LiveId" clId="{3237DADD-DD00-4A27-888E-38443FCAA999}" dt="2022-01-19T09:25:44.944" v="15" actId="26606"/>
          <ac:picMkLst>
            <pc:docMk/>
            <pc:sldMk cId="3956444697" sldId="256"/>
            <ac:picMk id="207" creationId="{9EF8B057-6087-450F-AACC-6759B4CFD26B}"/>
          </ac:picMkLst>
        </pc:picChg>
        <pc:picChg chg="add del">
          <ac:chgData name="Florian Abraham" userId="80f79a4070e17801" providerId="LiveId" clId="{3237DADD-DD00-4A27-888E-38443FCAA999}" dt="2022-01-19T10:19:29.835" v="638" actId="478"/>
          <ac:picMkLst>
            <pc:docMk/>
            <pc:sldMk cId="3956444697" sldId="256"/>
            <ac:picMk id="208" creationId="{FCA8CF49-CE7B-41A4-80F9-DB601851504D}"/>
          </ac:picMkLst>
        </pc:picChg>
        <pc:picChg chg="add del">
          <ac:chgData name="Florian Abraham" userId="80f79a4070e17801" providerId="LiveId" clId="{3237DADD-DD00-4A27-888E-38443FCAA999}" dt="2022-01-19T16:25:30.306" v="650" actId="478"/>
          <ac:picMkLst>
            <pc:docMk/>
            <pc:sldMk cId="3956444697" sldId="256"/>
            <ac:picMk id="211" creationId="{03AE011C-C25D-4C5C-8F2F-28A2F00BE60B}"/>
          </ac:picMkLst>
        </pc:picChg>
      </pc:sldChg>
      <pc:sldChg chg="modSp ord">
        <pc:chgData name="Florian Abraham" userId="80f79a4070e17801" providerId="LiveId" clId="{3237DADD-DD00-4A27-888E-38443FCAA999}" dt="2022-01-19T16:35:06.462" v="686"/>
        <pc:sldMkLst>
          <pc:docMk/>
          <pc:sldMk cId="2943653642" sldId="257"/>
        </pc:sldMkLst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2943653642" sldId="257"/>
            <ac:spMk id="2" creationId="{761C483A-BEFD-43FE-8F5B-E90C667872CF}"/>
          </ac:spMkLst>
        </pc:spChg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2943653642" sldId="257"/>
            <ac:spMk id="3" creationId="{B3401E91-2BF2-481C-824E-CED042D72153}"/>
          </ac:spMkLst>
        </pc:spChg>
      </pc:sldChg>
      <pc:sldChg chg="addSp modSp del mod">
        <pc:chgData name="Florian Abraham" userId="80f79a4070e17801" providerId="LiveId" clId="{3237DADD-DD00-4A27-888E-38443FCAA999}" dt="2022-01-19T09:36:22.610" v="245" actId="47"/>
        <pc:sldMkLst>
          <pc:docMk/>
          <pc:sldMk cId="1165377620" sldId="258"/>
        </pc:sldMkLst>
        <pc:spChg chg="mod">
          <ac:chgData name="Florian Abraham" userId="80f79a4070e17801" providerId="LiveId" clId="{3237DADD-DD00-4A27-888E-38443FCAA999}" dt="2022-01-19T09:28:10.985" v="91" actId="5793"/>
          <ac:spMkLst>
            <pc:docMk/>
            <pc:sldMk cId="1165377620" sldId="258"/>
            <ac:spMk id="3" creationId="{9CFB07AA-BC47-4A86-BE77-4576373AC739}"/>
          </ac:spMkLst>
        </pc:spChg>
        <pc:picChg chg="add mod modCrop">
          <ac:chgData name="Florian Abraham" userId="80f79a4070e17801" providerId="LiveId" clId="{3237DADD-DD00-4A27-888E-38443FCAA999}" dt="2022-01-19T09:32:49.796" v="97" actId="1076"/>
          <ac:picMkLst>
            <pc:docMk/>
            <pc:sldMk cId="1165377620" sldId="258"/>
            <ac:picMk id="5" creationId="{ED1E735B-F6B1-4919-A595-86860786124A}"/>
          </ac:picMkLst>
        </pc:picChg>
      </pc:sldChg>
      <pc:sldChg chg="addSp delSp modSp mod setBg modClrScheme delDesignElem chgLayout">
        <pc:chgData name="Florian Abraham" userId="80f79a4070e17801" providerId="LiveId" clId="{3237DADD-DD00-4A27-888E-38443FCAA999}" dt="2022-01-19T16:36:15.405" v="696" actId="120"/>
        <pc:sldMkLst>
          <pc:docMk/>
          <pc:sldMk cId="3318566146" sldId="259"/>
        </pc:sldMkLst>
        <pc:spChg chg="mod ord">
          <ac:chgData name="Florian Abraham" userId="80f79a4070e17801" providerId="LiveId" clId="{3237DADD-DD00-4A27-888E-38443FCAA999}" dt="2022-01-19T16:36:15.405" v="696" actId="120"/>
          <ac:spMkLst>
            <pc:docMk/>
            <pc:sldMk cId="3318566146" sldId="259"/>
            <ac:spMk id="2" creationId="{46AD85B3-717E-4DD4-8119-17314D5CD495}"/>
          </ac:spMkLst>
        </pc:spChg>
        <pc:spChg chg="mod ord">
          <ac:chgData name="Florian Abraham" userId="80f79a4070e17801" providerId="LiveId" clId="{3237DADD-DD00-4A27-888E-38443FCAA999}" dt="2022-01-19T16:36:01.352" v="693" actId="700"/>
          <ac:spMkLst>
            <pc:docMk/>
            <pc:sldMk cId="3318566146" sldId="259"/>
            <ac:spMk id="3" creationId="{A427E458-97C0-4754-A65B-D3D3A5B096A9}"/>
          </ac:spMkLst>
        </pc:spChg>
        <pc:spChg chg="add mod ord">
          <ac:chgData name="Florian Abraham" userId="80f79a4070e17801" providerId="LiveId" clId="{3237DADD-DD00-4A27-888E-38443FCAA999}" dt="2022-01-19T16:36:01.352" v="693" actId="700"/>
          <ac:spMkLst>
            <pc:docMk/>
            <pc:sldMk cId="3318566146" sldId="259"/>
            <ac:spMk id="4" creationId="{A49A3A2F-7E8B-4CE3-8137-ACBA6277D6F0}"/>
          </ac:spMkLst>
        </pc:spChg>
        <pc:spChg chg="add del">
          <ac:chgData name="Florian Abraham" userId="80f79a4070e17801" providerId="LiveId" clId="{3237DADD-DD00-4A27-888E-38443FCAA999}" dt="2022-01-19T16:35:06.462" v="686"/>
          <ac:spMkLst>
            <pc:docMk/>
            <pc:sldMk cId="3318566146" sldId="259"/>
            <ac:spMk id="8" creationId="{A2679492-7988-4050-9056-542444452411}"/>
          </ac:spMkLst>
        </pc:spChg>
        <pc:spChg chg="add del">
          <ac:chgData name="Florian Abraham" userId="80f79a4070e17801" providerId="LiveId" clId="{3237DADD-DD00-4A27-888E-38443FCAA999}" dt="2022-01-19T16:35:06.462" v="686"/>
          <ac:spMkLst>
            <pc:docMk/>
            <pc:sldMk cId="3318566146" sldId="259"/>
            <ac:spMk id="10" creationId="{B091B163-7D61-4891-ABCF-5C13D9C418D0}"/>
          </ac:spMkLst>
        </pc:spChg>
        <pc:grpChg chg="add del">
          <ac:chgData name="Florian Abraham" userId="80f79a4070e17801" providerId="LiveId" clId="{3237DADD-DD00-4A27-888E-38443FCAA999}" dt="2022-01-19T16:35:06.462" v="686"/>
          <ac:grpSpMkLst>
            <pc:docMk/>
            <pc:sldMk cId="3318566146" sldId="259"/>
            <ac:grpSpMk id="12" creationId="{0474DF76-993E-44DE-AFB0-C416182ACECF}"/>
          </ac:grpSpMkLst>
        </pc:grpChg>
        <pc:cxnChg chg="add del">
          <ac:chgData name="Florian Abraham" userId="80f79a4070e17801" providerId="LiveId" clId="{3237DADD-DD00-4A27-888E-38443FCAA999}" dt="2022-01-19T16:35:06.462" v="686"/>
          <ac:cxnSpMkLst>
            <pc:docMk/>
            <pc:sldMk cId="3318566146" sldId="259"/>
            <ac:cxnSpMk id="17" creationId="{C49DA8F6-BCC1-4447-B54C-57856834B94B}"/>
          </ac:cxnSpMkLst>
        </pc:cxnChg>
      </pc:sldChg>
      <pc:sldChg chg="addSp modSp mod modClrScheme chgLayout">
        <pc:chgData name="Florian Abraham" userId="80f79a4070e17801" providerId="LiveId" clId="{3237DADD-DD00-4A27-888E-38443FCAA999}" dt="2022-01-19T16:35:06.462" v="686"/>
        <pc:sldMkLst>
          <pc:docMk/>
          <pc:sldMk cId="3140099815" sldId="260"/>
        </pc:sldMkLst>
        <pc:spChg chg="mod ord">
          <ac:chgData name="Florian Abraham" userId="80f79a4070e17801" providerId="LiveId" clId="{3237DADD-DD00-4A27-888E-38443FCAA999}" dt="2022-01-19T16:35:06.462" v="686"/>
          <ac:spMkLst>
            <pc:docMk/>
            <pc:sldMk cId="3140099815" sldId="260"/>
            <ac:spMk id="2" creationId="{6041799A-7529-4C87-AFF7-A08C106A13B3}"/>
          </ac:spMkLst>
        </pc:spChg>
        <pc:spChg chg="mod ord">
          <ac:chgData name="Florian Abraham" userId="80f79a4070e17801" providerId="LiveId" clId="{3237DADD-DD00-4A27-888E-38443FCAA999}" dt="2022-01-19T16:35:06.462" v="686"/>
          <ac:spMkLst>
            <pc:docMk/>
            <pc:sldMk cId="3140099815" sldId="260"/>
            <ac:spMk id="3" creationId="{ACEAC06A-53BD-405A-AEC7-468525FBC23E}"/>
          </ac:spMkLst>
        </pc:spChg>
        <pc:spChg chg="add mod ord">
          <ac:chgData name="Florian Abraham" userId="80f79a4070e17801" providerId="LiveId" clId="{3237DADD-DD00-4A27-888E-38443FCAA999}" dt="2022-01-19T16:35:06.462" v="686"/>
          <ac:spMkLst>
            <pc:docMk/>
            <pc:sldMk cId="3140099815" sldId="260"/>
            <ac:spMk id="4" creationId="{ACCF380F-652F-4D86-B4B3-AB9677307FBE}"/>
          </ac:spMkLst>
        </pc:spChg>
      </pc:sldChg>
      <pc:sldChg chg="modSp">
        <pc:chgData name="Florian Abraham" userId="80f79a4070e17801" providerId="LiveId" clId="{3237DADD-DD00-4A27-888E-38443FCAA999}" dt="2022-01-19T16:35:06.462" v="686"/>
        <pc:sldMkLst>
          <pc:docMk/>
          <pc:sldMk cId="3226608598" sldId="261"/>
        </pc:sldMkLst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3226608598" sldId="261"/>
            <ac:spMk id="2" creationId="{2D1C2E93-14EF-43FA-B695-EEB0086236F1}"/>
          </ac:spMkLst>
        </pc:spChg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3226608598" sldId="261"/>
            <ac:spMk id="3" creationId="{21B4A6AD-D6D4-4159-8C84-65A84AC6F893}"/>
          </ac:spMkLst>
        </pc:spChg>
      </pc:sldChg>
      <pc:sldChg chg="modSp">
        <pc:chgData name="Florian Abraham" userId="80f79a4070e17801" providerId="LiveId" clId="{3237DADD-DD00-4A27-888E-38443FCAA999}" dt="2022-01-19T16:35:06.462" v="686"/>
        <pc:sldMkLst>
          <pc:docMk/>
          <pc:sldMk cId="2752518326" sldId="262"/>
        </pc:sldMkLst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2752518326" sldId="262"/>
            <ac:spMk id="2" creationId="{856B0BB4-90A4-4B31-A440-3D14236C6A2A}"/>
          </ac:spMkLst>
        </pc:spChg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2752518326" sldId="262"/>
            <ac:spMk id="3" creationId="{B31F496C-08B4-4D43-B6D0-C2628F53D8D3}"/>
          </ac:spMkLst>
        </pc:spChg>
      </pc:sldChg>
      <pc:sldChg chg="modSp">
        <pc:chgData name="Florian Abraham" userId="80f79a4070e17801" providerId="LiveId" clId="{3237DADD-DD00-4A27-888E-38443FCAA999}" dt="2022-01-19T16:35:06.462" v="686"/>
        <pc:sldMkLst>
          <pc:docMk/>
          <pc:sldMk cId="705422447" sldId="263"/>
        </pc:sldMkLst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705422447" sldId="263"/>
            <ac:spMk id="2" creationId="{155A19FB-5D4D-41FA-B22C-9CB0B99D5006}"/>
          </ac:spMkLst>
        </pc:spChg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705422447" sldId="263"/>
            <ac:spMk id="3" creationId="{88F8A8E9-D7E6-4697-A09F-7303BA102A8C}"/>
          </ac:spMkLst>
        </pc:spChg>
      </pc:sldChg>
      <pc:sldChg chg="modSp">
        <pc:chgData name="Florian Abraham" userId="80f79a4070e17801" providerId="LiveId" clId="{3237DADD-DD00-4A27-888E-38443FCAA999}" dt="2022-01-19T16:35:06.462" v="686"/>
        <pc:sldMkLst>
          <pc:docMk/>
          <pc:sldMk cId="3287765823" sldId="264"/>
        </pc:sldMkLst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3287765823" sldId="264"/>
            <ac:spMk id="2" creationId="{956437B0-9521-4845-AB30-C6842A17A6DC}"/>
          </ac:spMkLst>
        </pc:spChg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3287765823" sldId="264"/>
            <ac:spMk id="3" creationId="{6E9EA587-D840-418A-9ACE-0D65B4F23994}"/>
          </ac:spMkLst>
        </pc:spChg>
      </pc:sldChg>
      <pc:sldChg chg="modSp">
        <pc:chgData name="Florian Abraham" userId="80f79a4070e17801" providerId="LiveId" clId="{3237DADD-DD00-4A27-888E-38443FCAA999}" dt="2022-01-19T16:35:06.462" v="686"/>
        <pc:sldMkLst>
          <pc:docMk/>
          <pc:sldMk cId="3852468479" sldId="265"/>
        </pc:sldMkLst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3852468479" sldId="265"/>
            <ac:spMk id="2" creationId="{38801550-3A2A-4992-87F2-7F68C3F682EA}"/>
          </ac:spMkLst>
        </pc:spChg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3852468479" sldId="265"/>
            <ac:spMk id="3" creationId="{6D09E0EE-0FC8-42E4-8BF3-05491254F787}"/>
          </ac:spMkLst>
        </pc:spChg>
      </pc:sldChg>
      <pc:sldChg chg="modSp">
        <pc:chgData name="Florian Abraham" userId="80f79a4070e17801" providerId="LiveId" clId="{3237DADD-DD00-4A27-888E-38443FCAA999}" dt="2022-01-19T16:35:06.462" v="686"/>
        <pc:sldMkLst>
          <pc:docMk/>
          <pc:sldMk cId="2849264222" sldId="266"/>
        </pc:sldMkLst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2849264222" sldId="266"/>
            <ac:spMk id="2" creationId="{8BD3E2D9-40ED-44E8-9C56-74E7CFBF5B42}"/>
          </ac:spMkLst>
        </pc:spChg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2849264222" sldId="266"/>
            <ac:spMk id="3" creationId="{BAEB3B57-5314-44F2-8F97-E100EABD8142}"/>
          </ac:spMkLst>
        </pc:spChg>
      </pc:sldChg>
      <pc:sldChg chg="addSp delSp modSp add mod modClrScheme modAnim delDesignElem chgLayout">
        <pc:chgData name="Florian Abraham" userId="80f79a4070e17801" providerId="LiveId" clId="{3237DADD-DD00-4A27-888E-38443FCAA999}" dt="2022-01-19T16:35:06.462" v="686"/>
        <pc:sldMkLst>
          <pc:docMk/>
          <pc:sldMk cId="2676300202" sldId="267"/>
        </pc:sldMkLst>
        <pc:spChg chg="mod ord">
          <ac:chgData name="Florian Abraham" userId="80f79a4070e17801" providerId="LiveId" clId="{3237DADD-DD00-4A27-888E-38443FCAA999}" dt="2022-01-19T10:19:58.392" v="640" actId="26606"/>
          <ac:spMkLst>
            <pc:docMk/>
            <pc:sldMk cId="2676300202" sldId="267"/>
            <ac:spMk id="2" creationId="{A80C63CD-E596-4C34-80CB-E29FEE5410EF}"/>
          </ac:spMkLst>
        </pc:spChg>
        <pc:spChg chg="mod ord">
          <ac:chgData name="Florian Abraham" userId="80f79a4070e17801" providerId="LiveId" clId="{3237DADD-DD00-4A27-888E-38443FCAA999}" dt="2022-01-19T10:19:58.392" v="640" actId="26606"/>
          <ac:spMkLst>
            <pc:docMk/>
            <pc:sldMk cId="2676300202" sldId="267"/>
            <ac:spMk id="3" creationId="{2DAD16C1-8AB5-45A9-9F47-B85DE73559A8}"/>
          </ac:spMkLst>
        </pc:spChg>
        <pc:spChg chg="add del">
          <ac:chgData name="Florian Abraham" userId="80f79a4070e17801" providerId="LiveId" clId="{3237DADD-DD00-4A27-888E-38443FCAA999}" dt="2022-01-19T09:33:32.192" v="121" actId="26606"/>
          <ac:spMkLst>
            <pc:docMk/>
            <pc:sldMk cId="2676300202" sldId="267"/>
            <ac:spMk id="85" creationId="{04812C46-200A-4DEB-A05E-3ED6C68C2387}"/>
          </ac:spMkLst>
        </pc:spChg>
        <pc:spChg chg="add del">
          <ac:chgData name="Florian Abraham" userId="80f79a4070e17801" providerId="LiveId" clId="{3237DADD-DD00-4A27-888E-38443FCAA999}" dt="2022-01-19T09:33:32.192" v="121" actId="26606"/>
          <ac:spMkLst>
            <pc:docMk/>
            <pc:sldMk cId="2676300202" sldId="267"/>
            <ac:spMk id="87" creationId="{D1EA859B-E555-4109-94F3-6700E046E008}"/>
          </ac:spMkLst>
        </pc:spChg>
        <pc:spChg chg="add del">
          <ac:chgData name="Florian Abraham" userId="80f79a4070e17801" providerId="LiveId" clId="{3237DADD-DD00-4A27-888E-38443FCAA999}" dt="2022-01-19T10:16:51.068" v="616" actId="26606"/>
          <ac:spMkLst>
            <pc:docMk/>
            <pc:sldMk cId="2676300202" sldId="267"/>
            <ac:spMk id="90" creationId="{D009D6D5-DAC2-4A8B-A17A-E206B9012D09}"/>
          </ac:spMkLst>
        </pc:spChg>
        <pc:spChg chg="add del">
          <ac:chgData name="Florian Abraham" userId="80f79a4070e17801" providerId="LiveId" clId="{3237DADD-DD00-4A27-888E-38443FCAA999}" dt="2022-01-19T10:19:58.392" v="640" actId="26606"/>
          <ac:spMkLst>
            <pc:docMk/>
            <pc:sldMk cId="2676300202" sldId="267"/>
            <ac:spMk id="95" creationId="{A2679492-7988-4050-9056-542444452411}"/>
          </ac:spMkLst>
        </pc:spChg>
        <pc:spChg chg="add del">
          <ac:chgData name="Florian Abraham" userId="80f79a4070e17801" providerId="LiveId" clId="{3237DADD-DD00-4A27-888E-38443FCAA999}" dt="2022-01-19T10:19:58.392" v="640" actId="26606"/>
          <ac:spMkLst>
            <pc:docMk/>
            <pc:sldMk cId="2676300202" sldId="267"/>
            <ac:spMk id="97" creationId="{B091B163-7D61-4891-ABCF-5C13D9C418D0}"/>
          </ac:spMkLst>
        </pc:spChg>
        <pc:spChg chg="add del">
          <ac:chgData name="Florian Abraham" userId="80f79a4070e17801" providerId="LiveId" clId="{3237DADD-DD00-4A27-888E-38443FCAA999}" dt="2022-01-19T16:35:06.462" v="686"/>
          <ac:spMkLst>
            <pc:docMk/>
            <pc:sldMk cId="2676300202" sldId="267"/>
            <ac:spMk id="104" creationId="{99192C51-B764-4A9B-9587-5EF8B628B8D9}"/>
          </ac:spMkLst>
        </pc:spChg>
        <pc:spChg chg="add del">
          <ac:chgData name="Florian Abraham" userId="80f79a4070e17801" providerId="LiveId" clId="{3237DADD-DD00-4A27-888E-38443FCAA999}" dt="2022-01-19T09:33:40.235" v="123" actId="26606"/>
          <ac:spMkLst>
            <pc:docMk/>
            <pc:sldMk cId="2676300202" sldId="267"/>
            <ac:spMk id="149" creationId="{CEF6118E-44FB-4509-B4D9-129052E4C6EE}"/>
          </ac:spMkLst>
        </pc:spChg>
        <pc:spChg chg="del">
          <ac:chgData name="Florian Abraham" userId="80f79a4070e17801" providerId="LiveId" clId="{3237DADD-DD00-4A27-888E-38443FCAA999}" dt="2022-01-19T09:26:48.815" v="24" actId="700"/>
          <ac:spMkLst>
            <pc:docMk/>
            <pc:sldMk cId="2676300202" sldId="267"/>
            <ac:spMk id="204" creationId="{C1DD1A8A-57D5-4A81-AD04-532B043C5611}"/>
          </ac:spMkLst>
        </pc:spChg>
        <pc:spChg chg="del">
          <ac:chgData name="Florian Abraham" userId="80f79a4070e17801" providerId="LiveId" clId="{3237DADD-DD00-4A27-888E-38443FCAA999}" dt="2022-01-19T09:26:48.815" v="24" actId="700"/>
          <ac:spMkLst>
            <pc:docMk/>
            <pc:sldMk cId="2676300202" sldId="267"/>
            <ac:spMk id="209" creationId="{007891EC-4501-44ED-A8C8-B11B6DB767AB}"/>
          </ac:spMkLst>
        </pc:spChg>
        <pc:picChg chg="add mod ord">
          <ac:chgData name="Florian Abraham" userId="80f79a4070e17801" providerId="LiveId" clId="{3237DADD-DD00-4A27-888E-38443FCAA999}" dt="2022-01-19T10:19:58.392" v="640" actId="26606"/>
          <ac:picMkLst>
            <pc:docMk/>
            <pc:sldMk cId="2676300202" sldId="267"/>
            <ac:picMk id="9" creationId="{92F7502F-AD19-4523-979A-98E7D4DE6E18}"/>
          </ac:picMkLst>
        </pc:picChg>
        <pc:picChg chg="del mod ord">
          <ac:chgData name="Florian Abraham" userId="80f79a4070e17801" providerId="LiveId" clId="{3237DADD-DD00-4A27-888E-38443FCAA999}" dt="2022-01-19T09:33:36.048" v="122" actId="478"/>
          <ac:picMkLst>
            <pc:docMk/>
            <pc:sldMk cId="2676300202" sldId="267"/>
            <ac:picMk id="208" creationId="{FCA8CF49-CE7B-41A4-80F9-DB601851504D}"/>
          </ac:picMkLst>
        </pc:picChg>
        <pc:cxnChg chg="add del">
          <ac:chgData name="Florian Abraham" userId="80f79a4070e17801" providerId="LiveId" clId="{3237DADD-DD00-4A27-888E-38443FCAA999}" dt="2022-01-19T10:19:58.392" v="640" actId="26606"/>
          <ac:cxnSpMkLst>
            <pc:docMk/>
            <pc:sldMk cId="2676300202" sldId="267"/>
            <ac:cxnSpMk id="99" creationId="{C49DA8F6-BCC1-4447-B54C-57856834B94B}"/>
          </ac:cxnSpMkLst>
        </pc:cxnChg>
      </pc:sldChg>
      <pc:sldChg chg="new del">
        <pc:chgData name="Florian Abraham" userId="80f79a4070e17801" providerId="LiveId" clId="{3237DADD-DD00-4A27-888E-38443FCAA999}" dt="2022-01-19T09:26:39.408" v="22" actId="47"/>
        <pc:sldMkLst>
          <pc:docMk/>
          <pc:sldMk cId="3498333068" sldId="267"/>
        </pc:sldMkLst>
      </pc:sldChg>
      <pc:sldChg chg="addSp delSp modSp add del mod delAnim modAnim">
        <pc:chgData name="Florian Abraham" userId="80f79a4070e17801" providerId="LiveId" clId="{3237DADD-DD00-4A27-888E-38443FCAA999}" dt="2022-01-19T10:17:59.153" v="633" actId="47"/>
        <pc:sldMkLst>
          <pc:docMk/>
          <pc:sldMk cId="577628953" sldId="268"/>
        </pc:sldMkLst>
        <pc:spChg chg="mod">
          <ac:chgData name="Florian Abraham" userId="80f79a4070e17801" providerId="LiveId" clId="{3237DADD-DD00-4A27-888E-38443FCAA999}" dt="2022-01-19T09:42:30.761" v="311" actId="6549"/>
          <ac:spMkLst>
            <pc:docMk/>
            <pc:sldMk cId="577628953" sldId="268"/>
            <ac:spMk id="2" creationId="{A80C63CD-E596-4C34-80CB-E29FEE5410EF}"/>
          </ac:spMkLst>
        </pc:spChg>
        <pc:spChg chg="mod">
          <ac:chgData name="Florian Abraham" userId="80f79a4070e17801" providerId="LiveId" clId="{3237DADD-DD00-4A27-888E-38443FCAA999}" dt="2022-01-19T09:44:12.926" v="368" actId="20577"/>
          <ac:spMkLst>
            <pc:docMk/>
            <pc:sldMk cId="577628953" sldId="268"/>
            <ac:spMk id="3" creationId="{2DAD16C1-8AB5-45A9-9F47-B85DE73559A8}"/>
          </ac:spMkLst>
        </pc:spChg>
        <pc:picChg chg="add del mod">
          <ac:chgData name="Florian Abraham" userId="80f79a4070e17801" providerId="LiveId" clId="{3237DADD-DD00-4A27-888E-38443FCAA999}" dt="2022-01-19T09:40:00.223" v="295" actId="478"/>
          <ac:picMkLst>
            <pc:docMk/>
            <pc:sldMk cId="577628953" sldId="268"/>
            <ac:picMk id="4" creationId="{01B1B6C2-1180-4FCB-8B95-C4AD75CEE0E4}"/>
          </ac:picMkLst>
        </pc:picChg>
        <pc:picChg chg="add mod">
          <ac:chgData name="Florian Abraham" userId="80f79a4070e17801" providerId="LiveId" clId="{3237DADD-DD00-4A27-888E-38443FCAA999}" dt="2022-01-19T09:40:29.936" v="297" actId="1076"/>
          <ac:picMkLst>
            <pc:docMk/>
            <pc:sldMk cId="577628953" sldId="268"/>
            <ac:picMk id="5" creationId="{3D1FEABA-FDFB-45DD-8FFF-2CC0611B47DD}"/>
          </ac:picMkLst>
        </pc:picChg>
        <pc:picChg chg="add del mod">
          <ac:chgData name="Florian Abraham" userId="80f79a4070e17801" providerId="LiveId" clId="{3237DADD-DD00-4A27-888E-38443FCAA999}" dt="2022-01-19T09:45:13.818" v="370" actId="478"/>
          <ac:picMkLst>
            <pc:docMk/>
            <pc:sldMk cId="577628953" sldId="268"/>
            <ac:picMk id="6" creationId="{6D3193A2-0E81-4DE7-91F6-44D8877334DD}"/>
          </ac:picMkLst>
        </pc:picChg>
        <pc:picChg chg="add mod">
          <ac:chgData name="Florian Abraham" userId="80f79a4070e17801" providerId="LiveId" clId="{3237DADD-DD00-4A27-888E-38443FCAA999}" dt="2022-01-19T09:47:39.559" v="372" actId="1076"/>
          <ac:picMkLst>
            <pc:docMk/>
            <pc:sldMk cId="577628953" sldId="268"/>
            <ac:picMk id="7" creationId="{62BFCC79-F1C3-4065-9388-776BEB3F7722}"/>
          </ac:picMkLst>
        </pc:picChg>
      </pc:sldChg>
      <pc:sldChg chg="modSp new mod">
        <pc:chgData name="Florian Abraham" userId="80f79a4070e17801" providerId="LiveId" clId="{3237DADD-DD00-4A27-888E-38443FCAA999}" dt="2022-01-19T16:35:06.462" v="686"/>
        <pc:sldMkLst>
          <pc:docMk/>
          <pc:sldMk cId="2961373261" sldId="269"/>
        </pc:sldMkLst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2961373261" sldId="269"/>
            <ac:spMk id="2" creationId="{2E53DDFB-41E1-410E-B458-5A5B56A703ED}"/>
          </ac:spMkLst>
        </pc:spChg>
        <pc:spChg chg="mod">
          <ac:chgData name="Florian Abraham" userId="80f79a4070e17801" providerId="LiveId" clId="{3237DADD-DD00-4A27-888E-38443FCAA999}" dt="2022-01-19T16:35:06.462" v="686"/>
          <ac:spMkLst>
            <pc:docMk/>
            <pc:sldMk cId="2961373261" sldId="269"/>
            <ac:spMk id="3" creationId="{5FF908C4-BB4F-4AEC-B8CA-0842A8BAA270}"/>
          </ac:spMkLst>
        </pc:spChg>
      </pc:sldChg>
      <pc:sldChg chg="addSp delSp modSp add mod setBg addAnim delAnim modAnim delDesignElem">
        <pc:chgData name="Florian Abraham" userId="80f79a4070e17801" providerId="LiveId" clId="{3237DADD-DD00-4A27-888E-38443FCAA999}" dt="2022-01-19T16:35:06.462" v="686"/>
        <pc:sldMkLst>
          <pc:docMk/>
          <pc:sldMk cId="2014389263" sldId="270"/>
        </pc:sldMkLst>
        <pc:spChg chg="add del">
          <ac:chgData name="Florian Abraham" userId="80f79a4070e17801" providerId="LiveId" clId="{3237DADD-DD00-4A27-888E-38443FCAA999}" dt="2022-01-19T10:17:28.618" v="623" actId="478"/>
          <ac:spMkLst>
            <pc:docMk/>
            <pc:sldMk cId="2014389263" sldId="270"/>
            <ac:spMk id="3" creationId="{2DAD16C1-8AB5-45A9-9F47-B85DE73559A8}"/>
          </ac:spMkLst>
        </pc:spChg>
        <pc:spChg chg="add del mod">
          <ac:chgData name="Florian Abraham" userId="80f79a4070e17801" providerId="LiveId" clId="{3237DADD-DD00-4A27-888E-38443FCAA999}" dt="2022-01-19T10:17:23.605" v="621" actId="478"/>
          <ac:spMkLst>
            <pc:docMk/>
            <pc:sldMk cId="2014389263" sldId="270"/>
            <ac:spMk id="5" creationId="{1D5F9F62-3B63-4075-BA69-9B1487D3E8ED}"/>
          </ac:spMkLst>
        </pc:spChg>
        <pc:spChg chg="add del mod">
          <ac:chgData name="Florian Abraham" userId="80f79a4070e17801" providerId="LiveId" clId="{3237DADD-DD00-4A27-888E-38443FCAA999}" dt="2022-01-19T10:17:30.619" v="624" actId="478"/>
          <ac:spMkLst>
            <pc:docMk/>
            <pc:sldMk cId="2014389263" sldId="270"/>
            <ac:spMk id="7" creationId="{452A5AC4-3D85-4244-9013-582453B1FE24}"/>
          </ac:spMkLst>
        </pc:spChg>
        <pc:spChg chg="add del mod">
          <ac:chgData name="Florian Abraham" userId="80f79a4070e17801" providerId="LiveId" clId="{3237DADD-DD00-4A27-888E-38443FCAA999}" dt="2022-01-19T10:17:23.086" v="620"/>
          <ac:spMkLst>
            <pc:docMk/>
            <pc:sldMk cId="2014389263" sldId="270"/>
            <ac:spMk id="10" creationId="{47D1FE02-ABC6-4AC8-BC07-6B7166691455}"/>
          </ac:spMkLst>
        </pc:spChg>
        <pc:spChg chg="add mod">
          <ac:chgData name="Florian Abraham" userId="80f79a4070e17801" providerId="LiveId" clId="{3237DADD-DD00-4A27-888E-38443FCAA999}" dt="2022-01-19T10:17:45.651" v="630" actId="1036"/>
          <ac:spMkLst>
            <pc:docMk/>
            <pc:sldMk cId="2014389263" sldId="270"/>
            <ac:spMk id="11" creationId="{312F5B2E-CA3C-4CDB-84CA-8C97CE50024D}"/>
          </ac:spMkLst>
        </pc:spChg>
        <pc:spChg chg="del">
          <ac:chgData name="Florian Abraham" userId="80f79a4070e17801" providerId="LiveId" clId="{3237DADD-DD00-4A27-888E-38443FCAA999}" dt="2022-01-19T16:35:06.462" v="686"/>
          <ac:spMkLst>
            <pc:docMk/>
            <pc:sldMk cId="2014389263" sldId="270"/>
            <ac:spMk id="95" creationId="{A2679492-7988-4050-9056-542444452411}"/>
          </ac:spMkLst>
        </pc:spChg>
        <pc:spChg chg="del">
          <ac:chgData name="Florian Abraham" userId="80f79a4070e17801" providerId="LiveId" clId="{3237DADD-DD00-4A27-888E-38443FCAA999}" dt="2022-01-19T16:35:06.462" v="686"/>
          <ac:spMkLst>
            <pc:docMk/>
            <pc:sldMk cId="2014389263" sldId="270"/>
            <ac:spMk id="97" creationId="{B091B163-7D61-4891-ABCF-5C13D9C418D0}"/>
          </ac:spMkLst>
        </pc:spChg>
        <pc:picChg chg="mod">
          <ac:chgData name="Florian Abraham" userId="80f79a4070e17801" providerId="LiveId" clId="{3237DADD-DD00-4A27-888E-38443FCAA999}" dt="2022-01-19T10:17:33.820" v="626" actId="1076"/>
          <ac:picMkLst>
            <pc:docMk/>
            <pc:sldMk cId="2014389263" sldId="270"/>
            <ac:picMk id="9" creationId="{92F7502F-AD19-4523-979A-98E7D4DE6E18}"/>
          </ac:picMkLst>
        </pc:picChg>
        <pc:picChg chg="add mod">
          <ac:chgData name="Florian Abraham" userId="80f79a4070e17801" providerId="LiveId" clId="{3237DADD-DD00-4A27-888E-38443FCAA999}" dt="2022-01-19T10:17:57.165" v="632" actId="1076"/>
          <ac:picMkLst>
            <pc:docMk/>
            <pc:sldMk cId="2014389263" sldId="270"/>
            <ac:picMk id="14" creationId="{B752AB3B-B30C-470B-947E-4D3D5AA5E032}"/>
          </ac:picMkLst>
        </pc:picChg>
        <pc:picChg chg="add mod">
          <ac:chgData name="Florian Abraham" userId="80f79a4070e17801" providerId="LiveId" clId="{3237DADD-DD00-4A27-888E-38443FCAA999}" dt="2022-01-19T10:17:57.165" v="632" actId="1076"/>
          <ac:picMkLst>
            <pc:docMk/>
            <pc:sldMk cId="2014389263" sldId="270"/>
            <ac:picMk id="15" creationId="{030CE9E7-85B2-41A4-A25D-A5D2A95F190A}"/>
          </ac:picMkLst>
        </pc:picChg>
        <pc:cxnChg chg="del">
          <ac:chgData name="Florian Abraham" userId="80f79a4070e17801" providerId="LiveId" clId="{3237DADD-DD00-4A27-888E-38443FCAA999}" dt="2022-01-19T16:35:06.462" v="686"/>
          <ac:cxnSpMkLst>
            <pc:docMk/>
            <pc:sldMk cId="2014389263" sldId="270"/>
            <ac:cxnSpMk id="99" creationId="{C49DA8F6-BCC1-4447-B54C-57856834B9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CCC5-0E44-45A0-9D27-D63DAC85B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7EA2-D9EF-4AB7-B8A1-53D05853A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59B7-7194-459F-9A0E-A0A87BED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DBDB-87AE-4C13-8460-CFE692C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0DF3-2528-4514-8C4C-C2E8FD93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4400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6494-E472-4C72-B7D0-EB365B0C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8A2C1-E627-4A1E-BFF0-9E1D9251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FC69-C781-44E9-85DA-41BE7D60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40C4-7F65-4468-A372-900CE519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4052-93A6-4E7D-ADC8-D78F733B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112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AACD8-EB91-4E29-A040-93EE44D41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D03F5-BC8F-4CAD-BC64-83A41264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1916-ECC7-405E-8BA5-D38C1451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A48B-4F34-4AF5-B3BE-8660EF75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7D9A-4CBC-4601-A184-E50AC69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713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2A6-50F7-4785-82E3-2E8970C2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E42C-89C9-486E-A763-F4B155DB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1784-02A8-482E-9097-29A3408E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4325-962C-4E5D-8F84-62B05C1E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993F-6B9E-48FC-AB5A-0D28585C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27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96BA-F09B-4BF1-8F8D-81502AA8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9FF0-D3E9-4E51-ACBB-65A0C48F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802C-5BC2-4898-BF05-7A4D7292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B2CE-5F1E-4C3B-8DE7-5C239202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AA7A-13AD-44F5-9285-8DFEEAD3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51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6CCF-740D-43D6-83E1-120C8677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AC0B-FFC1-4514-AF71-03406624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5D72D-EB5F-4F5F-A62B-123FA6E67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820D-CA6C-4235-A85E-27772299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947D-FD8E-42F0-8EEA-DB1DCF73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3857-AC08-457E-962D-58BF2F76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7592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DDAE-7A0C-4A3F-83D8-C7333DA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E6BB9-FE48-476F-AB09-D32EF548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2D7B-35A3-400E-8E8A-A009A0F4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ED0A-FF91-4B9A-9A37-8A4C1961C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340A7-8E4D-41DA-BC94-204D94F31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90AF-9212-462C-B003-62DBF35F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AFE2F-BE55-4CE7-8934-574284E1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7B0F1-D304-4547-85C3-FA89285E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223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05F0-41F6-46D5-9970-5103D21D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E88D5-C22E-4ABC-8579-152F7A84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5DC9C-039D-47D8-8735-F54948FB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B625E-F1BF-4D43-B7EF-13EFE4C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790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C49A5-A075-4194-9B3B-50883A2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E73FE-B478-4CC1-9A11-0080D58B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AA57C-A6B5-442E-BA3A-3E76BAA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81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AAE4-79FC-4802-B491-B430CE9B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AF81-59E4-4D72-9F82-03DEFC96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56C6B-3E0A-4E8B-9018-2D4087F4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84BC7-83D2-4E7F-9659-20CC18DB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992DD-D2BD-4BF7-8DDA-3C653A16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FE43-7FFA-4205-AF7A-4C4ED96E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202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4F45-E90A-4945-B89F-A6197B8D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BE79D-23AF-47F1-A6A3-CA43BCA6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84D3-0356-4261-B7E7-5DA927F9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99201-677A-4303-8389-32247532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6EB77-21AC-41EA-B0ED-AB72F69A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3190-E8EC-4CC5-8388-A10EA57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390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0B952-AE56-4559-B739-306B0B94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D4E4-AF0A-4446-9280-A1E33172C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DE71-CCF1-4B9B-8D45-B54944B8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DD16-109F-4C49-8F36-D6A254A1464F}" type="datetimeFigureOut">
              <a:rPr lang="en-AT" smtClean="0"/>
              <a:t>01/19/2022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5F8B-831F-4462-9C13-3278FBBD0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6D33-C69C-4B3F-B8AF-64CE7F795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88F6-C057-4A49-B723-B48165FC299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638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id"/><Relationship Id="rId2" Type="http://schemas.microsoft.com/office/2007/relationships/media" Target="../media/media1.mid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 descr="Head of bass guitar">
            <a:extLst>
              <a:ext uri="{FF2B5EF4-FFF2-40B4-BE49-F238E27FC236}">
                <a16:creationId xmlns:a16="http://schemas.microsoft.com/office/drawing/2014/main" id="{AD56C9CA-83D8-436A-9D63-494E52FB9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4" b="949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C63CD-E596-4C34-80CB-E29FEE541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Music Mining</a:t>
            </a:r>
            <a:endParaRPr lang="en-AT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D16C1-8AB5-45A9-9F47-B85DE735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Abraham, Baumgartner002, Preiser</a:t>
            </a:r>
            <a:endParaRPr lang="en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4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7B0-9521-4845-AB30-C6842A17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Hip-Hop/Electro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A587-D840-418A-9ACE-0D65B4F2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DFG </a:t>
            </a:r>
            <a:r>
              <a:rPr lang="en-US" dirty="0" err="1"/>
              <a:t>stehen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8776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1550-3A2A-4992-87F2-7F68C3F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E0EE-0FC8-42E4-8BF3-05491254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DFG </a:t>
            </a:r>
            <a:r>
              <a:rPr lang="en-US" dirty="0" err="1"/>
              <a:t>stehen</a:t>
            </a: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5246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E2D9-40ED-44E8-9C56-74E7CFBF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Jazz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3B57-5314-44F2-8F97-E100EABD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 DFG </a:t>
            </a:r>
            <a:r>
              <a:rPr lang="en-US" dirty="0" err="1"/>
              <a:t>stehen</a:t>
            </a: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4926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DDFB-41E1-410E-B458-5A5B56A7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 </a:t>
            </a:r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08C4-BB4F-4AEC-B8CA-0842A8BA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37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483A-BEFD-43FE-8F5B-E90C6678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1E91-2BF2-481C-824E-CED042D7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Sources</a:t>
            </a:r>
          </a:p>
          <a:p>
            <a:pPr lvl="2"/>
            <a:r>
              <a:rPr lang="en-US" dirty="0"/>
              <a:t>Automatic Conversion of mp3 files</a:t>
            </a:r>
          </a:p>
          <a:p>
            <a:pPr lvl="1"/>
            <a:r>
              <a:rPr lang="en-US" dirty="0"/>
              <a:t>How much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Conversion</a:t>
            </a:r>
          </a:p>
          <a:p>
            <a:pPr lvl="1"/>
            <a:r>
              <a:rPr lang="en-US" dirty="0"/>
              <a:t>Merging</a:t>
            </a:r>
          </a:p>
          <a:p>
            <a:pPr lvl="1"/>
            <a:r>
              <a:rPr lang="en-US" dirty="0"/>
              <a:t>Feature Creation</a:t>
            </a:r>
          </a:p>
          <a:p>
            <a:r>
              <a:rPr lang="en-US" dirty="0"/>
              <a:t>Inspection</a:t>
            </a:r>
          </a:p>
          <a:p>
            <a:pPr lvl="1"/>
            <a:r>
              <a:rPr lang="en-US" dirty="0"/>
              <a:t>What did we use? What not?</a:t>
            </a:r>
          </a:p>
          <a:p>
            <a:pPr lvl="2"/>
            <a:r>
              <a:rPr lang="en-US" dirty="0"/>
              <a:t>DFG +</a:t>
            </a:r>
          </a:p>
          <a:p>
            <a:pPr lvl="2"/>
            <a:r>
              <a:rPr lang="en-US" dirty="0"/>
              <a:t>Dotted Chart -</a:t>
            </a:r>
          </a:p>
          <a:p>
            <a:pPr lvl="1"/>
            <a:r>
              <a:rPr lang="en-US" dirty="0"/>
              <a:t>By Genre</a:t>
            </a:r>
          </a:p>
          <a:p>
            <a:pPr lvl="1"/>
            <a:r>
              <a:rPr lang="en-US" dirty="0"/>
              <a:t>Hip-Hop/Electro</a:t>
            </a:r>
          </a:p>
          <a:p>
            <a:pPr lvl="1"/>
            <a:r>
              <a:rPr lang="en-US" dirty="0"/>
              <a:t>Classic</a:t>
            </a:r>
          </a:p>
          <a:p>
            <a:pPr lvl="1"/>
            <a:r>
              <a:rPr lang="en-US" dirty="0"/>
              <a:t>Jazz</a:t>
            </a:r>
          </a:p>
          <a:p>
            <a:r>
              <a:rPr lang="en-US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9436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63CD-E596-4C34-80CB-E29FEE54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/>
              <a:t>What are MIDI Files</a:t>
            </a:r>
            <a:endParaRPr lang="en-AT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D16C1-8AB5-45A9-9F47-B85DE735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Music files for nerds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Don’t contain music – only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Describe what notes are played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how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how long</a:t>
            </a:r>
          </a:p>
          <a:p>
            <a:endParaRPr lang="en-US" sz="2000"/>
          </a:p>
          <a:p>
            <a:endParaRPr lang="en-AT" sz="2000"/>
          </a:p>
        </p:txBody>
      </p:sp>
      <p:pic>
        <p:nvPicPr>
          <p:cNvPr id="9" name="Picture 8" descr="A snowy road with trees on either side of it&#10;&#10;Description automatically generated with medium confidence">
            <a:extLst>
              <a:ext uri="{FF2B5EF4-FFF2-40B4-BE49-F238E27FC236}">
                <a16:creationId xmlns:a16="http://schemas.microsoft.com/office/drawing/2014/main" id="{92F7502F-AD19-4523-979A-98E7D4DE6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 r="2" b="17383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763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63CD-E596-4C34-80CB-E29FEE54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What are MIDI Files</a:t>
            </a:r>
            <a:endParaRPr lang="en-AT" sz="5600"/>
          </a:p>
        </p:txBody>
      </p:sp>
      <p:pic>
        <p:nvPicPr>
          <p:cNvPr id="9" name="Picture 8" descr="A snowy road with trees on either side of it&#10;&#10;Description automatically generated with medium confidence">
            <a:extLst>
              <a:ext uri="{FF2B5EF4-FFF2-40B4-BE49-F238E27FC236}">
                <a16:creationId xmlns:a16="http://schemas.microsoft.com/office/drawing/2014/main" id="{92F7502F-AD19-4523-979A-98E7D4DE6E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4" r="2" b="17127"/>
          <a:stretch/>
        </p:blipFill>
        <p:spPr>
          <a:xfrm>
            <a:off x="279143" y="426252"/>
            <a:ext cx="5221625" cy="6005497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312F5B2E-CA3C-4CDB-84CA-8C97CE50024D}"/>
              </a:ext>
            </a:extLst>
          </p:cNvPr>
          <p:cNvSpPr txBox="1">
            <a:spLocks/>
          </p:cNvSpPr>
          <p:nvPr/>
        </p:nvSpPr>
        <p:spPr>
          <a:xfrm>
            <a:off x="6527594" y="2616120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What do they sound like?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… like those old polyphone ringtones</a:t>
            </a:r>
          </a:p>
          <a:p>
            <a:endParaRPr lang="en-AT" sz="2000" dirty="0"/>
          </a:p>
        </p:txBody>
      </p:sp>
      <p:pic>
        <p:nvPicPr>
          <p:cNvPr id="14" name="elise">
            <a:hlinkClick r:id="" action="ppaction://media"/>
            <a:extLst>
              <a:ext uri="{FF2B5EF4-FFF2-40B4-BE49-F238E27FC236}">
                <a16:creationId xmlns:a16="http://schemas.microsoft.com/office/drawing/2014/main" id="{B752AB3B-B30C-470B-947E-4D3D5AA5E03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00" end="157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00583" y="3215003"/>
            <a:ext cx="609600" cy="609600"/>
          </a:xfrm>
          <a:prstGeom prst="rect">
            <a:avLst/>
          </a:prstGeom>
        </p:spPr>
      </p:pic>
      <p:pic>
        <p:nvPicPr>
          <p:cNvPr id="15" name="Lynyrd_Skynyrd_-_Sweet_Home_Alabama">
            <a:hlinkClick r:id="" action="ppaction://media"/>
            <a:extLst>
              <a:ext uri="{FF2B5EF4-FFF2-40B4-BE49-F238E27FC236}">
                <a16:creationId xmlns:a16="http://schemas.microsoft.com/office/drawing/2014/main" id="{030CE9E7-85B2-41A4-A25D-A5D2A95F190A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4000" end="215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00583" y="49013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5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5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71212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3030" mute="1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5B3-717E-4DD4-8119-17314D5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6000" dirty="0"/>
              <a:t>How did we get the data</a:t>
            </a:r>
            <a:endParaRPr lang="en-AT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E458-97C0-4754-A65B-D3D3A5B0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First Attempt: Automatic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Did not go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Here’s an example: </a:t>
            </a:r>
            <a:r>
              <a:rPr lang="en-US" sz="800" dirty="0">
                <a:solidFill>
                  <a:schemeClr val="tx1">
                    <a:alpha val="80000"/>
                  </a:schemeClr>
                </a:solidFill>
              </a:rPr>
              <a:t>(sorry in advance)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Then: Gather manually created MIDI Files from the 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Kaggle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Reddit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Midi forums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3A2F-7E8B-4CE3-8137-ACBA6277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85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799A-7529-4C87-AFF7-A08C106A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did we end up with?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C06A-53BD-405A-AEC7-468525FBC2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200 MB of notes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 3 million individual notes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More than 1.500 songs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~ 950 Jazz songs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~ 300 classical pieces</a:t>
            </a:r>
          </a:p>
          <a:p>
            <a:pPr lvl="1"/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380F-652F-4D86-B4B3-AB9677307F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Limited to 20 songs per genre for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Classic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Electro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Hip 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J-Pop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J-Rock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Jazz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 err="1"/>
              <a:t>Metal</a:t>
            </a:r>
            <a:endParaRPr lang="de-A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Pop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AT" dirty="0"/>
              <a:t>Rock</a:t>
            </a:r>
          </a:p>
        </p:txBody>
      </p:sp>
    </p:spTree>
    <p:extLst>
      <p:ext uri="{BB962C8B-B14F-4D97-AF65-F5344CB8AC3E}">
        <p14:creationId xmlns:p14="http://schemas.microsoft.com/office/powerpoint/2010/main" val="31400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2E93-14EF-43FA-B695-EEB00862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A6AD-D6D4-4159-8C84-65A84AC6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MIDI file was converted into CSV format</a:t>
            </a:r>
          </a:p>
          <a:p>
            <a:r>
              <a:rPr lang="en-US" dirty="0"/>
              <a:t>Using the python library music21(source)</a:t>
            </a:r>
          </a:p>
          <a:p>
            <a:r>
              <a:rPr lang="en-US" dirty="0"/>
              <a:t>Allowed us to extract information such as</a:t>
            </a:r>
          </a:p>
          <a:p>
            <a:pPr lvl="1"/>
            <a:r>
              <a:rPr lang="en-US" dirty="0"/>
              <a:t>Which Notes</a:t>
            </a:r>
          </a:p>
          <a:p>
            <a:pPr lvl="1"/>
            <a:r>
              <a:rPr lang="en-US" dirty="0"/>
              <a:t>When were Notes played</a:t>
            </a:r>
          </a:p>
          <a:p>
            <a:pPr lvl="1"/>
            <a:r>
              <a:rPr lang="en-US" dirty="0"/>
              <a:t>Length of Notes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2660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0BB4-90A4-4B31-A440-3D14236C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496C-08B4-4D43-B6D0-C2628F53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analyzing multiple songs at once we needed to merge them into a single file</a:t>
            </a:r>
          </a:p>
          <a:p>
            <a:r>
              <a:rPr lang="en-US" dirty="0"/>
              <a:t>In addition, during this process several relevant features are added:</a:t>
            </a:r>
          </a:p>
          <a:p>
            <a:pPr lvl="1"/>
            <a:r>
              <a:rPr lang="en-US" dirty="0"/>
              <a:t>Case ID</a:t>
            </a:r>
          </a:p>
          <a:p>
            <a:pPr lvl="1"/>
            <a:r>
              <a:rPr lang="en-US" dirty="0"/>
              <a:t>Octave and Degree(</a:t>
            </a:r>
            <a:r>
              <a:rPr lang="en-US" dirty="0" err="1"/>
              <a:t>Tonstufe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Song name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5251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19FB-5D4D-41FA-B22C-9CB0B99D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analyze the data?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A8E9-D7E6-4697-A09F-7303BA10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techniques were impossible to apply to our data set</a:t>
            </a:r>
          </a:p>
          <a:p>
            <a:r>
              <a:rPr lang="en-US" dirty="0"/>
              <a:t>Dotted charts are give a lot of information for traces with 5-10 events</a:t>
            </a:r>
          </a:p>
          <a:p>
            <a:r>
              <a:rPr lang="en-US" dirty="0"/>
              <a:t>In our data set traces contain upwards of 1000 events</a:t>
            </a:r>
          </a:p>
          <a:p>
            <a:r>
              <a:rPr lang="en-US" dirty="0"/>
              <a:t>DFG gives a good overview of popular notes and how they are connected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0542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</Words>
  <Application>Microsoft Office PowerPoint</Application>
  <PresentationFormat>Widescreen</PresentationFormat>
  <Paragraphs>90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Music Mining</vt:lpstr>
      <vt:lpstr>Contents</vt:lpstr>
      <vt:lpstr>What are MIDI Files</vt:lpstr>
      <vt:lpstr>What are MIDI Files</vt:lpstr>
      <vt:lpstr>How did we get the data</vt:lpstr>
      <vt:lpstr>How much data did we end up with?</vt:lpstr>
      <vt:lpstr>Conversion</vt:lpstr>
      <vt:lpstr>Merging</vt:lpstr>
      <vt:lpstr>How did we analyze the data?</vt:lpstr>
      <vt:lpstr>Hip-Hop/Electro</vt:lpstr>
      <vt:lpstr>Classic</vt:lpstr>
      <vt:lpstr>Jazz</vt:lpstr>
      <vt:lpstr>3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 Mining</dc:title>
  <dc:creator>Preiser Philipp - S2010595019</dc:creator>
  <cp:lastModifiedBy>Florian Abraham</cp:lastModifiedBy>
  <cp:revision>1</cp:revision>
  <dcterms:created xsi:type="dcterms:W3CDTF">2022-01-18T13:41:42Z</dcterms:created>
  <dcterms:modified xsi:type="dcterms:W3CDTF">2022-01-19T16:36:35Z</dcterms:modified>
</cp:coreProperties>
</file>