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FF"/>
    <a:srgbClr val="A00ACF"/>
    <a:srgbClr val="F7F220"/>
    <a:srgbClr val="69BD97"/>
    <a:srgbClr val="99DEF7"/>
    <a:srgbClr val="060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>
        <p:scale>
          <a:sx n="90" d="100"/>
          <a:sy n="90" d="100"/>
        </p:scale>
        <p:origin x="14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63B92-4FDA-7252-AD5E-D4D700977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7F076-CD2A-FE0A-81C0-B51279C14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8BA10-A5DB-95F7-FF13-E991438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33D38-680D-082D-ECE2-21C6AA1C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71F69-735E-3A4A-4711-B26981ED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6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83384-8BCF-E828-3C1C-D49E416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74F341-E8A9-FBB6-ABE1-DC14A0D1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8277B-DC67-9407-06A9-309151FF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D99A1B-8C75-EC48-3DF4-FCC7F82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5E994-03F3-50D9-CF12-FBC16BB4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96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AE1C99-B5CD-5E95-CA0F-9AF48822B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ABD8A-B45A-751B-851E-A47DE2449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24322-33B8-5F5A-A811-F240EF38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18E21-0C85-C442-E115-6B763226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7FE10-541B-4160-6C45-9B50A567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46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A6A34-CA21-3F89-23D9-2908534A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AD746-572B-2B62-92D4-C996A90F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00CE0-05EB-4F96-19EF-D90E780F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882C2-7E40-0AF4-9F56-D9A0B724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C4874-9DF7-4EA2-ED2D-29923677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B3D71-37A0-D8E4-4CD4-DFA1E300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DE051-F316-320E-A620-BFD748B6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4B388-302B-1143-32B8-647AA199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9360B-C9F0-BD83-9510-8183F3DE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3ABE4-971E-D028-B566-EF212E0A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E7B6-A9A6-CAD1-CE4C-981B730F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EDE1B-ECA7-73D3-F8E0-5A21B20FF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DDFF25-DBB0-52C2-EEF6-7BE9CE33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459D83-A67B-AB13-733D-B33EE946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A6B4D5-CF45-B0C2-9942-9D67A3CB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BDA95A-76C8-0DFD-5A5A-E4C11219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55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8C1B-C1B4-6063-51BF-8953DB48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C90289-D1E3-BF64-0F4F-F9DE43D4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2ED5E5-416A-8294-9F9E-B871FBE8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88DD05-FB9F-B448-AEF4-FDD56625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39FFF2-9278-DE8C-DDDC-37E5731D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B1D105-92D0-2915-5ECA-E529D538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04D7E-5044-BE5F-AE88-2F53167D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6C2901-0934-1AE8-DD48-A45DB73D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8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DF7E1-13A3-1AE8-607B-3EDEC5E8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9AA90F-939F-1063-A4C6-ED41F41D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EED2E1-6796-5BC1-2DAA-71FBF15B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ECCEAD-3563-8E1A-80B3-5C2E0E34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1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101857-5972-DB2D-34A5-1501E129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59A1A5-6836-C284-0BEF-876790D1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89C82C-87F8-A0A6-7809-A706C4B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41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60CB3-E38A-6FBC-3F19-C7E6686C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77976-501B-355B-A7C8-E419DF02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2551A8-A204-5956-78A5-EDAA9216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66EF94-3959-EB53-1271-4BB73B52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FD88E6-C2D7-6A3C-34E5-0B3AB749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E7BA3-D109-9C4F-5E66-B59A9B22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9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BF9F8-4485-0A35-F8F8-C62028F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F1F56E-6461-12CA-07F9-A325DCC8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25729-0A7E-9326-228B-AD90EF59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C323D-7C3B-9E2F-3D2E-E70A4342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BD0795-F695-1F86-FCAB-EA45DA66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E5BF4-563D-6C7E-5BDE-9607AE7F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4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475F57-D580-CC0C-1F94-FCCC49CF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428CF-83B8-92C0-1855-4E4748800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F6A9D-934C-78BE-E7D2-4BBD7A3F9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B3ED-3CF8-6C42-A67A-7E49C83B6C60}" type="datetimeFigureOut">
              <a:rPr lang="es-MX" smtClean="0"/>
              <a:t>25/03/24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F7F48-B4D6-8D98-9E93-6955E1B4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C4A9F-B72F-19DD-E998-3FB3A0D47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54B1-CF9D-4749-A0E5-665244347D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0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843ECC6D-9DF7-1AEA-E2D7-0093856FA883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60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49" name="Imagen 448">
            <a:extLst>
              <a:ext uri="{FF2B5EF4-FFF2-40B4-BE49-F238E27FC236}">
                <a16:creationId xmlns:a16="http://schemas.microsoft.com/office/drawing/2014/main" id="{7FD1F08F-0585-22BF-DE1F-D6E212A2C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" t="2015" r="1849" b="16800"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D5A4B455-C4F3-E4A8-C71F-CB6F52B740D5}"/>
              </a:ext>
            </a:extLst>
          </p:cNvPr>
          <p:cNvGrpSpPr/>
          <p:nvPr/>
        </p:nvGrpSpPr>
        <p:grpSpPr>
          <a:xfrm>
            <a:off x="2383404" y="3439937"/>
            <a:ext cx="7425189" cy="681590"/>
            <a:chOff x="2352451" y="3054191"/>
            <a:chExt cx="7425189" cy="681590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0C074F7-F4FA-089F-C43A-6A1D58DD5735}"/>
                </a:ext>
              </a:extLst>
            </p:cNvPr>
            <p:cNvSpPr txBox="1"/>
            <p:nvPr/>
          </p:nvSpPr>
          <p:spPr>
            <a:xfrm>
              <a:off x="2414358" y="3122219"/>
              <a:ext cx="7363282" cy="613562"/>
            </a:xfrm>
            <a:custGeom>
              <a:avLst/>
              <a:gdLst/>
              <a:ahLst/>
              <a:cxnLst/>
              <a:rect l="l" t="t" r="r" b="b"/>
              <a:pathLst>
                <a:path w="7363282" h="613562">
                  <a:moveTo>
                    <a:pt x="3526841" y="207607"/>
                  </a:moveTo>
                  <a:lnTo>
                    <a:pt x="3470037" y="355397"/>
                  </a:lnTo>
                  <a:lnTo>
                    <a:pt x="3583644" y="355397"/>
                  </a:lnTo>
                  <a:close/>
                  <a:moveTo>
                    <a:pt x="5003215" y="207606"/>
                  </a:moveTo>
                  <a:lnTo>
                    <a:pt x="4946411" y="355397"/>
                  </a:lnTo>
                  <a:lnTo>
                    <a:pt x="5060019" y="355397"/>
                  </a:lnTo>
                  <a:close/>
                  <a:moveTo>
                    <a:pt x="5588965" y="167640"/>
                  </a:moveTo>
                  <a:lnTo>
                    <a:pt x="5588965" y="445922"/>
                  </a:lnTo>
                  <a:lnTo>
                    <a:pt x="5671947" y="445922"/>
                  </a:lnTo>
                  <a:cubicBezTo>
                    <a:pt x="5699886" y="445922"/>
                    <a:pt x="5724334" y="440614"/>
                    <a:pt x="5745289" y="429996"/>
                  </a:cubicBezTo>
                  <a:cubicBezTo>
                    <a:pt x="5766244" y="419379"/>
                    <a:pt x="5782589" y="403593"/>
                    <a:pt x="5794324" y="382638"/>
                  </a:cubicBezTo>
                  <a:cubicBezTo>
                    <a:pt x="5806058" y="361683"/>
                    <a:pt x="5811926" y="336118"/>
                    <a:pt x="5811926" y="305943"/>
                  </a:cubicBezTo>
                  <a:cubicBezTo>
                    <a:pt x="5811926" y="276327"/>
                    <a:pt x="5806058" y="251180"/>
                    <a:pt x="5794324" y="230505"/>
                  </a:cubicBezTo>
                  <a:cubicBezTo>
                    <a:pt x="5782589" y="209829"/>
                    <a:pt x="5766244" y="194183"/>
                    <a:pt x="5745289" y="183566"/>
                  </a:cubicBezTo>
                  <a:cubicBezTo>
                    <a:pt x="5724334" y="172949"/>
                    <a:pt x="5699886" y="167640"/>
                    <a:pt x="5671947" y="167640"/>
                  </a:cubicBezTo>
                  <a:close/>
                  <a:moveTo>
                    <a:pt x="6998665" y="165963"/>
                  </a:moveTo>
                  <a:lnTo>
                    <a:pt x="6998665" y="303428"/>
                  </a:lnTo>
                  <a:lnTo>
                    <a:pt x="7070750" y="303428"/>
                  </a:lnTo>
                  <a:cubicBezTo>
                    <a:pt x="7098130" y="303428"/>
                    <a:pt x="7118388" y="297282"/>
                    <a:pt x="7131520" y="284988"/>
                  </a:cubicBezTo>
                  <a:cubicBezTo>
                    <a:pt x="7144651" y="272694"/>
                    <a:pt x="7151217" y="255930"/>
                    <a:pt x="7151217" y="234696"/>
                  </a:cubicBezTo>
                  <a:cubicBezTo>
                    <a:pt x="7151217" y="213461"/>
                    <a:pt x="7144651" y="196697"/>
                    <a:pt x="7131520" y="184404"/>
                  </a:cubicBezTo>
                  <a:cubicBezTo>
                    <a:pt x="7118388" y="172110"/>
                    <a:pt x="7098130" y="165963"/>
                    <a:pt x="7070750" y="165963"/>
                  </a:cubicBezTo>
                  <a:close/>
                  <a:moveTo>
                    <a:pt x="2807665" y="165963"/>
                  </a:moveTo>
                  <a:lnTo>
                    <a:pt x="2807665" y="303428"/>
                  </a:lnTo>
                  <a:lnTo>
                    <a:pt x="2879750" y="303428"/>
                  </a:lnTo>
                  <a:cubicBezTo>
                    <a:pt x="2907131" y="303428"/>
                    <a:pt x="2927388" y="297282"/>
                    <a:pt x="2940519" y="284988"/>
                  </a:cubicBezTo>
                  <a:cubicBezTo>
                    <a:pt x="2953651" y="272694"/>
                    <a:pt x="2960217" y="255930"/>
                    <a:pt x="2960217" y="234696"/>
                  </a:cubicBezTo>
                  <a:cubicBezTo>
                    <a:pt x="2960217" y="213461"/>
                    <a:pt x="2953651" y="196697"/>
                    <a:pt x="2940519" y="184404"/>
                  </a:cubicBezTo>
                  <a:cubicBezTo>
                    <a:pt x="2927388" y="172110"/>
                    <a:pt x="2907131" y="165963"/>
                    <a:pt x="2879750" y="165963"/>
                  </a:cubicBezTo>
                  <a:close/>
                  <a:moveTo>
                    <a:pt x="816940" y="165963"/>
                  </a:moveTo>
                  <a:lnTo>
                    <a:pt x="816940" y="303428"/>
                  </a:lnTo>
                  <a:lnTo>
                    <a:pt x="889025" y="303428"/>
                  </a:lnTo>
                  <a:cubicBezTo>
                    <a:pt x="916406" y="303428"/>
                    <a:pt x="936663" y="297282"/>
                    <a:pt x="949795" y="284988"/>
                  </a:cubicBezTo>
                  <a:cubicBezTo>
                    <a:pt x="962926" y="272694"/>
                    <a:pt x="969492" y="255930"/>
                    <a:pt x="969492" y="234696"/>
                  </a:cubicBezTo>
                  <a:cubicBezTo>
                    <a:pt x="969492" y="213461"/>
                    <a:pt x="962926" y="196697"/>
                    <a:pt x="949795" y="184404"/>
                  </a:cubicBezTo>
                  <a:cubicBezTo>
                    <a:pt x="936663" y="172110"/>
                    <a:pt x="916406" y="165963"/>
                    <a:pt x="889025" y="165963"/>
                  </a:cubicBezTo>
                  <a:close/>
                  <a:moveTo>
                    <a:pt x="197815" y="165963"/>
                  </a:moveTo>
                  <a:lnTo>
                    <a:pt x="197815" y="303428"/>
                  </a:lnTo>
                  <a:lnTo>
                    <a:pt x="269900" y="303428"/>
                  </a:lnTo>
                  <a:cubicBezTo>
                    <a:pt x="297281" y="303428"/>
                    <a:pt x="317538" y="297282"/>
                    <a:pt x="330670" y="284988"/>
                  </a:cubicBezTo>
                  <a:cubicBezTo>
                    <a:pt x="343801" y="272694"/>
                    <a:pt x="350367" y="255930"/>
                    <a:pt x="350367" y="234696"/>
                  </a:cubicBezTo>
                  <a:cubicBezTo>
                    <a:pt x="350367" y="213461"/>
                    <a:pt x="343801" y="196697"/>
                    <a:pt x="330670" y="184404"/>
                  </a:cubicBezTo>
                  <a:cubicBezTo>
                    <a:pt x="317538" y="172110"/>
                    <a:pt x="297281" y="165963"/>
                    <a:pt x="269900" y="165963"/>
                  </a:cubicBezTo>
                  <a:close/>
                  <a:moveTo>
                    <a:pt x="6394094" y="160096"/>
                  </a:moveTo>
                  <a:cubicBezTo>
                    <a:pt x="6375654" y="160096"/>
                    <a:pt x="6358471" y="163449"/>
                    <a:pt x="6342545" y="170154"/>
                  </a:cubicBezTo>
                  <a:cubicBezTo>
                    <a:pt x="6326619" y="176860"/>
                    <a:pt x="6312649" y="186499"/>
                    <a:pt x="6300635" y="199072"/>
                  </a:cubicBezTo>
                  <a:cubicBezTo>
                    <a:pt x="6288620" y="211645"/>
                    <a:pt x="6279260" y="227012"/>
                    <a:pt x="6272555" y="245173"/>
                  </a:cubicBezTo>
                  <a:cubicBezTo>
                    <a:pt x="6265849" y="263334"/>
                    <a:pt x="6262496" y="283870"/>
                    <a:pt x="6262497" y="306781"/>
                  </a:cubicBezTo>
                  <a:cubicBezTo>
                    <a:pt x="6262496" y="329692"/>
                    <a:pt x="6265849" y="350228"/>
                    <a:pt x="6272555" y="368389"/>
                  </a:cubicBezTo>
                  <a:cubicBezTo>
                    <a:pt x="6279260" y="386550"/>
                    <a:pt x="6288620" y="401917"/>
                    <a:pt x="6300635" y="414490"/>
                  </a:cubicBezTo>
                  <a:cubicBezTo>
                    <a:pt x="6312649" y="427063"/>
                    <a:pt x="6326619" y="436702"/>
                    <a:pt x="6342545" y="443408"/>
                  </a:cubicBezTo>
                  <a:cubicBezTo>
                    <a:pt x="6358471" y="450113"/>
                    <a:pt x="6375654" y="453466"/>
                    <a:pt x="6394094" y="453466"/>
                  </a:cubicBezTo>
                  <a:cubicBezTo>
                    <a:pt x="6412534" y="453466"/>
                    <a:pt x="6429717" y="450113"/>
                    <a:pt x="6445643" y="443408"/>
                  </a:cubicBezTo>
                  <a:cubicBezTo>
                    <a:pt x="6461568" y="436702"/>
                    <a:pt x="6475538" y="427063"/>
                    <a:pt x="6487553" y="414490"/>
                  </a:cubicBezTo>
                  <a:cubicBezTo>
                    <a:pt x="6499567" y="401917"/>
                    <a:pt x="6508927" y="386550"/>
                    <a:pt x="6515633" y="368389"/>
                  </a:cubicBezTo>
                  <a:cubicBezTo>
                    <a:pt x="6522338" y="350228"/>
                    <a:pt x="6525691" y="329692"/>
                    <a:pt x="6525691" y="306781"/>
                  </a:cubicBezTo>
                  <a:cubicBezTo>
                    <a:pt x="6525691" y="283870"/>
                    <a:pt x="6522338" y="263334"/>
                    <a:pt x="6515633" y="245173"/>
                  </a:cubicBezTo>
                  <a:cubicBezTo>
                    <a:pt x="6508927" y="227012"/>
                    <a:pt x="6499567" y="211645"/>
                    <a:pt x="6487553" y="199072"/>
                  </a:cubicBezTo>
                  <a:cubicBezTo>
                    <a:pt x="6475538" y="186499"/>
                    <a:pt x="6461568" y="176860"/>
                    <a:pt x="6445643" y="170154"/>
                  </a:cubicBezTo>
                  <a:cubicBezTo>
                    <a:pt x="6429717" y="163449"/>
                    <a:pt x="6412534" y="160096"/>
                    <a:pt x="6394094" y="160096"/>
                  </a:cubicBezTo>
                  <a:close/>
                  <a:moveTo>
                    <a:pt x="1555394" y="160096"/>
                  </a:moveTo>
                  <a:cubicBezTo>
                    <a:pt x="1536954" y="160096"/>
                    <a:pt x="1519771" y="163449"/>
                    <a:pt x="1503845" y="170154"/>
                  </a:cubicBezTo>
                  <a:cubicBezTo>
                    <a:pt x="1487919" y="176860"/>
                    <a:pt x="1473949" y="186499"/>
                    <a:pt x="1461935" y="199072"/>
                  </a:cubicBezTo>
                  <a:cubicBezTo>
                    <a:pt x="1449921" y="211645"/>
                    <a:pt x="1440561" y="227012"/>
                    <a:pt x="1433855" y="245173"/>
                  </a:cubicBezTo>
                  <a:cubicBezTo>
                    <a:pt x="1427150" y="263334"/>
                    <a:pt x="1423797" y="283870"/>
                    <a:pt x="1423797" y="306781"/>
                  </a:cubicBezTo>
                  <a:cubicBezTo>
                    <a:pt x="1423797" y="329692"/>
                    <a:pt x="1427150" y="350228"/>
                    <a:pt x="1433855" y="368389"/>
                  </a:cubicBezTo>
                  <a:cubicBezTo>
                    <a:pt x="1440561" y="386550"/>
                    <a:pt x="1449921" y="401917"/>
                    <a:pt x="1461935" y="414490"/>
                  </a:cubicBezTo>
                  <a:cubicBezTo>
                    <a:pt x="1473949" y="427063"/>
                    <a:pt x="1487919" y="436702"/>
                    <a:pt x="1503845" y="443408"/>
                  </a:cubicBezTo>
                  <a:cubicBezTo>
                    <a:pt x="1519771" y="450113"/>
                    <a:pt x="1536954" y="453466"/>
                    <a:pt x="1555394" y="453466"/>
                  </a:cubicBezTo>
                  <a:cubicBezTo>
                    <a:pt x="1573835" y="453466"/>
                    <a:pt x="1591018" y="450113"/>
                    <a:pt x="1606943" y="443408"/>
                  </a:cubicBezTo>
                  <a:cubicBezTo>
                    <a:pt x="1622869" y="436702"/>
                    <a:pt x="1636839" y="427063"/>
                    <a:pt x="1648853" y="414490"/>
                  </a:cubicBezTo>
                  <a:cubicBezTo>
                    <a:pt x="1660868" y="401917"/>
                    <a:pt x="1670227" y="386550"/>
                    <a:pt x="1676933" y="368389"/>
                  </a:cubicBezTo>
                  <a:cubicBezTo>
                    <a:pt x="1683639" y="350228"/>
                    <a:pt x="1686992" y="329692"/>
                    <a:pt x="1686992" y="306781"/>
                  </a:cubicBezTo>
                  <a:cubicBezTo>
                    <a:pt x="1686992" y="283870"/>
                    <a:pt x="1683639" y="263334"/>
                    <a:pt x="1676933" y="245173"/>
                  </a:cubicBezTo>
                  <a:cubicBezTo>
                    <a:pt x="1670227" y="227012"/>
                    <a:pt x="1660868" y="211645"/>
                    <a:pt x="1648853" y="199072"/>
                  </a:cubicBezTo>
                  <a:cubicBezTo>
                    <a:pt x="1636839" y="186499"/>
                    <a:pt x="1622869" y="176860"/>
                    <a:pt x="1606943" y="170154"/>
                  </a:cubicBezTo>
                  <a:cubicBezTo>
                    <a:pt x="1591018" y="163449"/>
                    <a:pt x="1573835" y="160096"/>
                    <a:pt x="1555394" y="160096"/>
                  </a:cubicBezTo>
                  <a:close/>
                  <a:moveTo>
                    <a:pt x="6800850" y="13411"/>
                  </a:moveTo>
                  <a:lnTo>
                    <a:pt x="7083322" y="13411"/>
                  </a:lnTo>
                  <a:cubicBezTo>
                    <a:pt x="7138085" y="13411"/>
                    <a:pt x="7185443" y="22352"/>
                    <a:pt x="7225398" y="40233"/>
                  </a:cubicBezTo>
                  <a:cubicBezTo>
                    <a:pt x="7265352" y="58115"/>
                    <a:pt x="7296226" y="83680"/>
                    <a:pt x="7318018" y="116929"/>
                  </a:cubicBezTo>
                  <a:cubicBezTo>
                    <a:pt x="7339812" y="150177"/>
                    <a:pt x="7350708" y="189433"/>
                    <a:pt x="7350708" y="234696"/>
                  </a:cubicBezTo>
                  <a:cubicBezTo>
                    <a:pt x="7350708" y="279959"/>
                    <a:pt x="7339812" y="318935"/>
                    <a:pt x="7318018" y="351625"/>
                  </a:cubicBezTo>
                  <a:cubicBezTo>
                    <a:pt x="7301674" y="376142"/>
                    <a:pt x="7280221" y="396338"/>
                    <a:pt x="7253660" y="412211"/>
                  </a:cubicBezTo>
                  <a:lnTo>
                    <a:pt x="7239852" y="419263"/>
                  </a:lnTo>
                  <a:lnTo>
                    <a:pt x="7363282" y="600151"/>
                  </a:lnTo>
                  <a:lnTo>
                    <a:pt x="7152055" y="600151"/>
                  </a:lnTo>
                  <a:lnTo>
                    <a:pt x="7052550" y="452628"/>
                  </a:lnTo>
                  <a:lnTo>
                    <a:pt x="6998665" y="452628"/>
                  </a:lnTo>
                  <a:lnTo>
                    <a:pt x="6998665" y="600151"/>
                  </a:lnTo>
                  <a:lnTo>
                    <a:pt x="6800850" y="600151"/>
                  </a:lnTo>
                  <a:close/>
                  <a:moveTo>
                    <a:pt x="5391149" y="13411"/>
                  </a:moveTo>
                  <a:lnTo>
                    <a:pt x="5680329" y="13411"/>
                  </a:lnTo>
                  <a:cubicBezTo>
                    <a:pt x="5745708" y="13411"/>
                    <a:pt x="5803264" y="25286"/>
                    <a:pt x="5852998" y="49035"/>
                  </a:cubicBezTo>
                  <a:cubicBezTo>
                    <a:pt x="5902731" y="72784"/>
                    <a:pt x="5941567" y="106451"/>
                    <a:pt x="5969508" y="150038"/>
                  </a:cubicBezTo>
                  <a:cubicBezTo>
                    <a:pt x="5997447" y="193624"/>
                    <a:pt x="6011417" y="245593"/>
                    <a:pt x="6011417" y="305943"/>
                  </a:cubicBezTo>
                  <a:cubicBezTo>
                    <a:pt x="6011417" y="366852"/>
                    <a:pt x="5997447" y="419240"/>
                    <a:pt x="5969508" y="463105"/>
                  </a:cubicBezTo>
                  <a:cubicBezTo>
                    <a:pt x="5941567" y="506971"/>
                    <a:pt x="5902731" y="540779"/>
                    <a:pt x="5852998" y="564528"/>
                  </a:cubicBezTo>
                  <a:cubicBezTo>
                    <a:pt x="5803264" y="588277"/>
                    <a:pt x="5745708" y="600151"/>
                    <a:pt x="5680329" y="600151"/>
                  </a:cubicBezTo>
                  <a:lnTo>
                    <a:pt x="5391149" y="600151"/>
                  </a:lnTo>
                  <a:close/>
                  <a:moveTo>
                    <a:pt x="4907660" y="13411"/>
                  </a:moveTo>
                  <a:lnTo>
                    <a:pt x="5102123" y="13411"/>
                  </a:lnTo>
                  <a:lnTo>
                    <a:pt x="5358612" y="600151"/>
                  </a:lnTo>
                  <a:lnTo>
                    <a:pt x="5154091" y="600151"/>
                  </a:lnTo>
                  <a:lnTo>
                    <a:pt x="5114787" y="497891"/>
                  </a:lnTo>
                  <a:lnTo>
                    <a:pt x="4891643" y="497891"/>
                  </a:lnTo>
                  <a:lnTo>
                    <a:pt x="4852339" y="600151"/>
                  </a:lnTo>
                  <a:lnTo>
                    <a:pt x="4651172" y="600151"/>
                  </a:lnTo>
                  <a:close/>
                  <a:moveTo>
                    <a:pt x="3914774" y="13411"/>
                  </a:moveTo>
                  <a:lnTo>
                    <a:pt x="4077386" y="13411"/>
                  </a:lnTo>
                  <a:lnTo>
                    <a:pt x="4268714" y="325686"/>
                  </a:lnTo>
                  <a:lnTo>
                    <a:pt x="4454575" y="13411"/>
                  </a:lnTo>
                  <a:lnTo>
                    <a:pt x="4617186" y="13411"/>
                  </a:lnTo>
                  <a:lnTo>
                    <a:pt x="4618863" y="600151"/>
                  </a:lnTo>
                  <a:lnTo>
                    <a:pt x="4438650" y="600151"/>
                  </a:lnTo>
                  <a:lnTo>
                    <a:pt x="4437226" y="332520"/>
                  </a:lnTo>
                  <a:lnTo>
                    <a:pt x="4309567" y="547344"/>
                  </a:lnTo>
                  <a:lnTo>
                    <a:pt x="4222394" y="547344"/>
                  </a:lnTo>
                  <a:lnTo>
                    <a:pt x="4094988" y="341787"/>
                  </a:lnTo>
                  <a:lnTo>
                    <a:pt x="4094988" y="600151"/>
                  </a:lnTo>
                  <a:lnTo>
                    <a:pt x="3914774" y="600151"/>
                  </a:lnTo>
                  <a:close/>
                  <a:moveTo>
                    <a:pt x="3431286" y="13411"/>
                  </a:moveTo>
                  <a:lnTo>
                    <a:pt x="3625749" y="13411"/>
                  </a:lnTo>
                  <a:lnTo>
                    <a:pt x="3882238" y="600151"/>
                  </a:lnTo>
                  <a:lnTo>
                    <a:pt x="3677717" y="600151"/>
                  </a:lnTo>
                  <a:lnTo>
                    <a:pt x="3638413" y="497891"/>
                  </a:lnTo>
                  <a:lnTo>
                    <a:pt x="3415269" y="497891"/>
                  </a:lnTo>
                  <a:lnTo>
                    <a:pt x="3375964" y="600151"/>
                  </a:lnTo>
                  <a:lnTo>
                    <a:pt x="3174796" y="600151"/>
                  </a:lnTo>
                  <a:close/>
                  <a:moveTo>
                    <a:pt x="2609850" y="13411"/>
                  </a:moveTo>
                  <a:lnTo>
                    <a:pt x="2892323" y="13411"/>
                  </a:lnTo>
                  <a:cubicBezTo>
                    <a:pt x="2947085" y="13411"/>
                    <a:pt x="2994444" y="22352"/>
                    <a:pt x="3034398" y="40233"/>
                  </a:cubicBezTo>
                  <a:cubicBezTo>
                    <a:pt x="3074352" y="58115"/>
                    <a:pt x="3105226" y="83680"/>
                    <a:pt x="3127019" y="116929"/>
                  </a:cubicBezTo>
                  <a:cubicBezTo>
                    <a:pt x="3148812" y="150177"/>
                    <a:pt x="3159709" y="189433"/>
                    <a:pt x="3159709" y="234696"/>
                  </a:cubicBezTo>
                  <a:cubicBezTo>
                    <a:pt x="3159709" y="279959"/>
                    <a:pt x="3148812" y="318935"/>
                    <a:pt x="3127019" y="351625"/>
                  </a:cubicBezTo>
                  <a:cubicBezTo>
                    <a:pt x="3110674" y="376142"/>
                    <a:pt x="3089221" y="396338"/>
                    <a:pt x="3062661" y="412211"/>
                  </a:cubicBezTo>
                  <a:lnTo>
                    <a:pt x="3048852" y="419263"/>
                  </a:lnTo>
                  <a:lnTo>
                    <a:pt x="3172282" y="600151"/>
                  </a:lnTo>
                  <a:lnTo>
                    <a:pt x="2961055" y="600151"/>
                  </a:lnTo>
                  <a:lnTo>
                    <a:pt x="2861550" y="452628"/>
                  </a:lnTo>
                  <a:lnTo>
                    <a:pt x="2807665" y="452628"/>
                  </a:lnTo>
                  <a:lnTo>
                    <a:pt x="2807665" y="600151"/>
                  </a:lnTo>
                  <a:lnTo>
                    <a:pt x="2609850" y="600151"/>
                  </a:lnTo>
                  <a:close/>
                  <a:moveTo>
                    <a:pt x="619125" y="13411"/>
                  </a:moveTo>
                  <a:lnTo>
                    <a:pt x="901598" y="13411"/>
                  </a:lnTo>
                  <a:cubicBezTo>
                    <a:pt x="956361" y="13411"/>
                    <a:pt x="1003719" y="22352"/>
                    <a:pt x="1043673" y="40233"/>
                  </a:cubicBezTo>
                  <a:cubicBezTo>
                    <a:pt x="1083627" y="58115"/>
                    <a:pt x="1114501" y="83680"/>
                    <a:pt x="1136294" y="116929"/>
                  </a:cubicBezTo>
                  <a:cubicBezTo>
                    <a:pt x="1158087" y="150177"/>
                    <a:pt x="1168984" y="189433"/>
                    <a:pt x="1168984" y="234696"/>
                  </a:cubicBezTo>
                  <a:cubicBezTo>
                    <a:pt x="1168984" y="279959"/>
                    <a:pt x="1158087" y="318935"/>
                    <a:pt x="1136294" y="351625"/>
                  </a:cubicBezTo>
                  <a:cubicBezTo>
                    <a:pt x="1119949" y="376142"/>
                    <a:pt x="1098497" y="396338"/>
                    <a:pt x="1071936" y="412211"/>
                  </a:cubicBezTo>
                  <a:lnTo>
                    <a:pt x="1058127" y="419263"/>
                  </a:lnTo>
                  <a:lnTo>
                    <a:pt x="1181557" y="600151"/>
                  </a:lnTo>
                  <a:lnTo>
                    <a:pt x="970330" y="600151"/>
                  </a:lnTo>
                  <a:lnTo>
                    <a:pt x="870825" y="452628"/>
                  </a:lnTo>
                  <a:lnTo>
                    <a:pt x="816940" y="452628"/>
                  </a:lnTo>
                  <a:lnTo>
                    <a:pt x="816940" y="600151"/>
                  </a:lnTo>
                  <a:lnTo>
                    <a:pt x="619125" y="600151"/>
                  </a:lnTo>
                  <a:close/>
                  <a:moveTo>
                    <a:pt x="0" y="13411"/>
                  </a:moveTo>
                  <a:lnTo>
                    <a:pt x="282473" y="13411"/>
                  </a:lnTo>
                  <a:cubicBezTo>
                    <a:pt x="337235" y="13411"/>
                    <a:pt x="384594" y="22352"/>
                    <a:pt x="424548" y="40233"/>
                  </a:cubicBezTo>
                  <a:cubicBezTo>
                    <a:pt x="464502" y="58115"/>
                    <a:pt x="495376" y="83680"/>
                    <a:pt x="517169" y="116929"/>
                  </a:cubicBezTo>
                  <a:cubicBezTo>
                    <a:pt x="538962" y="150177"/>
                    <a:pt x="549859" y="189433"/>
                    <a:pt x="549859" y="234696"/>
                  </a:cubicBezTo>
                  <a:cubicBezTo>
                    <a:pt x="549859" y="279959"/>
                    <a:pt x="538962" y="319075"/>
                    <a:pt x="517169" y="352044"/>
                  </a:cubicBezTo>
                  <a:cubicBezTo>
                    <a:pt x="495376" y="385013"/>
                    <a:pt x="464502" y="410578"/>
                    <a:pt x="424548" y="428739"/>
                  </a:cubicBezTo>
                  <a:cubicBezTo>
                    <a:pt x="384594" y="446900"/>
                    <a:pt x="337235" y="455981"/>
                    <a:pt x="282473" y="455981"/>
                  </a:cubicBezTo>
                  <a:lnTo>
                    <a:pt x="197815" y="455981"/>
                  </a:lnTo>
                  <a:lnTo>
                    <a:pt x="197815" y="600151"/>
                  </a:lnTo>
                  <a:lnTo>
                    <a:pt x="0" y="600151"/>
                  </a:lnTo>
                  <a:close/>
                  <a:moveTo>
                    <a:pt x="6394094" y="0"/>
                  </a:moveTo>
                  <a:cubicBezTo>
                    <a:pt x="6442150" y="0"/>
                    <a:pt x="6486295" y="7544"/>
                    <a:pt x="6526529" y="22631"/>
                  </a:cubicBezTo>
                  <a:cubicBezTo>
                    <a:pt x="6566762" y="37719"/>
                    <a:pt x="6601688" y="59093"/>
                    <a:pt x="6631304" y="86754"/>
                  </a:cubicBezTo>
                  <a:cubicBezTo>
                    <a:pt x="6660921" y="114414"/>
                    <a:pt x="6683972" y="146825"/>
                    <a:pt x="6700456" y="183985"/>
                  </a:cubicBezTo>
                  <a:cubicBezTo>
                    <a:pt x="6716940" y="221145"/>
                    <a:pt x="6725182" y="262077"/>
                    <a:pt x="6725183" y="306781"/>
                  </a:cubicBezTo>
                  <a:cubicBezTo>
                    <a:pt x="6725182" y="350926"/>
                    <a:pt x="6716940" y="391719"/>
                    <a:pt x="6700456" y="429158"/>
                  </a:cubicBezTo>
                  <a:cubicBezTo>
                    <a:pt x="6683972" y="466598"/>
                    <a:pt x="6660921" y="499148"/>
                    <a:pt x="6631304" y="526809"/>
                  </a:cubicBezTo>
                  <a:cubicBezTo>
                    <a:pt x="6601688" y="554469"/>
                    <a:pt x="6566762" y="575843"/>
                    <a:pt x="6526529" y="590931"/>
                  </a:cubicBezTo>
                  <a:cubicBezTo>
                    <a:pt x="6486295" y="606018"/>
                    <a:pt x="6442430" y="613562"/>
                    <a:pt x="6394932" y="613562"/>
                  </a:cubicBezTo>
                  <a:cubicBezTo>
                    <a:pt x="6346875" y="613562"/>
                    <a:pt x="6302590" y="606018"/>
                    <a:pt x="6262078" y="590931"/>
                  </a:cubicBezTo>
                  <a:cubicBezTo>
                    <a:pt x="6221564" y="575843"/>
                    <a:pt x="6186500" y="554469"/>
                    <a:pt x="6156883" y="526809"/>
                  </a:cubicBezTo>
                  <a:cubicBezTo>
                    <a:pt x="6127267" y="499148"/>
                    <a:pt x="6104216" y="466598"/>
                    <a:pt x="6087732" y="429158"/>
                  </a:cubicBezTo>
                  <a:cubicBezTo>
                    <a:pt x="6071247" y="391719"/>
                    <a:pt x="6063004" y="350926"/>
                    <a:pt x="6063005" y="306781"/>
                  </a:cubicBezTo>
                  <a:cubicBezTo>
                    <a:pt x="6063004" y="262077"/>
                    <a:pt x="6071247" y="221145"/>
                    <a:pt x="6087732" y="183985"/>
                  </a:cubicBezTo>
                  <a:cubicBezTo>
                    <a:pt x="6104216" y="146825"/>
                    <a:pt x="6127267" y="114414"/>
                    <a:pt x="6156883" y="86754"/>
                  </a:cubicBezTo>
                  <a:cubicBezTo>
                    <a:pt x="6186500" y="59093"/>
                    <a:pt x="6221564" y="37719"/>
                    <a:pt x="6262078" y="22631"/>
                  </a:cubicBezTo>
                  <a:cubicBezTo>
                    <a:pt x="6302590" y="7544"/>
                    <a:pt x="6346596" y="0"/>
                    <a:pt x="6394094" y="0"/>
                  </a:cubicBezTo>
                  <a:close/>
                  <a:moveTo>
                    <a:pt x="2270607" y="0"/>
                  </a:moveTo>
                  <a:cubicBezTo>
                    <a:pt x="2328722" y="0"/>
                    <a:pt x="2380551" y="9779"/>
                    <a:pt x="2426093" y="29337"/>
                  </a:cubicBezTo>
                  <a:cubicBezTo>
                    <a:pt x="2471636" y="48895"/>
                    <a:pt x="2509215" y="76835"/>
                    <a:pt x="2538831" y="113157"/>
                  </a:cubicBezTo>
                  <a:lnTo>
                    <a:pt x="2412263" y="224637"/>
                  </a:lnTo>
                  <a:cubicBezTo>
                    <a:pt x="2393823" y="203403"/>
                    <a:pt x="2373846" y="187338"/>
                    <a:pt x="2352332" y="176441"/>
                  </a:cubicBezTo>
                  <a:cubicBezTo>
                    <a:pt x="2330818" y="165544"/>
                    <a:pt x="2306929" y="160096"/>
                    <a:pt x="2280666" y="160096"/>
                  </a:cubicBezTo>
                  <a:cubicBezTo>
                    <a:pt x="2258873" y="160096"/>
                    <a:pt x="2239175" y="163449"/>
                    <a:pt x="2221573" y="170154"/>
                  </a:cubicBezTo>
                  <a:cubicBezTo>
                    <a:pt x="2203971" y="176860"/>
                    <a:pt x="2189022" y="186639"/>
                    <a:pt x="2176729" y="199491"/>
                  </a:cubicBezTo>
                  <a:cubicBezTo>
                    <a:pt x="2164435" y="212344"/>
                    <a:pt x="2154936" y="227711"/>
                    <a:pt x="2148230" y="245592"/>
                  </a:cubicBezTo>
                  <a:cubicBezTo>
                    <a:pt x="2141525" y="263474"/>
                    <a:pt x="2138172" y="283870"/>
                    <a:pt x="2138172" y="306781"/>
                  </a:cubicBezTo>
                  <a:cubicBezTo>
                    <a:pt x="2138172" y="328574"/>
                    <a:pt x="2141525" y="348551"/>
                    <a:pt x="2148230" y="366712"/>
                  </a:cubicBezTo>
                  <a:cubicBezTo>
                    <a:pt x="2154936" y="384873"/>
                    <a:pt x="2164435" y="400380"/>
                    <a:pt x="2176729" y="413233"/>
                  </a:cubicBezTo>
                  <a:cubicBezTo>
                    <a:pt x="2189022" y="426085"/>
                    <a:pt x="2203691" y="436004"/>
                    <a:pt x="2220735" y="442989"/>
                  </a:cubicBezTo>
                  <a:cubicBezTo>
                    <a:pt x="2237778" y="449974"/>
                    <a:pt x="2256917" y="453466"/>
                    <a:pt x="2278151" y="453466"/>
                  </a:cubicBezTo>
                  <a:cubicBezTo>
                    <a:pt x="2300503" y="453466"/>
                    <a:pt x="2322296" y="449694"/>
                    <a:pt x="2343531" y="442150"/>
                  </a:cubicBezTo>
                  <a:lnTo>
                    <a:pt x="2350236" y="439384"/>
                  </a:lnTo>
                  <a:lnTo>
                    <a:pt x="2350236" y="290855"/>
                  </a:lnTo>
                  <a:lnTo>
                    <a:pt x="2522067" y="290855"/>
                  </a:lnTo>
                  <a:lnTo>
                    <a:pt x="2522067" y="538962"/>
                  </a:lnTo>
                  <a:cubicBezTo>
                    <a:pt x="2486304" y="562991"/>
                    <a:pt x="2445512" y="581431"/>
                    <a:pt x="2399690" y="594284"/>
                  </a:cubicBezTo>
                  <a:cubicBezTo>
                    <a:pt x="2353868" y="607136"/>
                    <a:pt x="2309444" y="613562"/>
                    <a:pt x="2266416" y="613562"/>
                  </a:cubicBezTo>
                  <a:cubicBezTo>
                    <a:pt x="2218918" y="613562"/>
                    <a:pt x="2175192" y="606158"/>
                    <a:pt x="2135238" y="591350"/>
                  </a:cubicBezTo>
                  <a:cubicBezTo>
                    <a:pt x="2095284" y="576542"/>
                    <a:pt x="2060638" y="555447"/>
                    <a:pt x="2031301" y="528066"/>
                  </a:cubicBezTo>
                  <a:cubicBezTo>
                    <a:pt x="2001964" y="500685"/>
                    <a:pt x="1979193" y="468274"/>
                    <a:pt x="1962988" y="430835"/>
                  </a:cubicBezTo>
                  <a:cubicBezTo>
                    <a:pt x="1946783" y="393395"/>
                    <a:pt x="1938680" y="352044"/>
                    <a:pt x="1938680" y="306781"/>
                  </a:cubicBezTo>
                  <a:cubicBezTo>
                    <a:pt x="1938680" y="261518"/>
                    <a:pt x="1946783" y="220167"/>
                    <a:pt x="1962988" y="182727"/>
                  </a:cubicBezTo>
                  <a:cubicBezTo>
                    <a:pt x="1979193" y="145288"/>
                    <a:pt x="2002104" y="112878"/>
                    <a:pt x="2031720" y="85496"/>
                  </a:cubicBezTo>
                  <a:cubicBezTo>
                    <a:pt x="2061337" y="58115"/>
                    <a:pt x="2096401" y="37020"/>
                    <a:pt x="2136915" y="22212"/>
                  </a:cubicBezTo>
                  <a:cubicBezTo>
                    <a:pt x="2177428" y="7404"/>
                    <a:pt x="2221992" y="0"/>
                    <a:pt x="2270607" y="0"/>
                  </a:cubicBezTo>
                  <a:close/>
                  <a:moveTo>
                    <a:pt x="1555394" y="0"/>
                  </a:moveTo>
                  <a:cubicBezTo>
                    <a:pt x="1603451" y="0"/>
                    <a:pt x="1647596" y="7544"/>
                    <a:pt x="1687830" y="22631"/>
                  </a:cubicBezTo>
                  <a:cubicBezTo>
                    <a:pt x="1728063" y="37719"/>
                    <a:pt x="1762988" y="59093"/>
                    <a:pt x="1792605" y="86754"/>
                  </a:cubicBezTo>
                  <a:cubicBezTo>
                    <a:pt x="1822221" y="114414"/>
                    <a:pt x="1845272" y="146825"/>
                    <a:pt x="1861756" y="183985"/>
                  </a:cubicBezTo>
                  <a:cubicBezTo>
                    <a:pt x="1878241" y="221145"/>
                    <a:pt x="1886483" y="262077"/>
                    <a:pt x="1886483" y="306781"/>
                  </a:cubicBezTo>
                  <a:cubicBezTo>
                    <a:pt x="1886483" y="350926"/>
                    <a:pt x="1878241" y="391719"/>
                    <a:pt x="1861756" y="429158"/>
                  </a:cubicBezTo>
                  <a:cubicBezTo>
                    <a:pt x="1845272" y="466598"/>
                    <a:pt x="1822221" y="499148"/>
                    <a:pt x="1792605" y="526809"/>
                  </a:cubicBezTo>
                  <a:cubicBezTo>
                    <a:pt x="1762988" y="554469"/>
                    <a:pt x="1728063" y="575843"/>
                    <a:pt x="1687830" y="590931"/>
                  </a:cubicBezTo>
                  <a:cubicBezTo>
                    <a:pt x="1647596" y="606018"/>
                    <a:pt x="1603730" y="613562"/>
                    <a:pt x="1556232" y="613562"/>
                  </a:cubicBezTo>
                  <a:cubicBezTo>
                    <a:pt x="1508175" y="613562"/>
                    <a:pt x="1463891" y="606018"/>
                    <a:pt x="1423378" y="590931"/>
                  </a:cubicBezTo>
                  <a:cubicBezTo>
                    <a:pt x="1382865" y="575843"/>
                    <a:pt x="1347800" y="554469"/>
                    <a:pt x="1318184" y="526809"/>
                  </a:cubicBezTo>
                  <a:cubicBezTo>
                    <a:pt x="1288567" y="499148"/>
                    <a:pt x="1265517" y="466598"/>
                    <a:pt x="1249032" y="429158"/>
                  </a:cubicBezTo>
                  <a:cubicBezTo>
                    <a:pt x="1232547" y="391719"/>
                    <a:pt x="1224305" y="350926"/>
                    <a:pt x="1224305" y="306781"/>
                  </a:cubicBezTo>
                  <a:cubicBezTo>
                    <a:pt x="1224305" y="262077"/>
                    <a:pt x="1232547" y="221145"/>
                    <a:pt x="1249032" y="183985"/>
                  </a:cubicBezTo>
                  <a:cubicBezTo>
                    <a:pt x="1265517" y="146825"/>
                    <a:pt x="1288567" y="114414"/>
                    <a:pt x="1318184" y="86754"/>
                  </a:cubicBezTo>
                  <a:cubicBezTo>
                    <a:pt x="1347800" y="59093"/>
                    <a:pt x="1382865" y="37719"/>
                    <a:pt x="1423378" y="22631"/>
                  </a:cubicBezTo>
                  <a:cubicBezTo>
                    <a:pt x="1463891" y="7544"/>
                    <a:pt x="1507896" y="0"/>
                    <a:pt x="1555394" y="0"/>
                  </a:cubicBezTo>
                  <a:close/>
                </a:path>
              </a:pathLst>
            </a:custGeom>
            <a:solidFill>
              <a:srgbClr val="99DEF7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sz="6600" b="1" dirty="0">
                <a:solidFill>
                  <a:srgbClr val="99DEF7"/>
                </a:solidFill>
                <a:latin typeface="Montserrat Black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5E92A76-75D6-C58A-57A5-081E172C4E16}"/>
                </a:ext>
              </a:extLst>
            </p:cNvPr>
            <p:cNvSpPr txBox="1"/>
            <p:nvPr/>
          </p:nvSpPr>
          <p:spPr>
            <a:xfrm>
              <a:off x="2352451" y="3054191"/>
              <a:ext cx="7363282" cy="613562"/>
            </a:xfrm>
            <a:custGeom>
              <a:avLst/>
              <a:gdLst/>
              <a:ahLst/>
              <a:cxnLst/>
              <a:rect l="l" t="t" r="r" b="b"/>
              <a:pathLst>
                <a:path w="7363282" h="613562">
                  <a:moveTo>
                    <a:pt x="3526841" y="207607"/>
                  </a:moveTo>
                  <a:lnTo>
                    <a:pt x="3470037" y="355397"/>
                  </a:lnTo>
                  <a:lnTo>
                    <a:pt x="3583644" y="355397"/>
                  </a:lnTo>
                  <a:close/>
                  <a:moveTo>
                    <a:pt x="5003215" y="207606"/>
                  </a:moveTo>
                  <a:lnTo>
                    <a:pt x="4946411" y="355397"/>
                  </a:lnTo>
                  <a:lnTo>
                    <a:pt x="5060019" y="355397"/>
                  </a:lnTo>
                  <a:close/>
                  <a:moveTo>
                    <a:pt x="5588965" y="167640"/>
                  </a:moveTo>
                  <a:lnTo>
                    <a:pt x="5588965" y="445922"/>
                  </a:lnTo>
                  <a:lnTo>
                    <a:pt x="5671947" y="445922"/>
                  </a:lnTo>
                  <a:cubicBezTo>
                    <a:pt x="5699886" y="445922"/>
                    <a:pt x="5724334" y="440614"/>
                    <a:pt x="5745289" y="429996"/>
                  </a:cubicBezTo>
                  <a:cubicBezTo>
                    <a:pt x="5766244" y="419379"/>
                    <a:pt x="5782589" y="403593"/>
                    <a:pt x="5794324" y="382638"/>
                  </a:cubicBezTo>
                  <a:cubicBezTo>
                    <a:pt x="5806058" y="361683"/>
                    <a:pt x="5811926" y="336118"/>
                    <a:pt x="5811926" y="305943"/>
                  </a:cubicBezTo>
                  <a:cubicBezTo>
                    <a:pt x="5811926" y="276327"/>
                    <a:pt x="5806058" y="251180"/>
                    <a:pt x="5794324" y="230505"/>
                  </a:cubicBezTo>
                  <a:cubicBezTo>
                    <a:pt x="5782589" y="209829"/>
                    <a:pt x="5766244" y="194183"/>
                    <a:pt x="5745289" y="183566"/>
                  </a:cubicBezTo>
                  <a:cubicBezTo>
                    <a:pt x="5724334" y="172949"/>
                    <a:pt x="5699886" y="167640"/>
                    <a:pt x="5671947" y="167640"/>
                  </a:cubicBezTo>
                  <a:close/>
                  <a:moveTo>
                    <a:pt x="6998665" y="165963"/>
                  </a:moveTo>
                  <a:lnTo>
                    <a:pt x="6998665" y="303428"/>
                  </a:lnTo>
                  <a:lnTo>
                    <a:pt x="7070750" y="303428"/>
                  </a:lnTo>
                  <a:cubicBezTo>
                    <a:pt x="7098130" y="303428"/>
                    <a:pt x="7118388" y="297282"/>
                    <a:pt x="7131520" y="284988"/>
                  </a:cubicBezTo>
                  <a:cubicBezTo>
                    <a:pt x="7144651" y="272694"/>
                    <a:pt x="7151217" y="255930"/>
                    <a:pt x="7151217" y="234696"/>
                  </a:cubicBezTo>
                  <a:cubicBezTo>
                    <a:pt x="7151217" y="213461"/>
                    <a:pt x="7144651" y="196697"/>
                    <a:pt x="7131520" y="184404"/>
                  </a:cubicBezTo>
                  <a:cubicBezTo>
                    <a:pt x="7118388" y="172110"/>
                    <a:pt x="7098130" y="165963"/>
                    <a:pt x="7070750" y="165963"/>
                  </a:cubicBezTo>
                  <a:close/>
                  <a:moveTo>
                    <a:pt x="2807665" y="165963"/>
                  </a:moveTo>
                  <a:lnTo>
                    <a:pt x="2807665" y="303428"/>
                  </a:lnTo>
                  <a:lnTo>
                    <a:pt x="2879750" y="303428"/>
                  </a:lnTo>
                  <a:cubicBezTo>
                    <a:pt x="2907131" y="303428"/>
                    <a:pt x="2927388" y="297282"/>
                    <a:pt x="2940519" y="284988"/>
                  </a:cubicBezTo>
                  <a:cubicBezTo>
                    <a:pt x="2953651" y="272694"/>
                    <a:pt x="2960217" y="255930"/>
                    <a:pt x="2960217" y="234696"/>
                  </a:cubicBezTo>
                  <a:cubicBezTo>
                    <a:pt x="2960217" y="213461"/>
                    <a:pt x="2953651" y="196697"/>
                    <a:pt x="2940519" y="184404"/>
                  </a:cubicBezTo>
                  <a:cubicBezTo>
                    <a:pt x="2927388" y="172110"/>
                    <a:pt x="2907131" y="165963"/>
                    <a:pt x="2879750" y="165963"/>
                  </a:cubicBezTo>
                  <a:close/>
                  <a:moveTo>
                    <a:pt x="816940" y="165963"/>
                  </a:moveTo>
                  <a:lnTo>
                    <a:pt x="816940" y="303428"/>
                  </a:lnTo>
                  <a:lnTo>
                    <a:pt x="889025" y="303428"/>
                  </a:lnTo>
                  <a:cubicBezTo>
                    <a:pt x="916406" y="303428"/>
                    <a:pt x="936663" y="297282"/>
                    <a:pt x="949795" y="284988"/>
                  </a:cubicBezTo>
                  <a:cubicBezTo>
                    <a:pt x="962926" y="272694"/>
                    <a:pt x="969492" y="255930"/>
                    <a:pt x="969492" y="234696"/>
                  </a:cubicBezTo>
                  <a:cubicBezTo>
                    <a:pt x="969492" y="213461"/>
                    <a:pt x="962926" y="196697"/>
                    <a:pt x="949795" y="184404"/>
                  </a:cubicBezTo>
                  <a:cubicBezTo>
                    <a:pt x="936663" y="172110"/>
                    <a:pt x="916406" y="165963"/>
                    <a:pt x="889025" y="165963"/>
                  </a:cubicBezTo>
                  <a:close/>
                  <a:moveTo>
                    <a:pt x="197815" y="165963"/>
                  </a:moveTo>
                  <a:lnTo>
                    <a:pt x="197815" y="303428"/>
                  </a:lnTo>
                  <a:lnTo>
                    <a:pt x="269900" y="303428"/>
                  </a:lnTo>
                  <a:cubicBezTo>
                    <a:pt x="297281" y="303428"/>
                    <a:pt x="317538" y="297282"/>
                    <a:pt x="330670" y="284988"/>
                  </a:cubicBezTo>
                  <a:cubicBezTo>
                    <a:pt x="343801" y="272694"/>
                    <a:pt x="350367" y="255930"/>
                    <a:pt x="350367" y="234696"/>
                  </a:cubicBezTo>
                  <a:cubicBezTo>
                    <a:pt x="350367" y="213461"/>
                    <a:pt x="343801" y="196697"/>
                    <a:pt x="330670" y="184404"/>
                  </a:cubicBezTo>
                  <a:cubicBezTo>
                    <a:pt x="317538" y="172110"/>
                    <a:pt x="297281" y="165963"/>
                    <a:pt x="269900" y="165963"/>
                  </a:cubicBezTo>
                  <a:close/>
                  <a:moveTo>
                    <a:pt x="6394094" y="160096"/>
                  </a:moveTo>
                  <a:cubicBezTo>
                    <a:pt x="6375654" y="160096"/>
                    <a:pt x="6358471" y="163449"/>
                    <a:pt x="6342545" y="170154"/>
                  </a:cubicBezTo>
                  <a:cubicBezTo>
                    <a:pt x="6326619" y="176860"/>
                    <a:pt x="6312649" y="186499"/>
                    <a:pt x="6300635" y="199072"/>
                  </a:cubicBezTo>
                  <a:cubicBezTo>
                    <a:pt x="6288620" y="211645"/>
                    <a:pt x="6279260" y="227012"/>
                    <a:pt x="6272555" y="245173"/>
                  </a:cubicBezTo>
                  <a:cubicBezTo>
                    <a:pt x="6265849" y="263334"/>
                    <a:pt x="6262496" y="283870"/>
                    <a:pt x="6262497" y="306781"/>
                  </a:cubicBezTo>
                  <a:cubicBezTo>
                    <a:pt x="6262496" y="329692"/>
                    <a:pt x="6265849" y="350228"/>
                    <a:pt x="6272555" y="368389"/>
                  </a:cubicBezTo>
                  <a:cubicBezTo>
                    <a:pt x="6279260" y="386550"/>
                    <a:pt x="6288620" y="401917"/>
                    <a:pt x="6300635" y="414490"/>
                  </a:cubicBezTo>
                  <a:cubicBezTo>
                    <a:pt x="6312649" y="427063"/>
                    <a:pt x="6326619" y="436702"/>
                    <a:pt x="6342545" y="443408"/>
                  </a:cubicBezTo>
                  <a:cubicBezTo>
                    <a:pt x="6358471" y="450113"/>
                    <a:pt x="6375654" y="453466"/>
                    <a:pt x="6394094" y="453466"/>
                  </a:cubicBezTo>
                  <a:cubicBezTo>
                    <a:pt x="6412534" y="453466"/>
                    <a:pt x="6429717" y="450113"/>
                    <a:pt x="6445643" y="443408"/>
                  </a:cubicBezTo>
                  <a:cubicBezTo>
                    <a:pt x="6461568" y="436702"/>
                    <a:pt x="6475538" y="427063"/>
                    <a:pt x="6487553" y="414490"/>
                  </a:cubicBezTo>
                  <a:cubicBezTo>
                    <a:pt x="6499567" y="401917"/>
                    <a:pt x="6508927" y="386550"/>
                    <a:pt x="6515633" y="368389"/>
                  </a:cubicBezTo>
                  <a:cubicBezTo>
                    <a:pt x="6522338" y="350228"/>
                    <a:pt x="6525691" y="329692"/>
                    <a:pt x="6525691" y="306781"/>
                  </a:cubicBezTo>
                  <a:cubicBezTo>
                    <a:pt x="6525691" y="283870"/>
                    <a:pt x="6522338" y="263334"/>
                    <a:pt x="6515633" y="245173"/>
                  </a:cubicBezTo>
                  <a:cubicBezTo>
                    <a:pt x="6508927" y="227012"/>
                    <a:pt x="6499567" y="211645"/>
                    <a:pt x="6487553" y="199072"/>
                  </a:cubicBezTo>
                  <a:cubicBezTo>
                    <a:pt x="6475538" y="186499"/>
                    <a:pt x="6461568" y="176860"/>
                    <a:pt x="6445643" y="170154"/>
                  </a:cubicBezTo>
                  <a:cubicBezTo>
                    <a:pt x="6429717" y="163449"/>
                    <a:pt x="6412534" y="160096"/>
                    <a:pt x="6394094" y="160096"/>
                  </a:cubicBezTo>
                  <a:close/>
                  <a:moveTo>
                    <a:pt x="1555394" y="160096"/>
                  </a:moveTo>
                  <a:cubicBezTo>
                    <a:pt x="1536954" y="160096"/>
                    <a:pt x="1519771" y="163449"/>
                    <a:pt x="1503845" y="170154"/>
                  </a:cubicBezTo>
                  <a:cubicBezTo>
                    <a:pt x="1487919" y="176860"/>
                    <a:pt x="1473949" y="186499"/>
                    <a:pt x="1461935" y="199072"/>
                  </a:cubicBezTo>
                  <a:cubicBezTo>
                    <a:pt x="1449921" y="211645"/>
                    <a:pt x="1440561" y="227012"/>
                    <a:pt x="1433855" y="245173"/>
                  </a:cubicBezTo>
                  <a:cubicBezTo>
                    <a:pt x="1427150" y="263334"/>
                    <a:pt x="1423797" y="283870"/>
                    <a:pt x="1423797" y="306781"/>
                  </a:cubicBezTo>
                  <a:cubicBezTo>
                    <a:pt x="1423797" y="329692"/>
                    <a:pt x="1427150" y="350228"/>
                    <a:pt x="1433855" y="368389"/>
                  </a:cubicBezTo>
                  <a:cubicBezTo>
                    <a:pt x="1440561" y="386550"/>
                    <a:pt x="1449921" y="401917"/>
                    <a:pt x="1461935" y="414490"/>
                  </a:cubicBezTo>
                  <a:cubicBezTo>
                    <a:pt x="1473949" y="427063"/>
                    <a:pt x="1487919" y="436702"/>
                    <a:pt x="1503845" y="443408"/>
                  </a:cubicBezTo>
                  <a:cubicBezTo>
                    <a:pt x="1519771" y="450113"/>
                    <a:pt x="1536954" y="453466"/>
                    <a:pt x="1555394" y="453466"/>
                  </a:cubicBezTo>
                  <a:cubicBezTo>
                    <a:pt x="1573835" y="453466"/>
                    <a:pt x="1591018" y="450113"/>
                    <a:pt x="1606943" y="443408"/>
                  </a:cubicBezTo>
                  <a:cubicBezTo>
                    <a:pt x="1622869" y="436702"/>
                    <a:pt x="1636839" y="427063"/>
                    <a:pt x="1648853" y="414490"/>
                  </a:cubicBezTo>
                  <a:cubicBezTo>
                    <a:pt x="1660868" y="401917"/>
                    <a:pt x="1670227" y="386550"/>
                    <a:pt x="1676933" y="368389"/>
                  </a:cubicBezTo>
                  <a:cubicBezTo>
                    <a:pt x="1683639" y="350228"/>
                    <a:pt x="1686992" y="329692"/>
                    <a:pt x="1686992" y="306781"/>
                  </a:cubicBezTo>
                  <a:cubicBezTo>
                    <a:pt x="1686992" y="283870"/>
                    <a:pt x="1683639" y="263334"/>
                    <a:pt x="1676933" y="245173"/>
                  </a:cubicBezTo>
                  <a:cubicBezTo>
                    <a:pt x="1670227" y="227012"/>
                    <a:pt x="1660868" y="211645"/>
                    <a:pt x="1648853" y="199072"/>
                  </a:cubicBezTo>
                  <a:cubicBezTo>
                    <a:pt x="1636839" y="186499"/>
                    <a:pt x="1622869" y="176860"/>
                    <a:pt x="1606943" y="170154"/>
                  </a:cubicBezTo>
                  <a:cubicBezTo>
                    <a:pt x="1591018" y="163449"/>
                    <a:pt x="1573835" y="160096"/>
                    <a:pt x="1555394" y="160096"/>
                  </a:cubicBezTo>
                  <a:close/>
                  <a:moveTo>
                    <a:pt x="6800850" y="13411"/>
                  </a:moveTo>
                  <a:lnTo>
                    <a:pt x="7083322" y="13411"/>
                  </a:lnTo>
                  <a:cubicBezTo>
                    <a:pt x="7138085" y="13411"/>
                    <a:pt x="7185443" y="22352"/>
                    <a:pt x="7225398" y="40233"/>
                  </a:cubicBezTo>
                  <a:cubicBezTo>
                    <a:pt x="7265352" y="58115"/>
                    <a:pt x="7296226" y="83680"/>
                    <a:pt x="7318018" y="116929"/>
                  </a:cubicBezTo>
                  <a:cubicBezTo>
                    <a:pt x="7339812" y="150177"/>
                    <a:pt x="7350708" y="189433"/>
                    <a:pt x="7350708" y="234696"/>
                  </a:cubicBezTo>
                  <a:cubicBezTo>
                    <a:pt x="7350708" y="279959"/>
                    <a:pt x="7339812" y="318935"/>
                    <a:pt x="7318018" y="351625"/>
                  </a:cubicBezTo>
                  <a:cubicBezTo>
                    <a:pt x="7301674" y="376142"/>
                    <a:pt x="7280221" y="396338"/>
                    <a:pt x="7253660" y="412211"/>
                  </a:cubicBezTo>
                  <a:lnTo>
                    <a:pt x="7239852" y="419263"/>
                  </a:lnTo>
                  <a:lnTo>
                    <a:pt x="7363282" y="600151"/>
                  </a:lnTo>
                  <a:lnTo>
                    <a:pt x="7152055" y="600151"/>
                  </a:lnTo>
                  <a:lnTo>
                    <a:pt x="7052550" y="452628"/>
                  </a:lnTo>
                  <a:lnTo>
                    <a:pt x="6998665" y="452628"/>
                  </a:lnTo>
                  <a:lnTo>
                    <a:pt x="6998665" y="600151"/>
                  </a:lnTo>
                  <a:lnTo>
                    <a:pt x="6800850" y="600151"/>
                  </a:lnTo>
                  <a:close/>
                  <a:moveTo>
                    <a:pt x="5391149" y="13411"/>
                  </a:moveTo>
                  <a:lnTo>
                    <a:pt x="5680329" y="13411"/>
                  </a:lnTo>
                  <a:cubicBezTo>
                    <a:pt x="5745708" y="13411"/>
                    <a:pt x="5803264" y="25286"/>
                    <a:pt x="5852998" y="49035"/>
                  </a:cubicBezTo>
                  <a:cubicBezTo>
                    <a:pt x="5902731" y="72784"/>
                    <a:pt x="5941567" y="106451"/>
                    <a:pt x="5969508" y="150038"/>
                  </a:cubicBezTo>
                  <a:cubicBezTo>
                    <a:pt x="5997447" y="193624"/>
                    <a:pt x="6011417" y="245593"/>
                    <a:pt x="6011417" y="305943"/>
                  </a:cubicBezTo>
                  <a:cubicBezTo>
                    <a:pt x="6011417" y="366852"/>
                    <a:pt x="5997447" y="419240"/>
                    <a:pt x="5969508" y="463105"/>
                  </a:cubicBezTo>
                  <a:cubicBezTo>
                    <a:pt x="5941567" y="506971"/>
                    <a:pt x="5902731" y="540779"/>
                    <a:pt x="5852998" y="564528"/>
                  </a:cubicBezTo>
                  <a:cubicBezTo>
                    <a:pt x="5803264" y="588277"/>
                    <a:pt x="5745708" y="600151"/>
                    <a:pt x="5680329" y="600151"/>
                  </a:cubicBezTo>
                  <a:lnTo>
                    <a:pt x="5391149" y="600151"/>
                  </a:lnTo>
                  <a:close/>
                  <a:moveTo>
                    <a:pt x="4907660" y="13411"/>
                  </a:moveTo>
                  <a:lnTo>
                    <a:pt x="5102123" y="13411"/>
                  </a:lnTo>
                  <a:lnTo>
                    <a:pt x="5358612" y="600151"/>
                  </a:lnTo>
                  <a:lnTo>
                    <a:pt x="5154091" y="600151"/>
                  </a:lnTo>
                  <a:lnTo>
                    <a:pt x="5114787" y="497891"/>
                  </a:lnTo>
                  <a:lnTo>
                    <a:pt x="4891643" y="497891"/>
                  </a:lnTo>
                  <a:lnTo>
                    <a:pt x="4852339" y="600151"/>
                  </a:lnTo>
                  <a:lnTo>
                    <a:pt x="4651172" y="600151"/>
                  </a:lnTo>
                  <a:close/>
                  <a:moveTo>
                    <a:pt x="3914774" y="13411"/>
                  </a:moveTo>
                  <a:lnTo>
                    <a:pt x="4077386" y="13411"/>
                  </a:lnTo>
                  <a:lnTo>
                    <a:pt x="4268714" y="325686"/>
                  </a:lnTo>
                  <a:lnTo>
                    <a:pt x="4454575" y="13411"/>
                  </a:lnTo>
                  <a:lnTo>
                    <a:pt x="4617186" y="13411"/>
                  </a:lnTo>
                  <a:lnTo>
                    <a:pt x="4618863" y="600151"/>
                  </a:lnTo>
                  <a:lnTo>
                    <a:pt x="4438650" y="600151"/>
                  </a:lnTo>
                  <a:lnTo>
                    <a:pt x="4437226" y="332520"/>
                  </a:lnTo>
                  <a:lnTo>
                    <a:pt x="4309567" y="547344"/>
                  </a:lnTo>
                  <a:lnTo>
                    <a:pt x="4222394" y="547344"/>
                  </a:lnTo>
                  <a:lnTo>
                    <a:pt x="4094988" y="341787"/>
                  </a:lnTo>
                  <a:lnTo>
                    <a:pt x="4094988" y="600151"/>
                  </a:lnTo>
                  <a:lnTo>
                    <a:pt x="3914774" y="600151"/>
                  </a:lnTo>
                  <a:close/>
                  <a:moveTo>
                    <a:pt x="3431286" y="13411"/>
                  </a:moveTo>
                  <a:lnTo>
                    <a:pt x="3625749" y="13411"/>
                  </a:lnTo>
                  <a:lnTo>
                    <a:pt x="3882238" y="600151"/>
                  </a:lnTo>
                  <a:lnTo>
                    <a:pt x="3677717" y="600151"/>
                  </a:lnTo>
                  <a:lnTo>
                    <a:pt x="3638413" y="497891"/>
                  </a:lnTo>
                  <a:lnTo>
                    <a:pt x="3415269" y="497891"/>
                  </a:lnTo>
                  <a:lnTo>
                    <a:pt x="3375964" y="600151"/>
                  </a:lnTo>
                  <a:lnTo>
                    <a:pt x="3174796" y="600151"/>
                  </a:lnTo>
                  <a:close/>
                  <a:moveTo>
                    <a:pt x="2609850" y="13411"/>
                  </a:moveTo>
                  <a:lnTo>
                    <a:pt x="2892323" y="13411"/>
                  </a:lnTo>
                  <a:cubicBezTo>
                    <a:pt x="2947085" y="13411"/>
                    <a:pt x="2994444" y="22352"/>
                    <a:pt x="3034398" y="40233"/>
                  </a:cubicBezTo>
                  <a:cubicBezTo>
                    <a:pt x="3074352" y="58115"/>
                    <a:pt x="3105226" y="83680"/>
                    <a:pt x="3127019" y="116929"/>
                  </a:cubicBezTo>
                  <a:cubicBezTo>
                    <a:pt x="3148812" y="150177"/>
                    <a:pt x="3159709" y="189433"/>
                    <a:pt x="3159709" y="234696"/>
                  </a:cubicBezTo>
                  <a:cubicBezTo>
                    <a:pt x="3159709" y="279959"/>
                    <a:pt x="3148812" y="318935"/>
                    <a:pt x="3127019" y="351625"/>
                  </a:cubicBezTo>
                  <a:cubicBezTo>
                    <a:pt x="3110674" y="376142"/>
                    <a:pt x="3089221" y="396338"/>
                    <a:pt x="3062661" y="412211"/>
                  </a:cubicBezTo>
                  <a:lnTo>
                    <a:pt x="3048852" y="419263"/>
                  </a:lnTo>
                  <a:lnTo>
                    <a:pt x="3172282" y="600151"/>
                  </a:lnTo>
                  <a:lnTo>
                    <a:pt x="2961055" y="600151"/>
                  </a:lnTo>
                  <a:lnTo>
                    <a:pt x="2861550" y="452628"/>
                  </a:lnTo>
                  <a:lnTo>
                    <a:pt x="2807665" y="452628"/>
                  </a:lnTo>
                  <a:lnTo>
                    <a:pt x="2807665" y="600151"/>
                  </a:lnTo>
                  <a:lnTo>
                    <a:pt x="2609850" y="600151"/>
                  </a:lnTo>
                  <a:close/>
                  <a:moveTo>
                    <a:pt x="619125" y="13411"/>
                  </a:moveTo>
                  <a:lnTo>
                    <a:pt x="901598" y="13411"/>
                  </a:lnTo>
                  <a:cubicBezTo>
                    <a:pt x="956361" y="13411"/>
                    <a:pt x="1003719" y="22352"/>
                    <a:pt x="1043673" y="40233"/>
                  </a:cubicBezTo>
                  <a:cubicBezTo>
                    <a:pt x="1083627" y="58115"/>
                    <a:pt x="1114501" y="83680"/>
                    <a:pt x="1136294" y="116929"/>
                  </a:cubicBezTo>
                  <a:cubicBezTo>
                    <a:pt x="1158087" y="150177"/>
                    <a:pt x="1168984" y="189433"/>
                    <a:pt x="1168984" y="234696"/>
                  </a:cubicBezTo>
                  <a:cubicBezTo>
                    <a:pt x="1168984" y="279959"/>
                    <a:pt x="1158087" y="318935"/>
                    <a:pt x="1136294" y="351625"/>
                  </a:cubicBezTo>
                  <a:cubicBezTo>
                    <a:pt x="1119949" y="376142"/>
                    <a:pt x="1098497" y="396338"/>
                    <a:pt x="1071936" y="412211"/>
                  </a:cubicBezTo>
                  <a:lnTo>
                    <a:pt x="1058127" y="419263"/>
                  </a:lnTo>
                  <a:lnTo>
                    <a:pt x="1181557" y="600151"/>
                  </a:lnTo>
                  <a:lnTo>
                    <a:pt x="970330" y="600151"/>
                  </a:lnTo>
                  <a:lnTo>
                    <a:pt x="870825" y="452628"/>
                  </a:lnTo>
                  <a:lnTo>
                    <a:pt x="816940" y="452628"/>
                  </a:lnTo>
                  <a:lnTo>
                    <a:pt x="816940" y="600151"/>
                  </a:lnTo>
                  <a:lnTo>
                    <a:pt x="619125" y="600151"/>
                  </a:lnTo>
                  <a:close/>
                  <a:moveTo>
                    <a:pt x="0" y="13411"/>
                  </a:moveTo>
                  <a:lnTo>
                    <a:pt x="282473" y="13411"/>
                  </a:lnTo>
                  <a:cubicBezTo>
                    <a:pt x="337235" y="13411"/>
                    <a:pt x="384594" y="22352"/>
                    <a:pt x="424548" y="40233"/>
                  </a:cubicBezTo>
                  <a:cubicBezTo>
                    <a:pt x="464502" y="58115"/>
                    <a:pt x="495376" y="83680"/>
                    <a:pt x="517169" y="116929"/>
                  </a:cubicBezTo>
                  <a:cubicBezTo>
                    <a:pt x="538962" y="150177"/>
                    <a:pt x="549859" y="189433"/>
                    <a:pt x="549859" y="234696"/>
                  </a:cubicBezTo>
                  <a:cubicBezTo>
                    <a:pt x="549859" y="279959"/>
                    <a:pt x="538962" y="319075"/>
                    <a:pt x="517169" y="352044"/>
                  </a:cubicBezTo>
                  <a:cubicBezTo>
                    <a:pt x="495376" y="385013"/>
                    <a:pt x="464502" y="410578"/>
                    <a:pt x="424548" y="428739"/>
                  </a:cubicBezTo>
                  <a:cubicBezTo>
                    <a:pt x="384594" y="446900"/>
                    <a:pt x="337235" y="455981"/>
                    <a:pt x="282473" y="455981"/>
                  </a:cubicBezTo>
                  <a:lnTo>
                    <a:pt x="197815" y="455981"/>
                  </a:lnTo>
                  <a:lnTo>
                    <a:pt x="197815" y="600151"/>
                  </a:lnTo>
                  <a:lnTo>
                    <a:pt x="0" y="600151"/>
                  </a:lnTo>
                  <a:close/>
                  <a:moveTo>
                    <a:pt x="6394094" y="0"/>
                  </a:moveTo>
                  <a:cubicBezTo>
                    <a:pt x="6442150" y="0"/>
                    <a:pt x="6486295" y="7544"/>
                    <a:pt x="6526529" y="22631"/>
                  </a:cubicBezTo>
                  <a:cubicBezTo>
                    <a:pt x="6566762" y="37719"/>
                    <a:pt x="6601688" y="59093"/>
                    <a:pt x="6631304" y="86754"/>
                  </a:cubicBezTo>
                  <a:cubicBezTo>
                    <a:pt x="6660921" y="114414"/>
                    <a:pt x="6683972" y="146825"/>
                    <a:pt x="6700456" y="183985"/>
                  </a:cubicBezTo>
                  <a:cubicBezTo>
                    <a:pt x="6716940" y="221145"/>
                    <a:pt x="6725182" y="262077"/>
                    <a:pt x="6725183" y="306781"/>
                  </a:cubicBezTo>
                  <a:cubicBezTo>
                    <a:pt x="6725182" y="350926"/>
                    <a:pt x="6716940" y="391719"/>
                    <a:pt x="6700456" y="429158"/>
                  </a:cubicBezTo>
                  <a:cubicBezTo>
                    <a:pt x="6683972" y="466598"/>
                    <a:pt x="6660921" y="499148"/>
                    <a:pt x="6631304" y="526809"/>
                  </a:cubicBezTo>
                  <a:cubicBezTo>
                    <a:pt x="6601688" y="554469"/>
                    <a:pt x="6566762" y="575843"/>
                    <a:pt x="6526529" y="590931"/>
                  </a:cubicBezTo>
                  <a:cubicBezTo>
                    <a:pt x="6486295" y="606018"/>
                    <a:pt x="6442430" y="613562"/>
                    <a:pt x="6394932" y="613562"/>
                  </a:cubicBezTo>
                  <a:cubicBezTo>
                    <a:pt x="6346875" y="613562"/>
                    <a:pt x="6302590" y="606018"/>
                    <a:pt x="6262078" y="590931"/>
                  </a:cubicBezTo>
                  <a:cubicBezTo>
                    <a:pt x="6221564" y="575843"/>
                    <a:pt x="6186500" y="554469"/>
                    <a:pt x="6156883" y="526809"/>
                  </a:cubicBezTo>
                  <a:cubicBezTo>
                    <a:pt x="6127267" y="499148"/>
                    <a:pt x="6104216" y="466598"/>
                    <a:pt x="6087732" y="429158"/>
                  </a:cubicBezTo>
                  <a:cubicBezTo>
                    <a:pt x="6071247" y="391719"/>
                    <a:pt x="6063004" y="350926"/>
                    <a:pt x="6063005" y="306781"/>
                  </a:cubicBezTo>
                  <a:cubicBezTo>
                    <a:pt x="6063004" y="262077"/>
                    <a:pt x="6071247" y="221145"/>
                    <a:pt x="6087732" y="183985"/>
                  </a:cubicBezTo>
                  <a:cubicBezTo>
                    <a:pt x="6104216" y="146825"/>
                    <a:pt x="6127267" y="114414"/>
                    <a:pt x="6156883" y="86754"/>
                  </a:cubicBezTo>
                  <a:cubicBezTo>
                    <a:pt x="6186500" y="59093"/>
                    <a:pt x="6221564" y="37719"/>
                    <a:pt x="6262078" y="22631"/>
                  </a:cubicBezTo>
                  <a:cubicBezTo>
                    <a:pt x="6302590" y="7544"/>
                    <a:pt x="6346596" y="0"/>
                    <a:pt x="6394094" y="0"/>
                  </a:cubicBezTo>
                  <a:close/>
                  <a:moveTo>
                    <a:pt x="2270607" y="0"/>
                  </a:moveTo>
                  <a:cubicBezTo>
                    <a:pt x="2328722" y="0"/>
                    <a:pt x="2380551" y="9779"/>
                    <a:pt x="2426093" y="29337"/>
                  </a:cubicBezTo>
                  <a:cubicBezTo>
                    <a:pt x="2471636" y="48895"/>
                    <a:pt x="2509215" y="76835"/>
                    <a:pt x="2538831" y="113157"/>
                  </a:cubicBezTo>
                  <a:lnTo>
                    <a:pt x="2412263" y="224637"/>
                  </a:lnTo>
                  <a:cubicBezTo>
                    <a:pt x="2393823" y="203403"/>
                    <a:pt x="2373846" y="187338"/>
                    <a:pt x="2352332" y="176441"/>
                  </a:cubicBezTo>
                  <a:cubicBezTo>
                    <a:pt x="2330818" y="165544"/>
                    <a:pt x="2306929" y="160096"/>
                    <a:pt x="2280666" y="160096"/>
                  </a:cubicBezTo>
                  <a:cubicBezTo>
                    <a:pt x="2258873" y="160096"/>
                    <a:pt x="2239175" y="163449"/>
                    <a:pt x="2221573" y="170154"/>
                  </a:cubicBezTo>
                  <a:cubicBezTo>
                    <a:pt x="2203971" y="176860"/>
                    <a:pt x="2189022" y="186639"/>
                    <a:pt x="2176729" y="199491"/>
                  </a:cubicBezTo>
                  <a:cubicBezTo>
                    <a:pt x="2164435" y="212344"/>
                    <a:pt x="2154936" y="227711"/>
                    <a:pt x="2148230" y="245592"/>
                  </a:cubicBezTo>
                  <a:cubicBezTo>
                    <a:pt x="2141525" y="263474"/>
                    <a:pt x="2138172" y="283870"/>
                    <a:pt x="2138172" y="306781"/>
                  </a:cubicBezTo>
                  <a:cubicBezTo>
                    <a:pt x="2138172" y="328574"/>
                    <a:pt x="2141525" y="348551"/>
                    <a:pt x="2148230" y="366712"/>
                  </a:cubicBezTo>
                  <a:cubicBezTo>
                    <a:pt x="2154936" y="384873"/>
                    <a:pt x="2164435" y="400380"/>
                    <a:pt x="2176729" y="413233"/>
                  </a:cubicBezTo>
                  <a:cubicBezTo>
                    <a:pt x="2189022" y="426085"/>
                    <a:pt x="2203691" y="436004"/>
                    <a:pt x="2220735" y="442989"/>
                  </a:cubicBezTo>
                  <a:cubicBezTo>
                    <a:pt x="2237778" y="449974"/>
                    <a:pt x="2256917" y="453466"/>
                    <a:pt x="2278151" y="453466"/>
                  </a:cubicBezTo>
                  <a:cubicBezTo>
                    <a:pt x="2300503" y="453466"/>
                    <a:pt x="2322296" y="449694"/>
                    <a:pt x="2343531" y="442150"/>
                  </a:cubicBezTo>
                  <a:lnTo>
                    <a:pt x="2350236" y="439384"/>
                  </a:lnTo>
                  <a:lnTo>
                    <a:pt x="2350236" y="290855"/>
                  </a:lnTo>
                  <a:lnTo>
                    <a:pt x="2522067" y="290855"/>
                  </a:lnTo>
                  <a:lnTo>
                    <a:pt x="2522067" y="538962"/>
                  </a:lnTo>
                  <a:cubicBezTo>
                    <a:pt x="2486304" y="562991"/>
                    <a:pt x="2445512" y="581431"/>
                    <a:pt x="2399690" y="594284"/>
                  </a:cubicBezTo>
                  <a:cubicBezTo>
                    <a:pt x="2353868" y="607136"/>
                    <a:pt x="2309444" y="613562"/>
                    <a:pt x="2266416" y="613562"/>
                  </a:cubicBezTo>
                  <a:cubicBezTo>
                    <a:pt x="2218918" y="613562"/>
                    <a:pt x="2175192" y="606158"/>
                    <a:pt x="2135238" y="591350"/>
                  </a:cubicBezTo>
                  <a:cubicBezTo>
                    <a:pt x="2095284" y="576542"/>
                    <a:pt x="2060638" y="555447"/>
                    <a:pt x="2031301" y="528066"/>
                  </a:cubicBezTo>
                  <a:cubicBezTo>
                    <a:pt x="2001964" y="500685"/>
                    <a:pt x="1979193" y="468274"/>
                    <a:pt x="1962988" y="430835"/>
                  </a:cubicBezTo>
                  <a:cubicBezTo>
                    <a:pt x="1946783" y="393395"/>
                    <a:pt x="1938680" y="352044"/>
                    <a:pt x="1938680" y="306781"/>
                  </a:cubicBezTo>
                  <a:cubicBezTo>
                    <a:pt x="1938680" y="261518"/>
                    <a:pt x="1946783" y="220167"/>
                    <a:pt x="1962988" y="182727"/>
                  </a:cubicBezTo>
                  <a:cubicBezTo>
                    <a:pt x="1979193" y="145288"/>
                    <a:pt x="2002104" y="112878"/>
                    <a:pt x="2031720" y="85496"/>
                  </a:cubicBezTo>
                  <a:cubicBezTo>
                    <a:pt x="2061337" y="58115"/>
                    <a:pt x="2096401" y="37020"/>
                    <a:pt x="2136915" y="22212"/>
                  </a:cubicBezTo>
                  <a:cubicBezTo>
                    <a:pt x="2177428" y="7404"/>
                    <a:pt x="2221992" y="0"/>
                    <a:pt x="2270607" y="0"/>
                  </a:cubicBezTo>
                  <a:close/>
                  <a:moveTo>
                    <a:pt x="1555394" y="0"/>
                  </a:moveTo>
                  <a:cubicBezTo>
                    <a:pt x="1603451" y="0"/>
                    <a:pt x="1647596" y="7544"/>
                    <a:pt x="1687830" y="22631"/>
                  </a:cubicBezTo>
                  <a:cubicBezTo>
                    <a:pt x="1728063" y="37719"/>
                    <a:pt x="1762988" y="59093"/>
                    <a:pt x="1792605" y="86754"/>
                  </a:cubicBezTo>
                  <a:cubicBezTo>
                    <a:pt x="1822221" y="114414"/>
                    <a:pt x="1845272" y="146825"/>
                    <a:pt x="1861756" y="183985"/>
                  </a:cubicBezTo>
                  <a:cubicBezTo>
                    <a:pt x="1878241" y="221145"/>
                    <a:pt x="1886483" y="262077"/>
                    <a:pt x="1886483" y="306781"/>
                  </a:cubicBezTo>
                  <a:cubicBezTo>
                    <a:pt x="1886483" y="350926"/>
                    <a:pt x="1878241" y="391719"/>
                    <a:pt x="1861756" y="429158"/>
                  </a:cubicBezTo>
                  <a:cubicBezTo>
                    <a:pt x="1845272" y="466598"/>
                    <a:pt x="1822221" y="499148"/>
                    <a:pt x="1792605" y="526809"/>
                  </a:cubicBezTo>
                  <a:cubicBezTo>
                    <a:pt x="1762988" y="554469"/>
                    <a:pt x="1728063" y="575843"/>
                    <a:pt x="1687830" y="590931"/>
                  </a:cubicBezTo>
                  <a:cubicBezTo>
                    <a:pt x="1647596" y="606018"/>
                    <a:pt x="1603730" y="613562"/>
                    <a:pt x="1556232" y="613562"/>
                  </a:cubicBezTo>
                  <a:cubicBezTo>
                    <a:pt x="1508175" y="613562"/>
                    <a:pt x="1463891" y="606018"/>
                    <a:pt x="1423378" y="590931"/>
                  </a:cubicBezTo>
                  <a:cubicBezTo>
                    <a:pt x="1382865" y="575843"/>
                    <a:pt x="1347800" y="554469"/>
                    <a:pt x="1318184" y="526809"/>
                  </a:cubicBezTo>
                  <a:cubicBezTo>
                    <a:pt x="1288567" y="499148"/>
                    <a:pt x="1265517" y="466598"/>
                    <a:pt x="1249032" y="429158"/>
                  </a:cubicBezTo>
                  <a:cubicBezTo>
                    <a:pt x="1232547" y="391719"/>
                    <a:pt x="1224305" y="350926"/>
                    <a:pt x="1224305" y="306781"/>
                  </a:cubicBezTo>
                  <a:cubicBezTo>
                    <a:pt x="1224305" y="262077"/>
                    <a:pt x="1232547" y="221145"/>
                    <a:pt x="1249032" y="183985"/>
                  </a:cubicBezTo>
                  <a:cubicBezTo>
                    <a:pt x="1265517" y="146825"/>
                    <a:pt x="1288567" y="114414"/>
                    <a:pt x="1318184" y="86754"/>
                  </a:cubicBezTo>
                  <a:cubicBezTo>
                    <a:pt x="1347800" y="59093"/>
                    <a:pt x="1382865" y="37719"/>
                    <a:pt x="1423378" y="22631"/>
                  </a:cubicBezTo>
                  <a:cubicBezTo>
                    <a:pt x="1463891" y="7544"/>
                    <a:pt x="1507896" y="0"/>
                    <a:pt x="1555394" y="0"/>
                  </a:cubicBezTo>
                  <a:close/>
                </a:path>
              </a:pathLst>
            </a:custGeom>
            <a:noFill/>
            <a:ln>
              <a:solidFill>
                <a:srgbClr val="99DEF7">
                  <a:alpha val="74908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 sz="6600" b="1" dirty="0">
                <a:solidFill>
                  <a:srgbClr val="99DEF7"/>
                </a:solidFill>
                <a:latin typeface="Montserrat Black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5BAE18DA-04EA-9016-A983-B76AAC477E60}"/>
              </a:ext>
            </a:extLst>
          </p:cNvPr>
          <p:cNvGrpSpPr/>
          <p:nvPr/>
        </p:nvGrpSpPr>
        <p:grpSpPr>
          <a:xfrm>
            <a:off x="3001367" y="2384470"/>
            <a:ext cx="6189263" cy="822320"/>
            <a:chOff x="3001368" y="2030509"/>
            <a:chExt cx="6189263" cy="822320"/>
          </a:xfrm>
        </p:grpSpPr>
        <p:sp>
          <p:nvSpPr>
            <p:cNvPr id="63" name="Forma libre 62">
              <a:extLst>
                <a:ext uri="{FF2B5EF4-FFF2-40B4-BE49-F238E27FC236}">
                  <a16:creationId xmlns:a16="http://schemas.microsoft.com/office/drawing/2014/main" id="{A255F6FC-8D14-C1B9-625E-5A8184FA81C6}"/>
                </a:ext>
              </a:extLst>
            </p:cNvPr>
            <p:cNvSpPr/>
            <p:nvPr/>
          </p:nvSpPr>
          <p:spPr>
            <a:xfrm flipH="1" flipV="1">
              <a:off x="3001368" y="2030509"/>
              <a:ext cx="6189263" cy="822320"/>
            </a:xfrm>
            <a:custGeom>
              <a:avLst/>
              <a:gdLst>
                <a:gd name="connsiteX0" fmla="*/ 0 w 5708562"/>
                <a:gd name="connsiteY0" fmla="*/ 383056 h 758453"/>
                <a:gd name="connsiteX1" fmla="*/ 0 w 5708562"/>
                <a:gd name="connsiteY1" fmla="*/ 383057 h 758453"/>
                <a:gd name="connsiteX2" fmla="*/ 0 w 5708562"/>
                <a:gd name="connsiteY2" fmla="*/ 383057 h 758453"/>
                <a:gd name="connsiteX3" fmla="*/ 5333166 w 5708562"/>
                <a:gd name="connsiteY3" fmla="*/ 0 h 758453"/>
                <a:gd name="connsiteX4" fmla="*/ 5708562 w 5708562"/>
                <a:gd name="connsiteY4" fmla="*/ 0 h 758453"/>
                <a:gd name="connsiteX5" fmla="*/ 5708562 w 5708562"/>
                <a:gd name="connsiteY5" fmla="*/ 375396 h 758453"/>
                <a:gd name="connsiteX6" fmla="*/ 5543053 w 5708562"/>
                <a:gd name="connsiteY6" fmla="*/ 686680 h 758453"/>
                <a:gd name="connsiteX7" fmla="*/ 5533330 w 5708562"/>
                <a:gd name="connsiteY7" fmla="*/ 691958 h 758453"/>
                <a:gd name="connsiteX8" fmla="*/ 5530441 w 5708562"/>
                <a:gd name="connsiteY8" fmla="*/ 694341 h 758453"/>
                <a:gd name="connsiteX9" fmla="*/ 5320554 w 5708562"/>
                <a:gd name="connsiteY9" fmla="*/ 758453 h 758453"/>
                <a:gd name="connsiteX10" fmla="*/ 375396 w 5708562"/>
                <a:gd name="connsiteY10" fmla="*/ 758452 h 758453"/>
                <a:gd name="connsiteX11" fmla="*/ 29501 w 5708562"/>
                <a:gd name="connsiteY11" fmla="*/ 529177 h 758453"/>
                <a:gd name="connsiteX12" fmla="*/ 0 w 5708562"/>
                <a:gd name="connsiteY12" fmla="*/ 383057 h 758453"/>
                <a:gd name="connsiteX13" fmla="*/ 29501 w 5708562"/>
                <a:gd name="connsiteY13" fmla="*/ 236936 h 758453"/>
                <a:gd name="connsiteX14" fmla="*/ 375396 w 5708562"/>
                <a:gd name="connsiteY14" fmla="*/ 7661 h 758453"/>
                <a:gd name="connsiteX15" fmla="*/ 5257400 w 5708562"/>
                <a:gd name="connsiteY15" fmla="*/ 7661 h 758453"/>
                <a:gd name="connsiteX16" fmla="*/ 5257511 w 5708562"/>
                <a:gd name="connsiteY16" fmla="*/ 7627 h 758453"/>
                <a:gd name="connsiteX17" fmla="*/ 5333166 w 5708562"/>
                <a:gd name="connsiteY17" fmla="*/ 0 h 7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08562" h="758453">
                  <a:moveTo>
                    <a:pt x="0" y="383056"/>
                  </a:moveTo>
                  <a:lnTo>
                    <a:pt x="0" y="383057"/>
                  </a:lnTo>
                  <a:lnTo>
                    <a:pt x="0" y="383057"/>
                  </a:lnTo>
                  <a:close/>
                  <a:moveTo>
                    <a:pt x="5333166" y="0"/>
                  </a:moveTo>
                  <a:lnTo>
                    <a:pt x="5708562" y="0"/>
                  </a:lnTo>
                  <a:lnTo>
                    <a:pt x="5708562" y="375396"/>
                  </a:lnTo>
                  <a:cubicBezTo>
                    <a:pt x="5708562" y="504974"/>
                    <a:pt x="5642909" y="619219"/>
                    <a:pt x="5543053" y="686680"/>
                  </a:cubicBezTo>
                  <a:lnTo>
                    <a:pt x="5533330" y="691958"/>
                  </a:lnTo>
                  <a:lnTo>
                    <a:pt x="5530441" y="694341"/>
                  </a:lnTo>
                  <a:cubicBezTo>
                    <a:pt x="5470528" y="734818"/>
                    <a:pt x="5398301" y="758453"/>
                    <a:pt x="5320554" y="758453"/>
                  </a:cubicBezTo>
                  <a:lnTo>
                    <a:pt x="375396" y="758452"/>
                  </a:lnTo>
                  <a:cubicBezTo>
                    <a:pt x="219902" y="758452"/>
                    <a:pt x="86489" y="663912"/>
                    <a:pt x="29501" y="529177"/>
                  </a:cubicBezTo>
                  <a:lnTo>
                    <a:pt x="0" y="383057"/>
                  </a:lnTo>
                  <a:lnTo>
                    <a:pt x="29501" y="236936"/>
                  </a:lnTo>
                  <a:cubicBezTo>
                    <a:pt x="86489" y="102201"/>
                    <a:pt x="219902" y="7661"/>
                    <a:pt x="375396" y="7661"/>
                  </a:cubicBezTo>
                  <a:lnTo>
                    <a:pt x="5257400" y="7661"/>
                  </a:lnTo>
                  <a:lnTo>
                    <a:pt x="5257511" y="7627"/>
                  </a:lnTo>
                  <a:cubicBezTo>
                    <a:pt x="5281948" y="2626"/>
                    <a:pt x="5307250" y="0"/>
                    <a:pt x="5333166" y="0"/>
                  </a:cubicBezTo>
                  <a:close/>
                </a:path>
              </a:pathLst>
            </a:custGeom>
            <a:noFill/>
            <a:ln w="28575">
              <a:solidFill>
                <a:srgbClr val="69BD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B45DD51D-11FB-B039-D068-45C8764BE2EF}"/>
                </a:ext>
              </a:extLst>
            </p:cNvPr>
            <p:cNvSpPr txBox="1"/>
            <p:nvPr/>
          </p:nvSpPr>
          <p:spPr>
            <a:xfrm>
              <a:off x="3024603" y="2213254"/>
              <a:ext cx="6166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rgbClr val="99DEF7"/>
                  </a:solidFill>
                  <a:latin typeface="Fox &amp; Cat" pitchFamily="2" charset="0"/>
                  <a:ea typeface="Fox &amp; Cat" pitchFamily="2" charset="0"/>
                </a:rPr>
                <a:t>HOLA, SOY ENRIQUE BOUCHET</a:t>
              </a:r>
            </a:p>
          </p:txBody>
        </p:sp>
      </p:grpSp>
      <p:sp>
        <p:nvSpPr>
          <p:cNvPr id="450" name="Sol 449">
            <a:extLst>
              <a:ext uri="{FF2B5EF4-FFF2-40B4-BE49-F238E27FC236}">
                <a16:creationId xmlns:a16="http://schemas.microsoft.com/office/drawing/2014/main" id="{3EB7D351-887F-1243-8C6A-BB795E6A911B}"/>
              </a:ext>
            </a:extLst>
          </p:cNvPr>
          <p:cNvSpPr/>
          <p:nvPr/>
        </p:nvSpPr>
        <p:spPr>
          <a:xfrm>
            <a:off x="10539087" y="5351799"/>
            <a:ext cx="534657" cy="534657"/>
          </a:xfrm>
          <a:prstGeom prst="sun">
            <a:avLst>
              <a:gd name="adj" fmla="val 27128"/>
            </a:avLst>
          </a:prstGeom>
          <a:solidFill>
            <a:srgbClr val="0D0BFF">
              <a:alpha val="5010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1" name="Rayo 450">
            <a:extLst>
              <a:ext uri="{FF2B5EF4-FFF2-40B4-BE49-F238E27FC236}">
                <a16:creationId xmlns:a16="http://schemas.microsoft.com/office/drawing/2014/main" id="{E1F10AE3-ED73-8424-1D0E-0676490E7F97}"/>
              </a:ext>
            </a:extLst>
          </p:cNvPr>
          <p:cNvSpPr/>
          <p:nvPr/>
        </p:nvSpPr>
        <p:spPr>
          <a:xfrm>
            <a:off x="10610527" y="4335843"/>
            <a:ext cx="407610" cy="407610"/>
          </a:xfrm>
          <a:prstGeom prst="lightningBolt">
            <a:avLst/>
          </a:prstGeom>
          <a:solidFill>
            <a:srgbClr val="0D0BFF">
              <a:alpha val="5010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3" name="Corazón 452">
            <a:extLst>
              <a:ext uri="{FF2B5EF4-FFF2-40B4-BE49-F238E27FC236}">
                <a16:creationId xmlns:a16="http://schemas.microsoft.com/office/drawing/2014/main" id="{1FF5E227-61FC-C0AD-9DBE-902FD5D4C800}"/>
              </a:ext>
            </a:extLst>
          </p:cNvPr>
          <p:cNvSpPr/>
          <p:nvPr/>
        </p:nvSpPr>
        <p:spPr>
          <a:xfrm>
            <a:off x="9576112" y="5452104"/>
            <a:ext cx="348624" cy="348624"/>
          </a:xfrm>
          <a:prstGeom prst="heart">
            <a:avLst/>
          </a:prstGeom>
          <a:solidFill>
            <a:srgbClr val="0D0BFF">
              <a:alpha val="5010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4" name="Luna 453">
            <a:extLst>
              <a:ext uri="{FF2B5EF4-FFF2-40B4-BE49-F238E27FC236}">
                <a16:creationId xmlns:a16="http://schemas.microsoft.com/office/drawing/2014/main" id="{6D77A783-A0E9-E989-CA07-8E3674EF89A7}"/>
              </a:ext>
            </a:extLst>
          </p:cNvPr>
          <p:cNvSpPr/>
          <p:nvPr/>
        </p:nvSpPr>
        <p:spPr>
          <a:xfrm rot="20118153">
            <a:off x="1166666" y="1184323"/>
            <a:ext cx="238615" cy="477229"/>
          </a:xfrm>
          <a:prstGeom prst="moon">
            <a:avLst>
              <a:gd name="adj" fmla="val 28889"/>
            </a:avLst>
          </a:prstGeom>
          <a:solidFill>
            <a:srgbClr val="0D0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5" name="Estrella de 4 puntas 454">
            <a:extLst>
              <a:ext uri="{FF2B5EF4-FFF2-40B4-BE49-F238E27FC236}">
                <a16:creationId xmlns:a16="http://schemas.microsoft.com/office/drawing/2014/main" id="{4DC0E65A-68B8-BB98-85B1-F8C38E5B83BB}"/>
              </a:ext>
            </a:extLst>
          </p:cNvPr>
          <p:cNvSpPr/>
          <p:nvPr/>
        </p:nvSpPr>
        <p:spPr>
          <a:xfrm>
            <a:off x="1077879" y="2230446"/>
            <a:ext cx="565184" cy="565184"/>
          </a:xfrm>
          <a:prstGeom prst="star4">
            <a:avLst/>
          </a:prstGeom>
          <a:solidFill>
            <a:srgbClr val="0D0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6" name="Llamada ovalada 455">
            <a:extLst>
              <a:ext uri="{FF2B5EF4-FFF2-40B4-BE49-F238E27FC236}">
                <a16:creationId xmlns:a16="http://schemas.microsoft.com/office/drawing/2014/main" id="{E9307791-349D-88C8-2F7F-4EB2E2D62CDE}"/>
              </a:ext>
            </a:extLst>
          </p:cNvPr>
          <p:cNvSpPr/>
          <p:nvPr/>
        </p:nvSpPr>
        <p:spPr>
          <a:xfrm>
            <a:off x="2214565" y="1242026"/>
            <a:ext cx="397967" cy="266638"/>
          </a:xfrm>
          <a:prstGeom prst="wedgeEllipseCallout">
            <a:avLst/>
          </a:prstGeom>
          <a:solidFill>
            <a:srgbClr val="0D0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535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Fox &amp; Cat</vt:lpstr>
      <vt:lpstr>Montserrat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Bauch Ventura</dc:creator>
  <cp:lastModifiedBy>Bauch Ventura</cp:lastModifiedBy>
  <cp:revision>1</cp:revision>
  <dcterms:created xsi:type="dcterms:W3CDTF">2024-03-25T06:33:00Z</dcterms:created>
  <dcterms:modified xsi:type="dcterms:W3CDTF">2024-03-25T07:18:33Z</dcterms:modified>
</cp:coreProperties>
</file>