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to EnerNova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Revolutionizing Clean Energy Solutions for a Sustainable Future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Meet 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Anika Shah, CEO (ex-Tesla)</a:t>
            </a:r>
          </a:p>
          <a:p>
            <a:r>
              <a:t>- David Liu, CTO (PhD in Energy Systems)</a:t>
            </a:r>
          </a:p>
          <a:p>
            <a:r>
              <a:t>- Maria Gomez, COO (10+ years in emerging markets)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Join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are raising $1.5M in seed funding to scale our operations, hire key talent, and expand to 3 new markets.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Let’s power the future, together.</a:t>
            </a:r>
          </a:p>
          <a:p>
            <a:r>
              <a:t>Contact us at: hello@enernova.io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become a global leader in decentralized and affordable renewable energy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 800 million people worldwide lack access to reliable electricity.</a:t>
            </a:r>
          </a:p>
          <a:p/>
          <a:p>
            <a:r>
              <a:t>Current renewable energy solutions are often expensive and not scalable.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EnerNova introduces compact, modular solar microgrids designed for remote and underserved communities.</a:t>
            </a:r>
          </a:p>
          <a:p/>
          <a:p>
            <a:r>
              <a:t>Scalable, easy to deploy, and low-cost.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Smart Energy Storage</a:t>
            </a:r>
          </a:p>
          <a:p>
            <a:r>
              <a:t>- AI-based Load Optimization</a:t>
            </a:r>
          </a:p>
          <a:p>
            <a:r>
              <a:t>- IoT-enabled Remote Monitoring</a:t>
            </a:r>
          </a:p>
          <a:p>
            <a:r>
              <a:t>- Plug-and-Play Solar Panels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Subscription-based model for energy usage</a:t>
            </a:r>
          </a:p>
          <a:p/>
          <a:p>
            <a:r>
              <a:t>Partnerships with local governments and NGOs</a:t>
            </a:r>
          </a:p>
          <a:p/>
          <a:p>
            <a:r>
              <a:t>Carbon credit monetization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Targeting a $200B global off-grid energy market</a:t>
            </a:r>
          </a:p>
          <a:p/>
          <a:p>
            <a:r>
              <a:t>Initial focus on Sub-Saharan Africa and Southeast Asia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- 3 successful pilots in Kenya, India, and Peru</a:t>
            </a:r>
          </a:p>
          <a:p>
            <a:r>
              <a:t>- 50+ households powered</a:t>
            </a:r>
          </a:p>
          <a:p>
            <a:r>
              <a:t>- Strategic MoUs with 2 NGOs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Year 1: $500K revenue</a:t>
            </a:r>
          </a:p>
          <a:p>
            <a:r>
              <a:t>Year 3: $5M revenue</a:t>
            </a:r>
          </a:p>
          <a:p>
            <a:r>
              <a:t>Break-even by Year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