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61" r:id="rId6"/>
    <p:sldId id="269" r:id="rId7"/>
    <p:sldId id="263" r:id="rId8"/>
    <p:sldId id="264" r:id="rId9"/>
    <p:sldId id="268" r:id="rId10"/>
    <p:sldId id="267" r:id="rId11"/>
    <p:sldId id="262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17" autoAdjust="0"/>
    <p:restoredTop sz="94660"/>
  </p:normalViewPr>
  <p:slideViewPr>
    <p:cSldViewPr snapToGrid="0">
      <p:cViewPr varScale="1">
        <p:scale>
          <a:sx n="80" d="100"/>
          <a:sy n="80" d="100"/>
        </p:scale>
        <p:origin x="65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37887B19-F53D-4BD7-9222-3E7F0FAF0826}"/>
              </a:ext>
            </a:extLst>
          </p:cNvPr>
          <p:cNvSpPr>
            <a:spLocks/>
          </p:cNvSpPr>
          <p:nvPr userDrawn="1"/>
        </p:nvSpPr>
        <p:spPr bwMode="auto">
          <a:xfrm rot="859120" flipH="1">
            <a:off x="-1381342" y="-1207692"/>
            <a:ext cx="3371272" cy="8927307"/>
          </a:xfrm>
          <a:prstGeom prst="rect">
            <a:avLst/>
          </a:prstGeom>
          <a:gradFill rotWithShape="0">
            <a:gsLst>
              <a:gs pos="57000">
                <a:srgbClr val="549FF3"/>
              </a:gs>
              <a:gs pos="100000">
                <a:srgbClr val="3D36BA"/>
              </a:gs>
            </a:gsLst>
            <a:lin ang="5400000"/>
          </a:gradFill>
          <a:ln>
            <a:noFill/>
          </a:ln>
          <a:effectLst>
            <a:outerShdw blurRad="50800" dist="25400" dir="5400000" algn="ctr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ctr" eaLnBrk="1"/>
            <a:endParaRPr lang="zh-CN" altLang="zh-CN" sz="1600">
              <a:solidFill>
                <a:srgbClr val="FFFFFF"/>
              </a:solidFill>
              <a:ea typeface="SimSun" panose="02010600030101010101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3599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3"/>
          </a:xfrm>
        </p:spPr>
        <p:txBody>
          <a:bodyPr/>
          <a:lstStyle>
            <a:lvl1pPr marL="0" indent="0" algn="r">
              <a:buNone/>
              <a:defRPr sz="28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 altLang="zh-CN" dirty="0"/>
              <a:t>Click to edit Master subtitle style</a:t>
            </a:r>
            <a:endParaRPr lang="zh-CN" altLang="en-US" dirty="0"/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C2E44-293D-4CE9-B437-38578EAF30C8}" type="slidenum">
              <a:rPr lang="zh-CN" altLang="zh-CN"/>
              <a:pPr/>
              <a:t>‹#›</a:t>
            </a:fld>
            <a:endParaRPr lang="zh-CN" altLang="zh-CN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78D8BECF-B51D-4F69-A4D2-B460B91F34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4618"/>
            <a:ext cx="2659642" cy="132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64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35C023-FE34-4344-A130-C228BB7E7256}" type="slidenum">
              <a:rPr lang="zh-CN" altLang="zh-CN"/>
              <a:pPr/>
              <a:t>‹#›</a:t>
            </a:fld>
            <a:endParaRPr lang="zh-CN" altLang="zh-CN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434A424-850E-4718-B7E9-624FA5B96A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260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47038" y="1830388"/>
            <a:ext cx="1951038" cy="4420394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3132" y="1830388"/>
            <a:ext cx="5777706" cy="4420394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3F4BDC-C434-4A9D-BBDF-64FA4D5C18DB}" type="slidenum">
              <a:rPr lang="zh-CN" altLang="zh-CN"/>
              <a:pPr/>
              <a:t>‹#›</a:t>
            </a:fld>
            <a:endParaRPr lang="zh-CN" altLang="zh-CN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DDCCB80E-6BD6-4CD7-A264-A5A956D4DD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6698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sign&#10;&#10;Description automatically generated">
            <a:extLst>
              <a:ext uri="{FF2B5EF4-FFF2-40B4-BE49-F238E27FC236}">
                <a16:creationId xmlns:a16="http://schemas.microsoft.com/office/drawing/2014/main" id="{5FCCA335-7914-4FD9-8F58-7115715F6B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016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95BF15-D72E-4E4E-91BA-005481991A52}" type="slidenum">
              <a:rPr lang="zh-CN" altLang="zh-CN"/>
              <a:pPr/>
              <a:t>‹#›</a:t>
            </a:fld>
            <a:endParaRPr lang="zh-CN" altLang="zh-CN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56C3853D-7FF2-466F-ABFC-F4D315C345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982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0512B6-C6BE-4337-A445-D3A171D563C3}" type="slidenum">
              <a:rPr lang="zh-CN" altLang="zh-CN"/>
              <a:pPr/>
              <a:t>‹#›</a:t>
            </a:fld>
            <a:endParaRPr lang="zh-CN" altLang="zh-CN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C337904-0B9E-4176-9C06-8DAC328C06DE}"/>
              </a:ext>
            </a:extLst>
          </p:cNvPr>
          <p:cNvSpPr>
            <a:spLocks/>
          </p:cNvSpPr>
          <p:nvPr userDrawn="1"/>
        </p:nvSpPr>
        <p:spPr bwMode="auto">
          <a:xfrm rot="859120" flipH="1">
            <a:off x="-1381342" y="-1207692"/>
            <a:ext cx="3371272" cy="8927307"/>
          </a:xfrm>
          <a:prstGeom prst="rect">
            <a:avLst/>
          </a:prstGeom>
          <a:gradFill rotWithShape="0">
            <a:gsLst>
              <a:gs pos="58000">
                <a:srgbClr val="549FF3"/>
              </a:gs>
              <a:gs pos="100000">
                <a:srgbClr val="3D36BA"/>
              </a:gs>
            </a:gsLst>
            <a:lin ang="5400000"/>
          </a:gradFill>
          <a:ln>
            <a:noFill/>
          </a:ln>
          <a:effectLst>
            <a:outerShdw blurRad="50800" dist="25400" dir="5400000" algn="ctr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ctr" eaLnBrk="1"/>
            <a:endParaRPr lang="zh-CN" altLang="zh-CN" sz="1600">
              <a:solidFill>
                <a:srgbClr val="FFFFFF"/>
              </a:solidFill>
              <a:ea typeface="SimSun" panose="02010600030101010101" pitchFamily="2" charset="-122"/>
            </a:endParaRP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3861FDE1-7B29-4CA4-90DD-E06D26DC49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4618"/>
            <a:ext cx="2659642" cy="13298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719262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173967"/>
            <a:ext cx="10515600" cy="1915684"/>
          </a:xfrm>
        </p:spPr>
        <p:txBody>
          <a:bodyPr/>
          <a:lstStyle>
            <a:lvl1pPr marL="0" indent="0" algn="r">
              <a:buNone/>
              <a:defRPr sz="2800"/>
            </a:lvl1pPr>
            <a:lvl2pPr marL="228600" indent="0">
              <a:buNone/>
              <a:defRPr sz="1000"/>
            </a:lvl2pPr>
            <a:lvl3pPr marL="457200" indent="0">
              <a:buNone/>
              <a:defRPr sz="900"/>
            </a:lvl3pPr>
            <a:lvl4pPr marL="685800" indent="0">
              <a:buNone/>
              <a:defRPr sz="800"/>
            </a:lvl4pPr>
            <a:lvl5pPr marL="914400" indent="0">
              <a:buNone/>
              <a:defRPr sz="800"/>
            </a:lvl5pPr>
            <a:lvl6pPr marL="1143000" indent="0">
              <a:buNone/>
              <a:defRPr sz="800"/>
            </a:lvl6pPr>
            <a:lvl7pPr marL="1371600" indent="0">
              <a:buNone/>
              <a:defRPr sz="800"/>
            </a:lvl7pPr>
            <a:lvl8pPr marL="1600200" indent="0">
              <a:buNone/>
              <a:defRPr sz="800"/>
            </a:lvl8pPr>
            <a:lvl9pPr marL="1828800" indent="0">
              <a:buNone/>
              <a:defRPr sz="800"/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4548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0519" y="607218"/>
            <a:ext cx="7804944" cy="1106562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39965" y="1830388"/>
            <a:ext cx="3863975" cy="4420394"/>
          </a:xfrm>
        </p:spPr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3306" y="1830388"/>
            <a:ext cx="3864769" cy="4420394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575B06-9A48-44CB-BF22-441D24A07EA7}" type="slidenum">
              <a:rPr lang="zh-CN" altLang="zh-CN"/>
              <a:pPr/>
              <a:t>‹#›</a:t>
            </a:fld>
            <a:endParaRPr lang="zh-CN" altLang="zh-CN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3DBF766B-A79A-47E3-A8A4-F20D3785D3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580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8078301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7" y="1681163"/>
            <a:ext cx="5157788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7" y="2505075"/>
            <a:ext cx="51577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3"/>
          </a:xfrm>
        </p:spPr>
        <p:txBody>
          <a:bodyPr anchor="b"/>
          <a:lstStyle>
            <a:lvl1pPr marL="0" indent="0">
              <a:buNone/>
              <a:defRPr lang="en-US" altLang="zh-CN" sz="2400" b="1" kern="120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296D34-F81A-46A2-8AD8-39966004D08F}" type="slidenum">
              <a:rPr lang="zh-CN" altLang="zh-CN"/>
              <a:pPr/>
              <a:t>‹#›</a:t>
            </a:fld>
            <a:endParaRPr lang="zh-CN" altLang="zh-CN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15D48B74-1623-4CF1-A84F-46B2BC73C6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990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6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78D55F-A373-42D5-A264-B8E1D501BFC5}" type="slidenum">
              <a:rPr lang="zh-CN" altLang="zh-CN"/>
              <a:pPr/>
              <a:t>‹#›</a:t>
            </a:fld>
            <a:endParaRPr lang="zh-CN" altLang="zh-CN"/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6AD8A316-5B60-4558-8ABF-CD2AA4BBB5B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380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594138-9B44-4804-8A89-1E9C8739BAC6}" type="slidenum">
              <a:rPr lang="zh-CN" altLang="zh-CN"/>
              <a:pPr/>
              <a:t>‹#›</a:t>
            </a:fld>
            <a:endParaRPr lang="zh-CN" altLang="zh-CN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5FB88157-DD58-478C-AE64-6676DEBA1F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042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04633"/>
            <a:ext cx="3932238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304833"/>
            <a:ext cx="3932238" cy="3811588"/>
          </a:xfrm>
        </p:spPr>
        <p:txBody>
          <a:bodyPr/>
          <a:lstStyle>
            <a:lvl1pPr marL="0" indent="0">
              <a:buNone/>
              <a:defRPr sz="24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E2E900-EAB6-4B71-8F4C-9F49C009F645}" type="slidenum">
              <a:rPr lang="zh-CN" altLang="zh-CN"/>
              <a:pPr/>
              <a:t>‹#›</a:t>
            </a:fld>
            <a:endParaRPr lang="zh-CN" altLang="zh-CN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3B617167-14B9-4E1B-8626-65F9446BE7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33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58418"/>
            <a:ext cx="3932238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pPr lvl="0"/>
            <a:endParaRPr lang="zh-CN" altLang="en-US" noProof="0">
              <a:sym typeface="Helvetica Light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358618"/>
            <a:ext cx="3932238" cy="3811588"/>
          </a:xfrm>
        </p:spPr>
        <p:txBody>
          <a:bodyPr/>
          <a:lstStyle>
            <a:lvl1pPr marL="0" indent="0">
              <a:buNone/>
              <a:defRPr sz="24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7794E7-4E28-4501-8019-5566C2C2BC83}" type="slidenum">
              <a:rPr lang="zh-CN" altLang="zh-CN"/>
              <a:pPr/>
              <a:t>‹#›</a:t>
            </a:fld>
            <a:endParaRPr lang="zh-CN" altLang="zh-CN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DD88C70D-6027-48FC-86EC-5C3A896408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792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/>
          </p:cNvSpPr>
          <p:nvPr>
            <p:ph type="title"/>
          </p:nvPr>
        </p:nvSpPr>
        <p:spPr bwMode="auto">
          <a:xfrm>
            <a:off x="2193132" y="958906"/>
            <a:ext cx="7804944" cy="1518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71437" tIns="71437" rIns="71437" bIns="7143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Lantinghei SC Heavy" charset="0"/>
              </a:rPr>
              <a:t>Click to edit Master title style</a:t>
            </a:r>
          </a:p>
        </p:txBody>
      </p:sp>
      <p:pic>
        <p:nvPicPr>
          <p:cNvPr id="1027" name="Picture 2" descr="资源 1@4x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370270" flipH="1">
            <a:off x="5971382" y="-2408238"/>
            <a:ext cx="7548563" cy="722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9804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8" name="Picture 3" descr="pasted-image.pdf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157" y="297656"/>
            <a:ext cx="1800225" cy="356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Rectangle 4"/>
          <p:cNvSpPr>
            <a:spLocks/>
          </p:cNvSpPr>
          <p:nvPr/>
        </p:nvSpPr>
        <p:spPr bwMode="auto">
          <a:xfrm>
            <a:off x="12063413" y="230188"/>
            <a:ext cx="234157" cy="453232"/>
          </a:xfrm>
          <a:prstGeom prst="rect">
            <a:avLst/>
          </a:prstGeom>
          <a:solidFill>
            <a:srgbClr val="081BA5"/>
          </a:solidFill>
          <a:ln>
            <a:noFill/>
          </a:ln>
          <a:effectLst>
            <a:outerShdw blurRad="50800" dist="25400" dir="5400000" algn="ctr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lIns="35719" tIns="35719" rIns="35719" bIns="35719" anchor="ctr"/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ctr" eaLnBrk="1"/>
            <a:endParaRPr lang="zh-CN" altLang="zh-CN" sz="1600">
              <a:solidFill>
                <a:srgbClr val="FFFFFF"/>
              </a:solidFill>
              <a:ea typeface="SimSun" panose="02010600030101010101" pitchFamily="2" charset="-122"/>
            </a:endParaRPr>
          </a:p>
        </p:txBody>
      </p:sp>
      <p:sp>
        <p:nvSpPr>
          <p:cNvPr id="1030" name="Rectangle 5"/>
          <p:cNvSpPr>
            <a:spLocks noGrp="1"/>
          </p:cNvSpPr>
          <p:nvPr>
            <p:ph type="body" idx="1"/>
          </p:nvPr>
        </p:nvSpPr>
        <p:spPr bwMode="auto">
          <a:xfrm>
            <a:off x="2193132" y="2594181"/>
            <a:ext cx="7804944" cy="4032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71437" tIns="71437" rIns="71437" bIns="7143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>
                <a:sym typeface="Helvetica Light" charset="0"/>
              </a:rPr>
              <a:t>Click to edit Master text styles</a:t>
            </a:r>
          </a:p>
          <a:p>
            <a:pPr lvl="1"/>
            <a:r>
              <a:rPr lang="zh-CN" altLang="zh-CN" dirty="0">
                <a:sym typeface="Helvetica Light" charset="0"/>
              </a:rPr>
              <a:t>Second level</a:t>
            </a:r>
          </a:p>
          <a:p>
            <a:pPr lvl="2"/>
            <a:r>
              <a:rPr lang="zh-CN" altLang="zh-CN" dirty="0">
                <a:sym typeface="Helvetica Light" charset="0"/>
              </a:rPr>
              <a:t>Third level</a:t>
            </a:r>
          </a:p>
          <a:p>
            <a:pPr lvl="3"/>
            <a:r>
              <a:rPr lang="zh-CN" altLang="zh-CN" dirty="0">
                <a:sym typeface="Helvetica Light" charset="0"/>
              </a:rPr>
              <a:t>Fourth level</a:t>
            </a:r>
          </a:p>
          <a:p>
            <a:pPr lvl="4"/>
            <a:r>
              <a:rPr lang="zh-CN" altLang="zh-CN" dirty="0">
                <a:sym typeface="Helvetica Light" charset="0"/>
              </a:rPr>
              <a:t>Fifth level</a:t>
            </a:r>
          </a:p>
        </p:txBody>
      </p:sp>
      <p:sp>
        <p:nvSpPr>
          <p:cNvPr id="3" name="Rectangle 6"/>
          <p:cNvSpPr>
            <a:spLocks noGrp="1"/>
          </p:cNvSpPr>
          <p:nvPr>
            <p:ph type="sldNum" sz="quarter" idx="2"/>
          </p:nvPr>
        </p:nvSpPr>
        <p:spPr bwMode="auto">
          <a:xfrm>
            <a:off x="5967413" y="6504782"/>
            <a:ext cx="247650" cy="25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71437" tIns="71437" rIns="71437" bIns="71437" numCol="1" anchor="t" anchorCtr="0" compatLnSpc="1">
            <a:prstTxWarp prst="textNoShape">
              <a:avLst/>
            </a:prstTxWarp>
          </a:bodyPr>
          <a:lstStyle>
            <a:lvl1pPr algn="ctr" eaLnBrk="1">
              <a:defRPr sz="1200">
                <a:ea typeface="SimSun" panose="02010600030101010101" pitchFamily="2" charset="-122"/>
              </a:defRPr>
            </a:lvl1pPr>
          </a:lstStyle>
          <a:p>
            <a:fld id="{4A3DB189-EA9E-4FF3-A80F-706F2B8DAEC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64193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410369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000000"/>
          </a:solidFill>
          <a:latin typeface="+mj-lt"/>
          <a:ea typeface="+mj-ea"/>
          <a:cs typeface="+mj-cs"/>
          <a:sym typeface="Lantinghei SC Heavy" charset="0"/>
        </a:defRPr>
      </a:lvl1pPr>
      <a:lvl2pPr algn="ctr" defTabSz="410369" rtl="0" eaLnBrk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2pPr>
      <a:lvl3pPr algn="ctr" defTabSz="410369" rtl="0" eaLnBrk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3pPr>
      <a:lvl4pPr algn="ctr" defTabSz="410369" rtl="0" eaLnBrk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4pPr>
      <a:lvl5pPr algn="ctr" defTabSz="410369" rtl="0" eaLnBrk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5pPr>
      <a:lvl6pPr marL="228600" algn="ctr" defTabSz="410369" rtl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6pPr>
      <a:lvl7pPr marL="457200" algn="ctr" defTabSz="410369" rtl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7pPr>
      <a:lvl8pPr marL="685800" algn="ctr" defTabSz="410369" rtl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8pPr>
      <a:lvl9pPr marL="914400" algn="ctr" defTabSz="410369" rtl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9pPr>
    </p:titleStyle>
    <p:bodyStyle>
      <a:lvl1pPr marL="307975" indent="-307975" algn="l" defTabSz="410369" rtl="0" eaLnBrk="0" fontAlgn="base" hangingPunct="0">
        <a:spcBef>
          <a:spcPts val="2950"/>
        </a:spcBef>
        <a:spcAft>
          <a:spcPct val="0"/>
        </a:spcAft>
        <a:buSzPct val="75000"/>
        <a:buChar char="•"/>
        <a:defRPr sz="25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1pPr>
      <a:lvl2pPr marL="530225" indent="-307975" algn="l" defTabSz="410369" rtl="0" eaLnBrk="0" fontAlgn="base" hangingPunct="0">
        <a:spcBef>
          <a:spcPts val="2950"/>
        </a:spcBef>
        <a:spcAft>
          <a:spcPct val="0"/>
        </a:spcAft>
        <a:buSzPct val="75000"/>
        <a:buChar char="•"/>
        <a:defRPr sz="25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2pPr>
      <a:lvl3pPr marL="752475" indent="-307975" algn="l" defTabSz="410369" rtl="0" eaLnBrk="0" fontAlgn="base" hangingPunct="0">
        <a:spcBef>
          <a:spcPts val="2950"/>
        </a:spcBef>
        <a:spcAft>
          <a:spcPct val="0"/>
        </a:spcAft>
        <a:buSzPct val="75000"/>
        <a:buChar char="•"/>
        <a:defRPr sz="25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3pPr>
      <a:lvl4pPr marL="974725" indent="-307975" algn="l" defTabSz="410369" rtl="0" eaLnBrk="0" fontAlgn="base" hangingPunct="0">
        <a:spcBef>
          <a:spcPts val="2950"/>
        </a:spcBef>
        <a:spcAft>
          <a:spcPct val="0"/>
        </a:spcAft>
        <a:buSzPct val="75000"/>
        <a:buChar char="•"/>
        <a:defRPr sz="25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4pPr>
      <a:lvl5pPr marL="1196975" indent="-307975" algn="l" defTabSz="410369" rtl="0" eaLnBrk="0" fontAlgn="base" hangingPunct="0">
        <a:spcBef>
          <a:spcPts val="2950"/>
        </a:spcBef>
        <a:spcAft>
          <a:spcPct val="0"/>
        </a:spcAft>
        <a:buSzPct val="75000"/>
        <a:buChar char="•"/>
        <a:defRPr sz="25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4C6F9-E852-44A4-AA8B-5018A96898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42878"/>
            <a:ext cx="9144000" cy="1835990"/>
          </a:xfrm>
        </p:spPr>
        <p:txBody>
          <a:bodyPr/>
          <a:lstStyle/>
          <a:p>
            <a:r>
              <a:rPr lang="zh-CN" altLang="en-US" dirty="0"/>
              <a:t>学期项目展示</a:t>
            </a:r>
            <a:br>
              <a:rPr lang="en-IN" dirty="0"/>
            </a:br>
            <a:r>
              <a:rPr lang="zh-CN" altLang="en-US" sz="4400" dirty="0">
                <a:solidFill>
                  <a:srgbClr val="C00000"/>
                </a:solidFill>
              </a:rPr>
              <a:t>项目名称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E3608F-FF45-4EB2-96C1-07269BF305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88765" y="3401366"/>
            <a:ext cx="4572000" cy="213359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开发团队</a:t>
            </a:r>
            <a:r>
              <a:rPr lang="en-IN" dirty="0"/>
              <a:t>:</a:t>
            </a:r>
          </a:p>
          <a:p>
            <a:pPr>
              <a:spcBef>
                <a:spcPts val="0"/>
              </a:spcBef>
            </a:pPr>
            <a:r>
              <a:rPr lang="zh-CN" altLang="en-US" sz="2000" dirty="0"/>
              <a:t>成员</a:t>
            </a:r>
            <a:r>
              <a:rPr lang="en-US" altLang="zh-CN" sz="2000" dirty="0"/>
              <a:t>1</a:t>
            </a:r>
          </a:p>
          <a:p>
            <a:pPr>
              <a:spcBef>
                <a:spcPts val="0"/>
              </a:spcBef>
            </a:pPr>
            <a:r>
              <a:rPr lang="zh-CN" altLang="en-US" sz="2000" dirty="0"/>
              <a:t>成员</a:t>
            </a:r>
            <a:r>
              <a:rPr lang="en-US" altLang="zh-CN" sz="2000" dirty="0"/>
              <a:t>2</a:t>
            </a:r>
          </a:p>
          <a:p>
            <a:pPr>
              <a:spcBef>
                <a:spcPts val="0"/>
              </a:spcBef>
            </a:pPr>
            <a:r>
              <a:rPr lang="zh-CN" altLang="en-US" sz="2000" dirty="0"/>
              <a:t>成员</a:t>
            </a:r>
            <a:r>
              <a:rPr lang="en-US" altLang="zh-CN" sz="2000" dirty="0"/>
              <a:t>3</a:t>
            </a:r>
          </a:p>
          <a:p>
            <a:pPr>
              <a:spcBef>
                <a:spcPts val="0"/>
              </a:spcBef>
            </a:pPr>
            <a:r>
              <a:rPr lang="zh-CN" altLang="en-US" sz="2000" dirty="0"/>
              <a:t>成员</a:t>
            </a:r>
            <a:r>
              <a:rPr lang="en-US" altLang="zh-CN" sz="2000" dirty="0"/>
              <a:t>4</a:t>
            </a:r>
            <a:endParaRPr lang="en-US" altLang="zh-CN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F60D39B-68FF-4506-A192-1D2E59A59F0B}"/>
              </a:ext>
            </a:extLst>
          </p:cNvPr>
          <p:cNvSpPr txBox="1">
            <a:spLocks/>
          </p:cNvSpPr>
          <p:nvPr/>
        </p:nvSpPr>
        <p:spPr bwMode="auto">
          <a:xfrm>
            <a:off x="1861452" y="3626372"/>
            <a:ext cx="4572000" cy="1683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71437" tIns="71437" rIns="71437" bIns="71437" numCol="1" anchor="ctr" anchorCtr="0" compatLnSpc="1">
            <a:prstTxWarp prst="textNoShape">
              <a:avLst/>
            </a:prstTxWarp>
          </a:bodyPr>
          <a:lstStyle>
            <a:lvl1pPr marL="0" indent="0" algn="r" defTabSz="410369" rtl="0" eaLnBrk="0" fontAlgn="base" hangingPunct="0">
              <a:spcBef>
                <a:spcPts val="2950"/>
              </a:spcBef>
              <a:spcAft>
                <a:spcPct val="0"/>
              </a:spcAft>
              <a:buSzPct val="75000"/>
              <a:buNone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1pPr>
            <a:lvl2pPr marL="228600" indent="0" algn="ctr" defTabSz="410369" rtl="0" eaLnBrk="0" fontAlgn="base" hangingPunct="0">
              <a:spcBef>
                <a:spcPts val="2950"/>
              </a:spcBef>
              <a:spcAft>
                <a:spcPct val="0"/>
              </a:spcAft>
              <a:buSzPct val="7500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2pPr>
            <a:lvl3pPr marL="457200" indent="0" algn="ctr" defTabSz="410369" rtl="0" eaLnBrk="0" fontAlgn="base" hangingPunct="0">
              <a:spcBef>
                <a:spcPts val="2950"/>
              </a:spcBef>
              <a:spcAft>
                <a:spcPct val="0"/>
              </a:spcAft>
              <a:buSzPct val="75000"/>
              <a:buNone/>
              <a:defRPr sz="9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3pPr>
            <a:lvl4pPr marL="685800" indent="0" algn="ctr" defTabSz="410369" rtl="0" eaLnBrk="0" fontAlgn="base" hangingPunct="0">
              <a:spcBef>
                <a:spcPts val="2950"/>
              </a:spcBef>
              <a:spcAft>
                <a:spcPct val="0"/>
              </a:spcAft>
              <a:buSzPct val="75000"/>
              <a:buNone/>
              <a:defRPr sz="8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4pPr>
            <a:lvl5pPr marL="914400" indent="0" algn="ctr" defTabSz="410369" rtl="0" eaLnBrk="0" fontAlgn="base" hangingPunct="0">
              <a:spcBef>
                <a:spcPts val="2950"/>
              </a:spcBef>
              <a:spcAft>
                <a:spcPct val="0"/>
              </a:spcAft>
              <a:buSzPct val="75000"/>
              <a:buNone/>
              <a:defRPr sz="8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5pPr>
            <a:lvl6pPr marL="1143000" indent="0" algn="ctr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71600" indent="0" algn="ctr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0" algn="ctr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8800" indent="0" algn="ctr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endParaRPr lang="en-US" altLang="zh-CN" dirty="0"/>
          </a:p>
          <a:p>
            <a:pPr algn="l">
              <a:spcBef>
                <a:spcPts val="0"/>
              </a:spcBef>
            </a:pPr>
            <a:endParaRPr lang="en-US" altLang="zh-CN" dirty="0"/>
          </a:p>
          <a:p>
            <a:pPr algn="l">
              <a:spcBef>
                <a:spcPts val="0"/>
              </a:spcBef>
            </a:pPr>
            <a:r>
              <a:rPr lang="zh-CN" altLang="en-US" dirty="0"/>
              <a:t>技术应用</a:t>
            </a:r>
            <a:r>
              <a:rPr lang="en-IN" dirty="0"/>
              <a:t>:</a:t>
            </a:r>
          </a:p>
          <a:p>
            <a:pPr algn="l">
              <a:spcBef>
                <a:spcPts val="0"/>
              </a:spcBef>
            </a:pPr>
            <a:r>
              <a:rPr lang="en-US" altLang="zh-CN" sz="2000" dirty="0"/>
              <a:t>HTML5+CSS+JS+jQuery</a:t>
            </a:r>
          </a:p>
          <a:p>
            <a:pPr algn="l">
              <a:spcBef>
                <a:spcPts val="0"/>
              </a:spcBef>
            </a:pPr>
            <a:r>
              <a:rPr lang="en-US" altLang="zh-CN" sz="2000" dirty="0"/>
              <a:t>Bootstrap</a:t>
            </a:r>
          </a:p>
          <a:p>
            <a:pPr algn="l">
              <a:spcBef>
                <a:spcPts val="0"/>
              </a:spcBef>
            </a:pPr>
            <a:r>
              <a:rPr lang="en-IN" sz="2000" dirty="0"/>
              <a:t>MS SQL SERVER</a:t>
            </a:r>
          </a:p>
          <a:p>
            <a:pPr algn="l">
              <a:spcBef>
                <a:spcPts val="0"/>
              </a:spcBef>
            </a:pPr>
            <a:r>
              <a:rPr lang="en-US" altLang="zh-CN" sz="2000" dirty="0" err="1"/>
              <a:t>JSP&amp;Servlet</a:t>
            </a:r>
            <a:endParaRPr lang="en-IN" sz="2000" dirty="0"/>
          </a:p>
          <a:p>
            <a:pPr algn="l">
              <a:spcBef>
                <a:spcPts val="0"/>
              </a:spcBef>
            </a:pPr>
            <a:endParaRPr lang="en-IN" dirty="0"/>
          </a:p>
          <a:p>
            <a:pPr algn="l">
              <a:spcBef>
                <a:spcPts val="0"/>
              </a:spcBef>
            </a:pPr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学期</a:t>
            </a:r>
            <a:endParaRPr lang="en-IN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B6081705-DED6-4DBA-A70C-71C2664EE2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32" y="1119708"/>
            <a:ext cx="1620320" cy="161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724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C33E0-6781-4F4B-B990-DD48F558E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遇到的挑战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DAB8C-FC44-4B3C-B2C5-5F5CB1FCE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169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5217C-68E1-4547-A401-A6F5DC08A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待改善部分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9FBC0-D422-4B11-B07E-893916A0D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181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clock&#10;&#10;Description automatically generated">
            <a:extLst>
              <a:ext uri="{FF2B5EF4-FFF2-40B4-BE49-F238E27FC236}">
                <a16:creationId xmlns:a16="http://schemas.microsoft.com/office/drawing/2014/main" id="{304E6E89-EA94-461E-9E91-9E396359F0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074" y="1177261"/>
            <a:ext cx="5818632" cy="413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684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1A092B-428A-463A-9C1E-2B4C632FAEFF}"/>
              </a:ext>
            </a:extLst>
          </p:cNvPr>
          <p:cNvSpPr/>
          <p:nvPr/>
        </p:nvSpPr>
        <p:spPr>
          <a:xfrm>
            <a:off x="3162227" y="2718977"/>
            <a:ext cx="5363969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8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  <a:endParaRPr lang="en-US" sz="88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29611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C4CF0-FE86-46D2-BB26-8B5D1D7E3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3528" y="439147"/>
            <a:ext cx="7804944" cy="1098494"/>
          </a:xfrm>
        </p:spPr>
        <p:txBody>
          <a:bodyPr/>
          <a:lstStyle/>
          <a:p>
            <a:r>
              <a:rPr lang="zh-CN" altLang="en-US" dirty="0"/>
              <a:t>团队介绍</a:t>
            </a:r>
            <a:endParaRPr lang="en-IN" dirty="0"/>
          </a:p>
        </p:txBody>
      </p:sp>
      <p:pic>
        <p:nvPicPr>
          <p:cNvPr id="7" name="Picture 6" descr="A close up of an animal&#10;&#10;Description automatically generated">
            <a:extLst>
              <a:ext uri="{FF2B5EF4-FFF2-40B4-BE49-F238E27FC236}">
                <a16:creationId xmlns:a16="http://schemas.microsoft.com/office/drawing/2014/main" id="{9F4AA5F8-35A5-48FA-A0D2-2A7495B0C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706" y="1537641"/>
            <a:ext cx="2430236" cy="2430236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83F44F08-BD1C-4FA6-BF47-B7ED2A1C61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058" y="1537641"/>
            <a:ext cx="2326788" cy="23267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15718BB-CFDB-4764-970D-C706A4FA6D9E}"/>
              </a:ext>
            </a:extLst>
          </p:cNvPr>
          <p:cNvSpPr txBox="1"/>
          <p:nvPr/>
        </p:nvSpPr>
        <p:spPr>
          <a:xfrm>
            <a:off x="3908295" y="3044547"/>
            <a:ext cx="2269314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dirty="0"/>
              <a:t>XXX</a:t>
            </a:r>
          </a:p>
          <a:p>
            <a:r>
              <a:rPr lang="en-IN" dirty="0"/>
              <a:t>2020</a:t>
            </a:r>
            <a:r>
              <a:rPr lang="en-US" altLang="zh-CN" dirty="0"/>
              <a:t>2</a:t>
            </a:r>
            <a:r>
              <a:rPr lang="en-IN" dirty="0"/>
              <a:t>0</a:t>
            </a:r>
            <a:r>
              <a:rPr lang="en-US" altLang="zh-CN" dirty="0"/>
              <a:t>1111</a:t>
            </a:r>
            <a:endParaRPr lang="en-IN" dirty="0"/>
          </a:p>
          <a:p>
            <a:r>
              <a:rPr lang="zh-CN" altLang="en-US" dirty="0"/>
              <a:t>前端开发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5BBCD4-D893-428B-9A39-A015F22CAA55}"/>
              </a:ext>
            </a:extLst>
          </p:cNvPr>
          <p:cNvSpPr txBox="1"/>
          <p:nvPr/>
        </p:nvSpPr>
        <p:spPr>
          <a:xfrm>
            <a:off x="5998029" y="1544453"/>
            <a:ext cx="2182228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IN" dirty="0"/>
              <a:t>XXX</a:t>
            </a:r>
          </a:p>
          <a:p>
            <a:pPr algn="r"/>
            <a:r>
              <a:rPr lang="en-IN" dirty="0"/>
              <a:t>2020</a:t>
            </a:r>
            <a:r>
              <a:rPr lang="en-US" altLang="zh-CN" dirty="0"/>
              <a:t>20</a:t>
            </a:r>
            <a:r>
              <a:rPr lang="en-IN" dirty="0"/>
              <a:t>2222</a:t>
            </a:r>
          </a:p>
          <a:p>
            <a:pPr algn="r"/>
            <a:r>
              <a:rPr lang="zh-CN" altLang="en-US" dirty="0"/>
              <a:t>数据库开发</a:t>
            </a:r>
            <a:endParaRPr lang="en-IN" dirty="0"/>
          </a:p>
        </p:txBody>
      </p:sp>
      <p:pic>
        <p:nvPicPr>
          <p:cNvPr id="12" name="Picture 11" descr="A close up of an animal&#10;&#10;Description automatically generated">
            <a:extLst>
              <a:ext uri="{FF2B5EF4-FFF2-40B4-BE49-F238E27FC236}">
                <a16:creationId xmlns:a16="http://schemas.microsoft.com/office/drawing/2014/main" id="{B540F7E1-CCE0-4AF6-994A-6C6ECE09A4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706" y="4215530"/>
            <a:ext cx="2430236" cy="2430236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823BCBD5-EF62-4730-B553-C4349217D4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058" y="4215530"/>
            <a:ext cx="2326788" cy="232678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F38F5B8-73FD-4B9A-BE19-249ED7F0C4D0}"/>
              </a:ext>
            </a:extLst>
          </p:cNvPr>
          <p:cNvSpPr txBox="1"/>
          <p:nvPr/>
        </p:nvSpPr>
        <p:spPr>
          <a:xfrm>
            <a:off x="3908295" y="5689158"/>
            <a:ext cx="2002648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dirty="0"/>
              <a:t>XXX</a:t>
            </a:r>
          </a:p>
          <a:p>
            <a:r>
              <a:rPr lang="en-IN"/>
              <a:t>2020</a:t>
            </a:r>
            <a:r>
              <a:rPr lang="en-US" altLang="zh-CN"/>
              <a:t>2</a:t>
            </a:r>
            <a:r>
              <a:rPr lang="en-IN" dirty="0"/>
              <a:t>0</a:t>
            </a:r>
            <a:r>
              <a:rPr lang="en-US" altLang="zh-CN" dirty="0"/>
              <a:t>4444</a:t>
            </a:r>
          </a:p>
          <a:p>
            <a:r>
              <a:rPr lang="zh-CN" altLang="en-US" dirty="0"/>
              <a:t>后台开发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C8E242-C4E6-43A7-9388-A4611A7C0E78}"/>
              </a:ext>
            </a:extLst>
          </p:cNvPr>
          <p:cNvSpPr txBox="1"/>
          <p:nvPr/>
        </p:nvSpPr>
        <p:spPr>
          <a:xfrm>
            <a:off x="6096000" y="4215530"/>
            <a:ext cx="2002648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IN" dirty="0"/>
              <a:t>XXX</a:t>
            </a:r>
          </a:p>
          <a:p>
            <a:pPr algn="r"/>
            <a:r>
              <a:rPr lang="en-IN" dirty="0"/>
              <a:t>2020</a:t>
            </a:r>
            <a:r>
              <a:rPr lang="en-US" altLang="zh-CN" dirty="0"/>
              <a:t>203333</a:t>
            </a:r>
            <a:endParaRPr lang="en-IN" dirty="0"/>
          </a:p>
          <a:p>
            <a:pPr algn="r"/>
            <a:r>
              <a:rPr lang="zh-CN" altLang="en-US" dirty="0"/>
              <a:t>后台开发</a:t>
            </a:r>
            <a:endParaRPr lang="en-IN" dirty="0"/>
          </a:p>
        </p:txBody>
      </p:sp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C8D3C0DC-F77C-448B-ADAE-11FD95988D5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029650" y="2506518"/>
            <a:ext cx="1150607" cy="247721"/>
          </a:xfrm>
          <a:prstGeom prst="rect">
            <a:avLst/>
          </a:prstGeom>
        </p:spPr>
      </p:pic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F19DD920-09AB-40F2-BC63-D25265A1D6C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948041" y="5189686"/>
            <a:ext cx="1150607" cy="247721"/>
          </a:xfrm>
          <a:prstGeom prst="rect">
            <a:avLst/>
          </a:prstGeom>
        </p:spPr>
      </p:pic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55F392C7-BA47-4AED-AD2A-20F27688EE2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56902" y="2810724"/>
            <a:ext cx="1086050" cy="233823"/>
          </a:xfrm>
          <a:prstGeom prst="rect">
            <a:avLst/>
          </a:prstGeom>
        </p:spPr>
      </p:pic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EF84DA5A-75C2-4EB8-826E-0FAC4A18DF1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89904" y="5397326"/>
            <a:ext cx="1086050" cy="23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888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3AC07-C34C-412A-8A64-AF2AAE46E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目录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F607C-4673-4CB9-AC49-CC156E0A5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列出关于项目展示要讲的内容的目录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9752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AFD6D-F218-4F98-9428-6140C8C49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项目概述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85D12-8CD6-4AFA-A630-AA0A931E2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项目介绍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5015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C4F6F-5EF3-4F06-B020-5E7008B60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3132" y="912523"/>
            <a:ext cx="7804944" cy="1033180"/>
          </a:xfrm>
        </p:spPr>
        <p:txBody>
          <a:bodyPr/>
          <a:lstStyle/>
          <a:p>
            <a:r>
              <a:rPr lang="zh-CN" altLang="en-US" dirty="0"/>
              <a:t>开发跟进</a:t>
            </a:r>
            <a:r>
              <a:rPr lang="en-IN" dirty="0"/>
              <a:t> – SDLC(</a:t>
            </a:r>
            <a:r>
              <a:rPr lang="zh-CN" altLang="en-US" sz="2800" dirty="0"/>
              <a:t>软件开发生命周期</a:t>
            </a:r>
            <a:r>
              <a:rPr lang="en-IN" dirty="0"/>
              <a:t>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E295B5D-B00C-4135-9E50-C13ED75A26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5667786"/>
              </p:ext>
            </p:extLst>
          </p:nvPr>
        </p:nvGraphicFramePr>
        <p:xfrm>
          <a:off x="609600" y="2261636"/>
          <a:ext cx="10744200" cy="34848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155371">
                  <a:extLst>
                    <a:ext uri="{9D8B030D-6E8A-4147-A177-3AD203B41FA5}">
                      <a16:colId xmlns:a16="http://schemas.microsoft.com/office/drawing/2014/main" val="4276289445"/>
                    </a:ext>
                  </a:extLst>
                </a:gridCol>
                <a:gridCol w="2068286">
                  <a:extLst>
                    <a:ext uri="{9D8B030D-6E8A-4147-A177-3AD203B41FA5}">
                      <a16:colId xmlns:a16="http://schemas.microsoft.com/office/drawing/2014/main" val="3727699942"/>
                    </a:ext>
                  </a:extLst>
                </a:gridCol>
                <a:gridCol w="1839686">
                  <a:extLst>
                    <a:ext uri="{9D8B030D-6E8A-4147-A177-3AD203B41FA5}">
                      <a16:colId xmlns:a16="http://schemas.microsoft.com/office/drawing/2014/main" val="42850628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858611038"/>
                    </a:ext>
                  </a:extLst>
                </a:gridCol>
                <a:gridCol w="2699657">
                  <a:extLst>
                    <a:ext uri="{9D8B030D-6E8A-4147-A177-3AD203B41FA5}">
                      <a16:colId xmlns:a16="http://schemas.microsoft.com/office/drawing/2014/main" val="23748193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Phase / Task / Module</a:t>
                      </a:r>
                    </a:p>
                    <a:p>
                      <a:pPr algn="ctr"/>
                      <a:r>
                        <a:rPr lang="zh-CN" altLang="en-US" sz="1400" dirty="0"/>
                        <a:t>阶段</a:t>
                      </a:r>
                      <a:r>
                        <a:rPr lang="en-US" altLang="zh-CN" sz="1400" dirty="0"/>
                        <a:t>/</a:t>
                      </a:r>
                      <a:r>
                        <a:rPr lang="zh-CN" altLang="en-US" sz="1400" dirty="0"/>
                        <a:t>任务</a:t>
                      </a:r>
                      <a:r>
                        <a:rPr lang="en-US" altLang="zh-CN" sz="1400" dirty="0"/>
                        <a:t>/</a:t>
                      </a:r>
                      <a:r>
                        <a:rPr lang="zh-CN" altLang="en-US" sz="1400" dirty="0"/>
                        <a:t>模块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Assigned To</a:t>
                      </a:r>
                    </a:p>
                    <a:p>
                      <a:pPr algn="ctr"/>
                      <a:r>
                        <a:rPr lang="zh-CN" altLang="en-US" sz="1400" dirty="0"/>
                        <a:t>分配给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Due Date</a:t>
                      </a:r>
                    </a:p>
                    <a:p>
                      <a:pPr algn="ctr"/>
                      <a:r>
                        <a:rPr lang="zh-CN" altLang="en-US" sz="1400" dirty="0"/>
                        <a:t>预定完成日期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Outcome / Status</a:t>
                      </a:r>
                    </a:p>
                    <a:p>
                      <a:pPr algn="ctr"/>
                      <a:r>
                        <a:rPr lang="zh-CN" altLang="en-US" sz="1400" dirty="0"/>
                        <a:t>结果</a:t>
                      </a:r>
                      <a:r>
                        <a:rPr lang="en-US" altLang="zh-CN" sz="1400" dirty="0"/>
                        <a:t>/</a:t>
                      </a:r>
                      <a:r>
                        <a:rPr lang="zh-CN" altLang="en-US" sz="1400" dirty="0"/>
                        <a:t>状态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Comments / Remarks</a:t>
                      </a:r>
                    </a:p>
                    <a:p>
                      <a:pPr algn="ctr"/>
                      <a:r>
                        <a:rPr lang="zh-CN" altLang="en-US" sz="1400" dirty="0"/>
                        <a:t>备注</a:t>
                      </a:r>
                      <a:endParaRPr lang="en-IN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449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数据库设计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张三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2020-04-30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如期完成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24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XXX</a:t>
                      </a:r>
                      <a:r>
                        <a:rPr lang="zh-CN" altLang="en-US" sz="1400" dirty="0"/>
                        <a:t>模块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李四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2020-05-10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超期</a:t>
                      </a:r>
                      <a:r>
                        <a:rPr lang="en-US" altLang="zh-CN" sz="1400" dirty="0"/>
                        <a:t>2</a:t>
                      </a:r>
                      <a:r>
                        <a:rPr lang="zh-CN" altLang="en-US" sz="1400" dirty="0"/>
                        <a:t>天完成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883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426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923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541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616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238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97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6379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55645-F46D-434E-88E5-7A7AE6CCB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3132" y="640854"/>
            <a:ext cx="7804944" cy="1518444"/>
          </a:xfrm>
        </p:spPr>
        <p:txBody>
          <a:bodyPr/>
          <a:lstStyle/>
          <a:p>
            <a:r>
              <a:rPr lang="zh-CN" altLang="en-US" dirty="0"/>
              <a:t>数据库关系图</a:t>
            </a:r>
            <a:endParaRPr lang="en-I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410" y="2246540"/>
            <a:ext cx="6291120" cy="435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692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97646-1CA1-471D-9A85-D32C384B5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主要业务模块</a:t>
            </a:r>
            <a:endParaRPr lang="en-IN" dirty="0"/>
          </a:p>
        </p:txBody>
      </p:sp>
      <p:pic>
        <p:nvPicPr>
          <p:cNvPr id="1026" name="Picture 2" descr="https://images2015.cnblogs.com/blog/60747/201601/60747-20160125000831953-46582033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801" y="2261794"/>
            <a:ext cx="5927173" cy="4364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1877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DCC8F-7A71-4A26-9E98-A1350BB1F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功能展示截图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25950-00AB-4B27-9CAF-C1F29B9C2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082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8F5FE-D7BC-49C4-A5BF-99A07C669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功能展示截图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734DE-4A12-441E-B9F0-E710AD64A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10404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White">
      <a:majorFont>
        <a:latin typeface="Lantinghei SC Heavy"/>
        <a:ea typeface="Lantinghei SC Heavy"/>
        <a:cs typeface="Lantinghei SC Heavy"/>
      </a:majorFont>
      <a:minorFont>
        <a:latin typeface="Helvetica Light"/>
        <a:ea typeface="Helvetica Light"/>
        <a:cs typeface="Helvetica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blurRad="50800" dist="25400" dir="5400000" algn="ctr" rotWithShape="0">
            <a:srgbClr val="000000">
              <a:alpha val="50000"/>
            </a:srgbClr>
          </a:outerShdw>
        </a:effectLst>
      </a:spPr>
      <a:bodyPr vert="horz" wrap="square" lIns="71437" tIns="71437" rIns="71437" bIns="71437" numCol="1" anchor="ctr" anchorCtr="0" compatLnSpc="1">
        <a:prstTxWarp prst="textNoShape">
          <a:avLst/>
        </a:prstTxWarp>
        <a:spAutoFit/>
      </a:bodyPr>
      <a:lstStyle>
        <a:defPPr marL="0" marR="0" indent="0" algn="ctr" defTabSz="820738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5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Helvetica Light" charset="0"/>
            <a:cs typeface="Helvetica Light" charset="0"/>
            <a:sym typeface="Helvetica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blurRad="50800" dist="25400" dir="5400000" algn="ctr" rotWithShape="0">
            <a:srgbClr val="000000">
              <a:alpha val="50000"/>
            </a:srgbClr>
          </a:outerShdw>
        </a:effectLst>
      </a:spPr>
      <a:bodyPr vert="horz" wrap="square" lIns="71437" tIns="71437" rIns="71437" bIns="71437" numCol="1" anchor="ctr" anchorCtr="0" compatLnSpc="1">
        <a:prstTxWarp prst="textNoShape">
          <a:avLst/>
        </a:prstTxWarp>
        <a:spAutoFit/>
      </a:bodyPr>
      <a:lstStyle>
        <a:defPPr marL="0" marR="0" indent="0" algn="ctr" defTabSz="820738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5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Helvetica Light" charset="0"/>
            <a:cs typeface="Helvetica Light" charset="0"/>
            <a:sym typeface="Helvetica Light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Big Data v2.potx" id="{9C375FE3-222F-4AF7-B617-B54A143379D0}" vid="{D6C00BBA-7528-4C11-9820-E5A600D7323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154</Words>
  <Application>Microsoft Office PowerPoint</Application>
  <PresentationFormat>宽屏</PresentationFormat>
  <Paragraphs>58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Helvetica Light</vt:lpstr>
      <vt:lpstr>Lantinghei SC Heavy</vt:lpstr>
      <vt:lpstr>SimSun</vt:lpstr>
      <vt:lpstr>Arial</vt:lpstr>
      <vt:lpstr>White</vt:lpstr>
      <vt:lpstr>学期项目展示 项目名称</vt:lpstr>
      <vt:lpstr>团队介绍</vt:lpstr>
      <vt:lpstr>目录</vt:lpstr>
      <vt:lpstr>项目概述</vt:lpstr>
      <vt:lpstr>开发跟进 – SDLC(软件开发生命周期)</vt:lpstr>
      <vt:lpstr>数据库关系图</vt:lpstr>
      <vt:lpstr>主要业务模块</vt:lpstr>
      <vt:lpstr>功能展示截图</vt:lpstr>
      <vt:lpstr>功能展示截图</vt:lpstr>
      <vt:lpstr>遇到的挑战</vt:lpstr>
      <vt:lpstr>待改善部分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 Gaurav Pandey</dc:creator>
  <cp:lastModifiedBy>Lee Annabelle</cp:lastModifiedBy>
  <cp:revision>61</cp:revision>
  <dcterms:created xsi:type="dcterms:W3CDTF">2018-12-12T03:00:50Z</dcterms:created>
  <dcterms:modified xsi:type="dcterms:W3CDTF">2024-04-23T02:11:56Z</dcterms:modified>
</cp:coreProperties>
</file>