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22bf9c1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522bf9c1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22bf9c1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22bf9c1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22bf9c1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22bf9c1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22bf9c1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22bf9c1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22bf9c1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22bf9c1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522bf9c1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522bf9c1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22bf9c1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22bf9c1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22bf9c10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522bf9c10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0c574c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0c574c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0c574c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0c574c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22bf9c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22bf9c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22bf9c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22bf9c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22bf9c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22bf9c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22bf9c1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22bf9c1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22bf9c1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22bf9c1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22bf9c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22bf9c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4.20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Collection Types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and Modifying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478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.count, </a:t>
            </a:r>
            <a:r>
              <a:rPr lang="en"/>
              <a:t>.remove, </a:t>
            </a:r>
            <a:r>
              <a:rPr lang="en"/>
              <a:t>.isEmpty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800"/>
            <a:ext cx="31831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15225"/>
            <a:ext cx="5800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38400"/>
            <a:ext cx="37623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Iterating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6825"/>
            <a:ext cx="4193799" cy="1730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4423375" cy="32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475" y="1171596"/>
            <a:ext cx="4004824" cy="13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Key-Value Paare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undefinierte Ordnung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muss unique sein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muss wie bei Sets hashable sein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538" y="1171600"/>
            <a:ext cx="34194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Dictionary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50" y="1420100"/>
            <a:ext cx="3547872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50" y="1724150"/>
            <a:ext cx="3273552" cy="21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50" y="2371775"/>
            <a:ext cx="6922008" cy="2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Accessing and Modifying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.count, .isEmtpy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00" y="1514325"/>
            <a:ext cx="2493801" cy="2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00" y="1953000"/>
            <a:ext cx="3149766" cy="2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200" y="2571750"/>
            <a:ext cx="6851301" cy="2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200" y="3062375"/>
            <a:ext cx="4661496" cy="4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400198"/>
            <a:ext cx="4335700" cy="12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Rezept 1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Eier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Mehl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Milch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Salz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</a:t>
            </a:r>
            <a:r>
              <a:rPr lang="en" sz="1000"/>
              <a:t>ollen in alle 3 Collection Types gespeichert und dann jeweils Ausgegeben werden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Rezept 2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Eier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Mehl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Zucker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Die Zutaten welche in beiden Rezepten vorkommen sollen ermittelt und ausgegeben werden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Werte vom gleichen Typ in geordneter Liste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Duplikate erlaubt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Wert hat einen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150" y="1171600"/>
            <a:ext cx="1649525" cy="20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Array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mit Default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Literale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oder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50" y="1617575"/>
            <a:ext cx="6107258" cy="47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50" y="2616413"/>
            <a:ext cx="5939892" cy="4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50" y="3615250"/>
            <a:ext cx="3965175" cy="2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and Modifying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Items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Item hinzufügen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25" y="1605975"/>
            <a:ext cx="6062299" cy="4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25" y="2694050"/>
            <a:ext cx="5965016" cy="4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25" y="3648075"/>
            <a:ext cx="5048830" cy="4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Accessing and Modifying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Zugriff über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Mehrere Werte ändern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bestimmter Stelle einfügen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.remove(at: x), </a:t>
            </a:r>
            <a:r>
              <a:rPr lang="en"/>
              <a:t>.isEmpty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627350"/>
            <a:ext cx="3214793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25" y="1988300"/>
            <a:ext cx="3214800" cy="23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323" y="2655875"/>
            <a:ext cx="4698788" cy="52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324" y="3723874"/>
            <a:ext cx="4459248" cy="5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mit for-in loop iterieren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75" y="1598600"/>
            <a:ext cx="5003450" cy="21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75" y="3952275"/>
            <a:ext cx="2533975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Werte vom gleichen Typ mit undefinierter Ordnung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Keine Duplikate erlaubt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Wert muss hashable sein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Swifts Basic Types (wie String, Int, Double, Bool)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 standardmäßig hashable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075" y="1171588"/>
            <a:ext cx="17145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Set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50" y="1301025"/>
            <a:ext cx="36671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063725"/>
            <a:ext cx="77611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359000"/>
            <a:ext cx="70294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