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2c2b4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2c2b4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2c2b43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2c2b43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2c2b43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2c2b43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2c2b43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2c2b43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2c2b43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2c2b43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2c2b43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2c2b43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2cb2a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2cb2a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Closures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Nedinic Nikola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0" y="990000"/>
            <a:ext cx="3012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anonyme\r Codeblock || Funktion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245550" y="491700"/>
            <a:ext cx="2784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Syntax &amp; Definition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850"/>
            <a:ext cx="3275400" cy="8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675" y="1526745"/>
            <a:ext cx="5719200" cy="11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675" y="3481711"/>
            <a:ext cx="5719200" cy="67178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460350" y="491700"/>
            <a:ext cx="541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Array von Strings: names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lt2"/>
                </a:solidFill>
              </a:rPr>
              <a:t>Array.sorted -&gt; nimmt Funktion, die zwei Werte vergleicht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337675" y="3077825"/>
            <a:ext cx="3012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lt2"/>
                </a:solidFill>
              </a:rPr>
              <a:t>Funktion sparen durch Closure: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Eigenschaften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können Datentyp ableiten/erben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verkürzte Schreibweisen möglich (Shorthand Arguments, Implicit Returns)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Capture-fähig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50" y="3145588"/>
            <a:ext cx="52578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50" y="3577250"/>
            <a:ext cx="5334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50" y="4056525"/>
            <a:ext cx="49339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088550" y="3091375"/>
            <a:ext cx="2409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normale Schreibweise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88550" y="3476550"/>
            <a:ext cx="2409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verkürzte Schreibweise Implicit Returns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088550" y="4056525"/>
            <a:ext cx="2409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Shorthand Schreibweise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6250" y="4507225"/>
            <a:ext cx="53028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$0 = erstes Übergabe Argument (s1 oben) $1= das zweite (s2)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Trailing Closures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0" y="1885413"/>
            <a:ext cx="5083001" cy="2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125" y="738725"/>
            <a:ext cx="43053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125" y="1220675"/>
            <a:ext cx="40671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5414625" y="1819025"/>
            <a:ext cx="36099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00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de" sz="1800">
                <a:solidFill>
                  <a:schemeClr val="lt2"/>
                </a:solidFill>
              </a:rPr>
              <a:t>Closures neben Klammern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de" sz="1800">
                <a:solidFill>
                  <a:schemeClr val="lt2"/>
                </a:solidFill>
              </a:rPr>
              <a:t>Falls einziger Parameter: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	⇒ ohne runde Klammern 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Capture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Konstanten &amp; Variablen aus umliegenden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Referenz und Manipulation dieser Variablen ohne innere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0" y="108850"/>
            <a:ext cx="4845950" cy="13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761175"/>
            <a:ext cx="5576346" cy="3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63" y="3276725"/>
            <a:ext cx="45053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713" y="3276725"/>
            <a:ext cx="4867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Escaping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Auf Variablen zugreifen außerhalb des umliegenden Scopes: @escaping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803325"/>
            <a:ext cx="5737099" cy="10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Autoclosures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Führen eine Funktion aus &amp; übernehmen den Rückgabewert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61" y="2402475"/>
            <a:ext cx="5069925" cy="2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- mit 2 Ints und 1 closure als Übergabeparameter func(int,int,closure)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Funktion summiert über den Rückgabewert der Closure returns (Capturen)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Closures (Shorthand) { return Quadrat, Summe || Quotient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	Quadrat der Zahl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	Summe der Zahlen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-	Falls $0 durch $1 teilbar -&gt; Quotient ansonsten 0 &amp; alles ausgeben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