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c9ff6c4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c9ff6c4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c9ff6c4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c9ff6c4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c9ff6c4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c9ff6c4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c9ff6c4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c9ff6c4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c9ff6c4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c9ff6c4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c9ff6c4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c9ff6c4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c9ff6c4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c9ff6c4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Compund cases können sich auch über mehrere zeilen erstrecken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c9ff6c4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c9ff6c4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c9ff6c4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c9ff6c4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c9ff6c4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c9ff6c4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c9ff6c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c9ff6c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guard und switch um gewisse branches von code unter gewissen bedingungen auszuführen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c9ff6c4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c9ff6c4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c9ff6c4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c9ff6c4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c9ff6c45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c9ff6c4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c9ff6c4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c9ff6c4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c9ff6c4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c9ff6c4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c9ff6c4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c9ff6c4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c9ff6c45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c9ff6c4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c9ff6c45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c9ff6c45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c9ff6c4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7c9ff6c4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c9ff6c4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c9ff6c4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c9ff6c4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c9ff6c4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c9ff6c4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c9ff6c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c9ff6c4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c9ff6c4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c9ff6c4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c9ff6c4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c9ff6c4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c9ff6c4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c9ff6c4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c9ff6c4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Lasch Tobias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900425" y="3783550"/>
            <a:ext cx="1243500" cy="135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While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repeat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statements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condition</a:t>
            </a:r>
            <a:endParaRPr sz="1050">
              <a:solidFill>
                <a:srgbClr val="000000"/>
              </a:solidFill>
              <a:highlight>
                <a:srgbClr val="E9EF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E9EF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E9EF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finalLevel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050">
              <a:solidFill>
                <a:srgbClr val="1C00C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00CF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1C00C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repeat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"You have passed level 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   currentLevel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while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&lt;=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finalLevel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rgbClr val="000000"/>
              </a:solidFill>
              <a:highlight>
                <a:srgbClr val="E9EF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temperatureInFahrenheit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temperatureInFahrenheit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&lt;=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"It's very cold. Consider wearing a scarf."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"It's very cold. Consider wearing a scarf."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temperatureInFahrenheit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temperatureInFahrenheit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&lt;=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"It's very cold. Consider wearing a scarf."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temperatureInFahrenheit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&gt;=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86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"It's really warm. Don't forget to wear sunscreen."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"It's not that cold. Wear a t-shirt."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"It's really warm. Don't forget to wear sunscreen."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some value to consider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value 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respond to value 1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value 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value 3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respond to value 2 or 3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otherwise, do something else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"z"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 first letter of the alphabet"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			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"The last letter of the alphabet"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"z"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 last letter of the alphabet"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"Some other character"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Invalid, the case has an empty body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 letter 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"Not the letter 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This will report a compile-time error.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Compound Case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 letter 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"Not the letter 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"The letter A"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- Interval Matching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approximateCount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"no"</a:t>
            </a:r>
            <a:endParaRPr sz="1050">
              <a:solidFill>
                <a:srgbClr val="C41A1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..&lt;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 few"</a:t>
            </a:r>
            <a:endParaRPr sz="1050">
              <a:solidFill>
                <a:srgbClr val="C41A1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..&lt;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"several"</a:t>
            </a:r>
            <a:endParaRPr sz="1050">
              <a:solidFill>
                <a:srgbClr val="C41A1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"many"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"There are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countedThings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"There are several of moons orbiting Saturn."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5268300" y="1919075"/>
            <a:ext cx="3425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approximateCount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countedThings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"moons orbiting Saturn"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naturalCount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- Tuples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at the origin"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on the x-axis"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3446125" y="1919075"/>
            <a:ext cx="46293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on the y-axis"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-2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-2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inside the box"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outside of the box"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"(1, 1) is inside the box"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75" y="2213963"/>
            <a:ext cx="2002524" cy="20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- Tuple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"on the x-axis with an x value of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	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			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"on the y-axis with a y value of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					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"on the x-axis with an x value of 2"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"somewhere else at (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)"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900" y="1834525"/>
            <a:ext cx="1930550" cy="19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ist Control Flow?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434343"/>
                </a:solidFill>
              </a:rPr>
              <a:t>w</a:t>
            </a:r>
            <a:r>
              <a:rPr i="1" lang="en">
                <a:solidFill>
                  <a:srgbClr val="434343"/>
                </a:solidFill>
              </a:rPr>
              <a:t>hile</a:t>
            </a:r>
            <a:r>
              <a:rPr lang="en"/>
              <a:t> loops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434343"/>
                </a:solidFill>
              </a:rPr>
              <a:t>if</a:t>
            </a:r>
            <a:r>
              <a:rPr lang="en"/>
              <a:t>, </a:t>
            </a:r>
            <a:r>
              <a:rPr i="1" lang="en">
                <a:solidFill>
                  <a:srgbClr val="434343"/>
                </a:solidFill>
              </a:rPr>
              <a:t>guard</a:t>
            </a:r>
            <a:r>
              <a:rPr lang="en"/>
              <a:t> und </a:t>
            </a:r>
            <a:r>
              <a:rPr i="1" lang="en">
                <a:solidFill>
                  <a:srgbClr val="434343"/>
                </a:solidFill>
              </a:rPr>
              <a:t>switch</a:t>
            </a:r>
            <a:r>
              <a:rPr lang="en"/>
              <a:t> statements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434343"/>
                </a:solidFill>
              </a:rPr>
              <a:t>break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/>
              <a:t>und </a:t>
            </a:r>
            <a:r>
              <a:rPr i="1" lang="en">
                <a:solidFill>
                  <a:srgbClr val="434343"/>
                </a:solidFill>
              </a:rPr>
              <a:t>continue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434343"/>
                </a:solidFill>
              </a:rPr>
              <a:t>for-in</a:t>
            </a:r>
            <a:r>
              <a:rPr i="1" lang="en"/>
              <a:t> </a:t>
            </a: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- Tuple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yetAnotherPoint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yetAnotherPoint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"(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) is on the line x == y"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== -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				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"(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) is on the line x == -y"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):					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"(1, -1) is on the line x == -y"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"(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) is just some arbitrary point"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300" y="1793876"/>
            <a:ext cx="2023400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puzzleInput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"great minds think alike"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puzzleOutput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charactersToRemove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=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"o"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"u"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puzzleInput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charactersToRemove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contains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		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"grtmndsthnklk"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continue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puzzleOutput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append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puzzleOutput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beendet Durchführung von Control Flow Statement auf der Stelle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in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bricht aus Schleife aus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macht weiter bei “ } 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in Switch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bricht aus Switch aus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macht weiter bei “ } 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kann verwendet werden um cases zu ignorieren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Fallthrough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integerToDescribe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"The number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integerToDescribe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integerToDescribe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19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 a prime number, and also"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fallthrough				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"The number 5 is a prime number, and also an integer."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 an integer."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Statements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Verschachtelung von Schleifen und Statements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Verwendung von</a:t>
            </a:r>
            <a:r>
              <a:rPr i="1" lang="en">
                <a:solidFill>
                  <a:srgbClr val="434343"/>
                </a:solidFill>
              </a:rPr>
              <a:t> </a:t>
            </a:r>
            <a:r>
              <a:rPr i="1" lang="en">
                <a:solidFill>
                  <a:srgbClr val="434343"/>
                </a:solidFill>
              </a:rPr>
              <a:t>break</a:t>
            </a:r>
            <a:r>
              <a:rPr lang="en"/>
              <a:t> oder </a:t>
            </a:r>
            <a:r>
              <a:rPr i="1" lang="en">
                <a:solidFill>
                  <a:srgbClr val="434343"/>
                </a:solidFill>
              </a:rPr>
              <a:t>continue</a:t>
            </a:r>
            <a:r>
              <a:rPr lang="en"/>
              <a:t> z.B.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Schleifen bekommen Labels</a:t>
            </a:r>
            <a:endParaRPr/>
          </a:p>
          <a:p>
            <a:pPr indent="0" lvl="0" marL="457200" marR="10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label 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condition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statements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Statements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fancylabel: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  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eachSubItem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subArray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     switch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someCharacter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     case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one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continue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fancylabel</a:t>
            </a:r>
            <a:endParaRPr sz="105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 …</a:t>
            </a:r>
            <a:endParaRPr sz="105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                …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 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guard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"Hello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!"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guard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location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"location"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 hope the weather is nice near you."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 hope the weather is nice in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location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."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5050950" y="1867650"/>
            <a:ext cx="38577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"John"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"Hello John!"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"I hope the weather is nice near you."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"Jane"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"location"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"Cupertino"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"Hello Jane!"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"I hope the weather is nice in Cupertino."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API Availability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#available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iOS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macOS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10.12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*)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Use iOS 10 APIs on iOS, and use macOS 10.12 APIs on macOS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Fall back to earlier iOS and macOS APIs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Übung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"Anna"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"Alex"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"Brian"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"Jack"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Über die Namen mit einer for-in Schleife iterieren und für jeden Namen individuell mit einem switch überprüfen ob er Brian oder Anna entspricht. Default case soll ignoriert werden.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Sollte dies zutreffen, sollten mit einer for-in Schleife in Verbindung mit einem continue statement folgende Buchstaben aus den Namen entfernt werden: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"e"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"i"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"o"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"u"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Anschließend sollen die Namen ausgegeben werden.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"Anna"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"Alex"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"Brian"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"Jack"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"Hello,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!"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Hello, Anna!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Hello, Alex!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Hello, Brian!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Hello, Jack!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numberOfLegs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[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"spider"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"ant"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"cat"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animalName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legCount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numberOfLegs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animalName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s have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legCount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legs"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ants have 6 legs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cats have 4 legs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spiders have 8 legs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times 5 is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1 times 5 is 5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2 times 5 is 10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3 times 5 is 15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4 times 5 is 20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5 times 5 is 25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answer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 	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_ is called wildcard pattern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answer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*=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to the power of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power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answer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"3 to the power of 10 is 59049"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minutes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tickMark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..&lt;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minutes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render the tick mark each minute (60 times)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AA0D9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minuteInterval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tickMark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stride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minutes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minuteInterval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render the tick mark every 5 minutes (0, 5, 10, 15 ... 45, 50, 55)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For-In Loops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hours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hourInterval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tickMark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stride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hours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hourInterval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render the tick mark every 3 hours (3, 6, 9, 12)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AA0D9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condition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E9EFFA"/>
                </a:highlight>
                <a:latin typeface="Verdana"/>
                <a:ea typeface="Verdana"/>
                <a:cs typeface="Verdana"/>
                <a:sym typeface="Verdana"/>
              </a:rPr>
              <a:t>statements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0,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finalLevel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while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&lt;=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finalLevel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"You have passed level 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currentLevel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   currentLevel </a:t>
            </a: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+= </a:t>
            </a:r>
            <a:r>
              <a:rPr lang="en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b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