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-56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r>
              <a:rPr lang="de-DE" smtClean="0"/>
              <a:t>Formatvorlage des Untertitelmasters durch Klicken bearbeiten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35FF54A-925C-4BAC-A2E1-828815836D44}" type="slidenum">
              <a:rPr lang="de-AT" smtClean="0"/>
              <a:pPr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35FF54A-925C-4BAC-A2E1-828815836D44}" type="slidenum">
              <a:rPr lang="de-AT" smtClean="0"/>
              <a:pPr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35FF54A-925C-4BAC-A2E1-828815836D44}" type="slidenum">
              <a:rPr lang="de-AT" smtClean="0"/>
              <a:pPr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35FF54A-925C-4BAC-A2E1-828815836D44}" type="slidenum">
              <a:rPr lang="de-AT" smtClean="0"/>
              <a:pPr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35FF54A-925C-4BAC-A2E1-828815836D44}" type="slidenum">
              <a:rPr lang="de-AT" smtClean="0"/>
              <a:pPr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35FF54A-925C-4BAC-A2E1-828815836D44}" type="slidenum">
              <a:rPr lang="de-AT" smtClean="0"/>
              <a:pPr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35FF54A-925C-4BAC-A2E1-828815836D44}" type="slidenum">
              <a:rPr lang="de-AT" smtClean="0"/>
              <a:pPr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35FF54A-925C-4BAC-A2E1-828815836D44}" type="slidenum">
              <a:rPr lang="de-AT" smtClean="0"/>
              <a:pPr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35FF54A-925C-4BAC-A2E1-828815836D44}" type="slidenum">
              <a:rPr lang="de-AT" smtClean="0"/>
              <a:pPr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r>
              <a:rPr lang="de-DE" smtClean="0"/>
              <a:t>Formatvorlage des Untertitelmasters durch Klicken bearbeiten</a:t>
            </a:r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35FF54A-925C-4BAC-A2E1-828815836D44}" type="slidenum">
              <a:rPr lang="de-AT" smtClean="0"/>
              <a:pPr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35FF54A-925C-4BAC-A2E1-828815836D44}" type="slidenum">
              <a:rPr lang="de-AT" smtClean="0"/>
              <a:pPr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335FF54A-925C-4BAC-A2E1-828815836D44}" type="slidenum">
              <a:rPr lang="de-AT" smtClean="0"/>
              <a:pPr/>
              <a:t>‹Nr.›</a:t>
            </a:fld>
            <a:endParaRPr lang="de-AT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b="1" dirty="0" smtClean="0"/>
              <a:t>Inheritance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>
                <a:latin typeface="Arial Rounded MT Bold" pitchFamily="34" charset="0"/>
              </a:rPr>
              <a:t>Manuel</a:t>
            </a:r>
            <a:r>
              <a:rPr lang="de-AT" dirty="0" smtClean="0"/>
              <a:t> </a:t>
            </a:r>
            <a:r>
              <a:rPr lang="de-AT" dirty="0" err="1" smtClean="0">
                <a:latin typeface="Arial Rounded MT Bold" pitchFamily="34" charset="0"/>
              </a:rPr>
              <a:t>Ranzmeir</a:t>
            </a:r>
            <a:endParaRPr lang="de-AT" dirty="0" smtClean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b="1" dirty="0" smtClean="0"/>
              <a:t>Beispiel</a:t>
            </a:r>
            <a:endParaRPr lang="de-AT" sz="2800" b="1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7500" y="1567550"/>
            <a:ext cx="7306948" cy="3164440"/>
          </a:xfrm>
        </p:spPr>
        <p:txBody>
          <a:bodyPr/>
          <a:lstStyle/>
          <a:p>
            <a:r>
              <a:rPr lang="de-AT" sz="1200" dirty="0" smtClean="0">
                <a:latin typeface="Arial Rounded MT Bold" pitchFamily="34" charset="0"/>
              </a:rPr>
              <a:t>Erstelle die Klasse „Adresse“ und speichere darin: PLZ, Straße, Ort und Hausnummer</a:t>
            </a:r>
          </a:p>
          <a:p>
            <a:pPr>
              <a:buNone/>
            </a:pPr>
            <a:r>
              <a:rPr lang="de-AT" sz="1200" dirty="0" smtClean="0">
                <a:latin typeface="Arial Rounded MT Bold" pitchFamily="34" charset="0"/>
              </a:rPr>
              <a:t>	Diese Klasse darf nicht vererben und muss eine passende init Methode haben.</a:t>
            </a:r>
          </a:p>
          <a:p>
            <a:endParaRPr lang="de-AT" sz="1200" dirty="0" smtClean="0">
              <a:latin typeface="Arial Rounded MT Bold" pitchFamily="34" charset="0"/>
            </a:endParaRPr>
          </a:p>
          <a:p>
            <a:r>
              <a:rPr lang="de-AT" sz="1200" dirty="0" smtClean="0">
                <a:latin typeface="Arial Rounded MT Bold" pitchFamily="34" charset="0"/>
              </a:rPr>
              <a:t>Erstelle die Klasse „Person“, welche einen Namen, ein Geburtsdatum und eine Adresse enthält! Diese soll eine init Methode und eine, welche alle Eigenschaften in Form eines Strings zurückliefert, besitzen .</a:t>
            </a:r>
          </a:p>
          <a:p>
            <a:endParaRPr lang="de-AT" sz="1200" dirty="0" smtClean="0">
              <a:latin typeface="Arial Rounded MT Bold" pitchFamily="34" charset="0"/>
            </a:endParaRPr>
          </a:p>
          <a:p>
            <a:r>
              <a:rPr lang="de-AT" sz="1200" dirty="0" smtClean="0">
                <a:latin typeface="Arial Rounded MT Bold" pitchFamily="34" charset="0"/>
              </a:rPr>
              <a:t>Erstelle die Klasse „Schüler“, welche von „Person“ erbt, und gib die Attribute aus!</a:t>
            </a:r>
          </a:p>
          <a:p>
            <a:endParaRPr lang="de-AT" sz="1200" dirty="0" smtClean="0">
              <a:latin typeface="Arial Rounded MT Bold" pitchFamily="34" charset="0"/>
            </a:endParaRPr>
          </a:p>
          <a:p>
            <a:r>
              <a:rPr lang="de-AT" sz="1200" dirty="0" smtClean="0">
                <a:latin typeface="Arial Rounded MT Bold" pitchFamily="34" charset="0"/>
              </a:rPr>
              <a:t>Erstelle die Klasse „Lehrer“, welche  von „Person“ erbt! Diese soll zusätzlich ein Kürzel (z.B. „HELF“ oder „HELM“) beinhalten. Überschreibe die Methoden der Basisklasse  und gib die Attribute aus!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b="1" dirty="0" smtClean="0"/>
              <a:t>Allgemein</a:t>
            </a:r>
            <a:endParaRPr lang="de-AT" sz="2800" b="1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AT" dirty="0" smtClean="0">
                <a:latin typeface="Arial Rounded MT Bold" pitchFamily="34" charset="0"/>
              </a:rPr>
              <a:t>Klassen können folgende Attribute vererben:</a:t>
            </a:r>
          </a:p>
          <a:p>
            <a:pPr>
              <a:lnSpc>
                <a:spcPct val="100000"/>
              </a:lnSpc>
              <a:buNone/>
            </a:pPr>
            <a:endParaRPr lang="de-AT" dirty="0" smtClean="0">
              <a:latin typeface="Arial Rounded MT Bold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de-AT" dirty="0" smtClean="0">
                <a:latin typeface="Arial Rounded MT Bold" pitchFamily="34" charset="0"/>
              </a:rPr>
              <a:t>Methoden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de-AT" dirty="0" smtClean="0">
                <a:latin typeface="Arial Rounded MT Bold" pitchFamily="34" charset="0"/>
              </a:rPr>
              <a:t>Properties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de-AT" dirty="0" smtClean="0">
                <a:latin typeface="Arial Rounded MT Bold" pitchFamily="34" charset="0"/>
              </a:rPr>
              <a:t>Eigenschaften von anderen Klassen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de-AT" dirty="0" smtClean="0">
              <a:latin typeface="Arial Rounded MT Bold" pitchFamily="34" charset="0"/>
            </a:endParaRPr>
          </a:p>
          <a:p>
            <a:pPr>
              <a:lnSpc>
                <a:spcPct val="100000"/>
              </a:lnSpc>
            </a:pPr>
            <a:r>
              <a:rPr lang="de-AT" dirty="0" smtClean="0">
                <a:latin typeface="Arial Rounded MT Bold" pitchFamily="34" charset="0"/>
              </a:rPr>
              <a:t>Die erbenden Klassen können auf Attribute </a:t>
            </a:r>
            <a:r>
              <a:rPr lang="de-AT" dirty="0" smtClean="0">
                <a:latin typeface="Arial Rounded MT Bold" pitchFamily="34" charset="0"/>
              </a:rPr>
              <a:t>von den </a:t>
            </a:r>
            <a:r>
              <a:rPr lang="de-AT" dirty="0" smtClean="0">
                <a:latin typeface="Arial Rounded MT Bold" pitchFamily="34" charset="0"/>
              </a:rPr>
              <a:t>V</a:t>
            </a:r>
            <a:r>
              <a:rPr lang="de-AT" dirty="0" smtClean="0">
                <a:latin typeface="Arial Rounded MT Bold" pitchFamily="34" charset="0"/>
              </a:rPr>
              <a:t>ererbenden </a:t>
            </a:r>
            <a:r>
              <a:rPr lang="de-AT" dirty="0" smtClean="0">
                <a:latin typeface="Arial Rounded MT Bold" pitchFamily="34" charset="0"/>
              </a:rPr>
              <a:t>Zugreifen</a:t>
            </a:r>
          </a:p>
          <a:p>
            <a:pPr>
              <a:lnSpc>
                <a:spcPct val="100000"/>
              </a:lnSpc>
              <a:buNone/>
            </a:pPr>
            <a:r>
              <a:rPr lang="de-AT" dirty="0" smtClean="0">
                <a:latin typeface="Arial Rounded MT Bold" pitchFamily="34" charset="0"/>
              </a:rPr>
              <a:t>	(Methoden aufrufen/überschreiben)</a:t>
            </a:r>
          </a:p>
          <a:p>
            <a:pPr>
              <a:lnSpc>
                <a:spcPct val="100000"/>
              </a:lnSpc>
            </a:pPr>
            <a:endParaRPr lang="de-AT" dirty="0" smtClean="0">
              <a:latin typeface="Arial Rounded MT Bold" pitchFamily="34" charset="0"/>
            </a:endParaRPr>
          </a:p>
          <a:p>
            <a:pPr lvl="1">
              <a:lnSpc>
                <a:spcPct val="100000"/>
              </a:lnSpc>
            </a:pPr>
            <a:endParaRPr lang="de-AT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b="1" dirty="0" smtClean="0"/>
              <a:t>Basisklasse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latin typeface="Arial Rounded MT Bold" pitchFamily="34" charset="0"/>
              </a:rPr>
              <a:t>Eine Klasse welche </a:t>
            </a:r>
            <a:r>
              <a:rPr lang="de-AT" dirty="0" smtClean="0">
                <a:latin typeface="Arial Rounded MT Bold" pitchFamily="34" charset="0"/>
              </a:rPr>
              <a:t>von keiner </a:t>
            </a:r>
            <a:r>
              <a:rPr lang="de-AT" dirty="0" smtClean="0">
                <a:latin typeface="Arial Rounded MT Bold" pitchFamily="34" charset="0"/>
              </a:rPr>
              <a:t>a</a:t>
            </a:r>
            <a:r>
              <a:rPr lang="de-AT" dirty="0" smtClean="0">
                <a:latin typeface="Arial Rounded MT Bold" pitchFamily="34" charset="0"/>
              </a:rPr>
              <a:t>nderen Klasse </a:t>
            </a:r>
            <a:r>
              <a:rPr lang="de-AT" dirty="0" smtClean="0">
                <a:latin typeface="Arial Rounded MT Bold" pitchFamily="34" charset="0"/>
              </a:rPr>
              <a:t>erbt</a:t>
            </a:r>
          </a:p>
          <a:p>
            <a:endParaRPr lang="de-AT" dirty="0" smtClean="0"/>
          </a:p>
          <a:p>
            <a:pPr>
              <a:buNone/>
            </a:pPr>
            <a:endParaRPr lang="de-A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923678"/>
            <a:ext cx="5776913" cy="182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3795886"/>
            <a:ext cx="2617885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4155926"/>
            <a:ext cx="3622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b="1" dirty="0" smtClean="0"/>
              <a:t>Vererben</a:t>
            </a:r>
            <a:r>
              <a:rPr lang="de-AT" b="1" dirty="0" smtClean="0"/>
              <a:t/>
            </a:r>
            <a:br>
              <a:rPr lang="de-AT" b="1" dirty="0" smtClean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7500" y="1567550"/>
            <a:ext cx="7234940" cy="2911200"/>
          </a:xfrm>
        </p:spPr>
        <p:txBody>
          <a:bodyPr/>
          <a:lstStyle/>
          <a:p>
            <a:r>
              <a:rPr lang="de-AT" dirty="0" smtClean="0">
                <a:latin typeface="Arial Rounded MT Bold" pitchFamily="34" charset="0"/>
              </a:rPr>
              <a:t>Diese Klasse erbt alle Charakteristiken der Basisklasse bzw. überschreibt  diese.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995686"/>
            <a:ext cx="29987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715766"/>
            <a:ext cx="2222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3435846"/>
            <a:ext cx="22479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35696" y="3939902"/>
            <a:ext cx="35972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80112" y="1995686"/>
            <a:ext cx="3205163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80112" y="2715766"/>
            <a:ext cx="3486150" cy="125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b="1" dirty="0" smtClean="0"/>
              <a:t>Auf Attribute der Basisklasse zugreifen</a:t>
            </a:r>
            <a:endParaRPr lang="de-AT" sz="2800" b="1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latin typeface="Arial Rounded MT Bold" pitchFamily="34" charset="0"/>
              </a:rPr>
              <a:t>Methode: super.someMethod()</a:t>
            </a:r>
          </a:p>
          <a:p>
            <a:r>
              <a:rPr lang="de-AT" dirty="0" smtClean="0">
                <a:latin typeface="Arial Rounded MT Bold" pitchFamily="34" charset="0"/>
              </a:rPr>
              <a:t>Property: super.someProperty</a:t>
            </a:r>
          </a:p>
          <a:p>
            <a:r>
              <a:rPr lang="de-AT" dirty="0" smtClean="0">
                <a:latin typeface="Arial Rounded MT Bold" pitchFamily="34" charset="0"/>
              </a:rPr>
              <a:t>Subskript: super[someIndex]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b="1" dirty="0" smtClean="0"/>
              <a:t>Überschreiben von Methoden</a:t>
            </a:r>
            <a:br>
              <a:rPr lang="de-AT" sz="2800" b="1" dirty="0" smtClean="0"/>
            </a:br>
            <a:endParaRPr lang="de-AT" sz="28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latin typeface="Arial Rounded MT Bold" pitchFamily="34" charset="0"/>
              </a:rPr>
              <a:t>Präfix „override“ verwenden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995686"/>
            <a:ext cx="2606675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3003798"/>
            <a:ext cx="1990725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b="1" dirty="0" smtClean="0"/>
              <a:t>Überschreiben von Properties</a:t>
            </a:r>
            <a:endParaRPr lang="de-AT" sz="28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latin typeface="Arial Rounded MT Bold" pitchFamily="34" charset="0"/>
              </a:rPr>
              <a:t>Die Getter bzw. Setter der Basisklasse werden überschrieben.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923678"/>
            <a:ext cx="4221163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3219822"/>
            <a:ext cx="3871913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b="1" dirty="0" smtClean="0"/>
              <a:t>Überschreiben von Property-Observner</a:t>
            </a:r>
            <a:endParaRPr lang="de-AT" sz="28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latin typeface="Arial Rounded MT Bold" pitchFamily="34" charset="0"/>
              </a:rPr>
              <a:t>Der Gang des Autos wird automatisch gewählt.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923678"/>
            <a:ext cx="37084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3363838"/>
            <a:ext cx="4435475" cy="8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b="1" dirty="0" smtClean="0"/>
              <a:t>Überschreiben/Vererbung verhindern</a:t>
            </a:r>
            <a:endParaRPr lang="de-AT" sz="2800" b="1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latin typeface="Arial Rounded MT Bold" pitchFamily="34" charset="0"/>
              </a:rPr>
              <a:t>Präfix „final“ verwenden:</a:t>
            </a:r>
            <a:endParaRPr lang="en-US" dirty="0" smtClean="0">
              <a:latin typeface="Arial Rounded MT Bold" pitchFamily="34" charset="0"/>
            </a:endParaRPr>
          </a:p>
          <a:p>
            <a:endParaRPr lang="en-US" dirty="0" smtClean="0">
              <a:latin typeface="Arial Rounded MT Bold" pitchFamily="34" charset="0"/>
            </a:endParaRPr>
          </a:p>
          <a:p>
            <a:pPr lvl="1">
              <a:spcBef>
                <a:spcPts val="0"/>
              </a:spcBef>
            </a:pPr>
            <a:r>
              <a:rPr lang="en-US" sz="1300" dirty="0" smtClean="0">
                <a:latin typeface="Arial Rounded MT Bold" pitchFamily="34" charset="0"/>
              </a:rPr>
              <a:t>final  var</a:t>
            </a:r>
          </a:p>
          <a:p>
            <a:pPr lvl="1">
              <a:spcBef>
                <a:spcPts val="0"/>
              </a:spcBef>
            </a:pPr>
            <a:r>
              <a:rPr lang="en-US" sz="1300" dirty="0" smtClean="0">
                <a:latin typeface="Arial Rounded MT Bold" pitchFamily="34" charset="0"/>
              </a:rPr>
              <a:t>final  func</a:t>
            </a:r>
          </a:p>
          <a:p>
            <a:pPr lvl="1">
              <a:spcBef>
                <a:spcPts val="0"/>
              </a:spcBef>
            </a:pPr>
            <a:r>
              <a:rPr lang="en-US" sz="1300" dirty="0" smtClean="0">
                <a:latin typeface="Arial Rounded MT Bold" pitchFamily="34" charset="0"/>
              </a:rPr>
              <a:t>final  class func</a:t>
            </a:r>
          </a:p>
          <a:p>
            <a:pPr lvl="1">
              <a:spcBef>
                <a:spcPts val="0"/>
              </a:spcBef>
            </a:pPr>
            <a:r>
              <a:rPr lang="en-US" sz="1300" dirty="0" smtClean="0">
                <a:latin typeface="Arial Rounded MT Bold" pitchFamily="34" charset="0"/>
              </a:rPr>
              <a:t>final  subscript</a:t>
            </a:r>
          </a:p>
          <a:p>
            <a:pPr>
              <a:buNone/>
            </a:pPr>
            <a:endParaRPr lang="en-US" dirty="0" smtClean="0">
              <a:latin typeface="Arial Rounded MT Bold" pitchFamily="34" charset="0"/>
            </a:endParaRPr>
          </a:p>
          <a:p>
            <a:r>
              <a:rPr lang="de-AT" dirty="0" smtClean="0">
                <a:latin typeface="Arial Rounded MT Bold" pitchFamily="34" charset="0"/>
              </a:rPr>
              <a:t>Klasse kann nicht mehr vererben:  final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1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Larissa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0</TotalTime>
  <Words>139</Words>
  <Application>Microsoft Office PowerPoint</Application>
  <PresentationFormat>Bildschirmpräsentation (16:9)</PresentationFormat>
  <Paragraphs>43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Design1</vt:lpstr>
      <vt:lpstr>Inheritance</vt:lpstr>
      <vt:lpstr>Allgemein</vt:lpstr>
      <vt:lpstr>Basisklasse</vt:lpstr>
      <vt:lpstr>Vererben </vt:lpstr>
      <vt:lpstr>Auf Attribute der Basisklasse zugreifen</vt:lpstr>
      <vt:lpstr>Überschreiben von Methoden </vt:lpstr>
      <vt:lpstr>Überschreiben von Properties</vt:lpstr>
      <vt:lpstr>Überschreiben von Property-Observner</vt:lpstr>
      <vt:lpstr>Überschreiben/Vererbung verhindern</vt:lpstr>
      <vt:lpstr>Beispiel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Admin</dc:creator>
  <cp:lastModifiedBy>Admin</cp:lastModifiedBy>
  <cp:revision>44</cp:revision>
  <dcterms:created xsi:type="dcterms:W3CDTF">2018-12-11T16:28:56Z</dcterms:created>
  <dcterms:modified xsi:type="dcterms:W3CDTF">2018-12-11T18:20:14Z</dcterms:modified>
</cp:coreProperties>
</file>