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ee1c6ce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ee1c6ce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ee1c6ce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ee1c6ce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e6d7f1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e6d7f1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ee1c6ce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ee1c6ce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ee1c6ce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ee1c6c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ee1c6ce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ee1c6ce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ee1c6ce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7ee1c6c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ee1c6ce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ee1c6ce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ee1c6ce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ee1c6ce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ee1c6ce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ee1c6ce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ee1c6ce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ee1c6ce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ee1c6ce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ee1c6ce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322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Bauer Philipp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Types as Return Types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4700" y="1842875"/>
            <a:ext cx="37554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stepForward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stepBackward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2921625" y="3190350"/>
            <a:ext cx="5982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chooseStepFunction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backward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Bool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5C2699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backward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?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stepBackward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stepForward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currentValue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moveNearerToZero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chooseStepFunction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backward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currentValue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&gt;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Functions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Alle Funktionen bis jetzt sind globale Funktionen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Nested Functions = Funktionen in Funktionen -&gt; sind “private”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848750" y="2979350"/>
            <a:ext cx="54465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chooseStepFunction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backward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Bool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(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stepForward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stepBackward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b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backward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?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stepBackward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stepForward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Übung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Funktion die eine Funktion und einen Bool wert übergeben bekommt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Parameter- Funktion soll aus beliebig vielen Integer Werten ein Tupel aus 2 </a:t>
            </a:r>
            <a:r>
              <a:rPr lang="en-GB"/>
              <a:t>zusammenhanglosen,</a:t>
            </a:r>
            <a:r>
              <a:rPr lang="en-GB"/>
              <a:t> aus den Parametern, resultierenden Werten bestehen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Der Bool Wert </a:t>
            </a:r>
            <a:r>
              <a:rPr lang="en-GB"/>
              <a:t>(soll ohne Namen übergeben werden können) </a:t>
            </a:r>
            <a:r>
              <a:rPr lang="en-GB"/>
              <a:t>bestimmt ob das Return Tupel ausgegeben werden soll oder nicht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390525" y="3322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Bauer Philipp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725075" y="628975"/>
            <a:ext cx="4241700" cy="36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Ausführbarer benannter Codeblock mit optionalen Parametern und Rückgabewerten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Parameter Namen müssen grundsätzlich  beim Aufruf angeführt werden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55475" y="432825"/>
            <a:ext cx="18252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Syntax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4625" y="1197575"/>
            <a:ext cx="34914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greeting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"Hello, 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"!"</a:t>
            </a:r>
            <a:endParaRPr sz="1050">
              <a:solidFill>
                <a:srgbClr val="C41A1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greeting</a:t>
            </a:r>
            <a:endParaRPr sz="1050">
              <a:solidFill>
                <a:srgbClr val="3F6E7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return "Hello, " + person + "!"</a:t>
            </a:r>
            <a:b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"Anna"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b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"Hello, Anna!"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"Brian"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b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"Hello, Brian!"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Eigenschaften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Funktionen ohne Parameter natürlich auch möglich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Oder mit mehreren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Ohne Rückgabewert</a:t>
            </a:r>
            <a:endParaRPr/>
          </a:p>
          <a:p>
            <a:pPr indent="0" lvl="0" marL="457200" marR="1016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A0D9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sayHelloWorld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 -&gt;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"hello, world"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sayHelloWorld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"hello, world"</a:t>
            </a:r>
            <a:endParaRPr sz="1050">
              <a:solidFill>
                <a:srgbClr val="AA0D9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016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772875" y="2937850"/>
            <a:ext cx="53310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greetMore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alreadyGreeted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Bool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!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alreadyGreeted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endParaRPr sz="1050">
              <a:solidFill>
                <a:srgbClr val="AA0D9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Returns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Tupel zur Verwendung von mehreren Rückgabewerten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Diese können auch optionals sein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12175" y="2741275"/>
            <a:ext cx="41841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/>
          <a:p>
            <a:pPr indent="-230399" lvl="0" marL="230399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minMax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 -&gt; 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//… calc min, max of param-array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currentMin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currentMax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     let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bounds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minMax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-6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109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71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6000" lvl="0" marL="2160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"min is 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bounds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and max is 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bounds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797250" y="3066575"/>
            <a:ext cx="42417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     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minMax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 -&gt; 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? 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bounds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minMax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-6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bounds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 ; 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bounds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Argument Labels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Vereinfachen Aufrufe und geben dem Code Lesbarkeit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‘_’ als AL erlaubt es einen Parameter ohne Parameternamen zu übergeben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-&gt; “</a:t>
            </a:r>
            <a:r>
              <a:rPr lang="en-GB"/>
              <a:t>Omitting</a:t>
            </a:r>
            <a:r>
              <a:rPr lang="en-GB"/>
              <a:t> Argument Labels”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94800" y="3022625"/>
            <a:ext cx="52878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0399" lvl="0" marL="230399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hometown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"Hello 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!  Glad you could visit from 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hometown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."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greet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person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"Bill"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"Cupertino"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681825" y="3917125"/>
            <a:ext cx="39171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0399" lvl="0" marL="230399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someFunction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AA0D91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first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second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 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399" lvl="0" marL="230399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someFunction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secondParameterName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Parameter Values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Wenn dieser nicht übergeben wird nimmt dieser den gesetzen Wert an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103700" y="2571750"/>
            <a:ext cx="68100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someFunction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parameterWithoutDefault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parameterWithDefault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-GB" sz="1050">
                <a:solidFill>
                  <a:srgbClr val="1C00CF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b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If you omit the second argument when calling this function, then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the value of parameterWithDefault is 12 inside the function body.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someFunction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parameterWithoutDefault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parameterWithDefault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parameterWithDefault is 6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someFunction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parameterWithoutDefault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parameterWithDefault is 12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Variadic Parameters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Akzeptiert 0 oder mehr Parameter eines Datentyps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Eine Funktion darf maximal 1 davon haben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Zusätzliche Parameter an die </a:t>
            </a:r>
            <a:r>
              <a:rPr lang="en-GB"/>
              <a:t>vordere</a:t>
            </a:r>
            <a:r>
              <a:rPr lang="en-GB"/>
              <a:t> Stelle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791150" y="3245375"/>
            <a:ext cx="55836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arithmeticMean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AA0D91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numbers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Double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Double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       </a:t>
            </a: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//calculate and return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arithmeticMean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arithmeticMean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8.25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18.75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In-Out Parameters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Parameter sind standardmäßig Konstanten -&gt; nicht veränderbar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Parameter mit dem “inout” keyword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Mit ‘&amp;’ werden Referenzen als Parameter übergeben -&gt; haben nach dem Beenden der Funktion den in der Funktion gesetzen Wert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7725" y="3416250"/>
            <a:ext cx="41046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swapTwoInts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inout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inout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temporaryA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b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temporaryA</a:t>
            </a:r>
            <a:b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104700" y="3416250"/>
            <a:ext cx="46674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anotherInt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107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swapTwoInts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anotherInt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someInt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anotherInt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"someInt is now 107, and anotherInt is now 3"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89175" y="134150"/>
            <a:ext cx="2808000" cy="6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Types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89175" y="11051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Typ aus der Definition einer Funktion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Variablen aus Funktionstypen anlegen möglich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154825" y="1750350"/>
            <a:ext cx="31092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A0D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addTwoInts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AA0D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AA0D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endParaRPr sz="1050">
              <a:solidFill>
                <a:srgbClr val="5C26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(Int, Int) -&gt; Int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A0D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printHelloWorld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-&gt; Void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26075" y="3643025"/>
            <a:ext cx="28080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A0D9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mathFunction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(</a:t>
            </a:r>
            <a:r>
              <a:rPr lang="en-GB" sz="1050">
                <a:solidFill>
                  <a:srgbClr val="5C2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5C2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addTwoInts</a:t>
            </a:r>
            <a:endParaRPr sz="1050">
              <a:solidFill>
                <a:srgbClr val="3F6E7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6E7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mathFunction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GB" sz="1050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multiplyTwoInts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C41A1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"Result: 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-GB" sz="1050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mathFunction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1C00C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-GB" sz="1050">
                <a:solidFill>
                  <a:srgbClr val="C41A1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6E7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621375" y="584325"/>
            <a:ext cx="54105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Function Types as Parameter Types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513150" y="1240800"/>
            <a:ext cx="5100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>
                <a:solidFill>
                  <a:schemeClr val="lt2"/>
                </a:solidFill>
              </a:rPr>
              <a:t>Jede Funktion mit dem selben Function Type kann hier übergeben werden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465800" y="2128100"/>
            <a:ext cx="53745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printRes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AA0D91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mathFunction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: (</a:t>
            </a:r>
            <a:r>
              <a:rPr lang="en-GB" sz="1050">
                <a:solidFill>
                  <a:srgbClr val="5C2699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5C2699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-GB" sz="1050">
                <a:solidFill>
                  <a:srgbClr val="5C2699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_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105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"Result: 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\(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mathFunction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-GB" sz="105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printRes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addTwoInts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GB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Prints "Result: 8"</a:t>
            </a:r>
            <a:endParaRPr sz="1050">
              <a:solidFill>
                <a:srgbClr val="0074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