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2552700" y="0"/>
            <a:ext cx="17339734" cy="9753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258743" y="-673100"/>
            <a:ext cx="10390144" cy="777732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5351574" y="1384300"/>
            <a:ext cx="7872413" cy="6997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5493159" y="2743200"/>
            <a:ext cx="7889605" cy="701298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54800" y="4965700"/>
            <a:ext cx="5803900" cy="43462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667500" y="444500"/>
            <a:ext cx="5803900" cy="43462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939561" y="482600"/>
            <a:ext cx="7995295" cy="106816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4599" y="9270999"/>
            <a:ext cx="342901" cy="35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age" descr="Image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346200" y="1028266"/>
            <a:ext cx="10388601" cy="4845104"/>
          </a:xfrm>
          <a:prstGeom prst="rect">
            <a:avLst/>
          </a:prstGeom>
        </p:spPr>
      </p:pic>
      <p:sp>
        <p:nvSpPr>
          <p:cNvPr id="120" name="IF.99.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IF.99.1</a:t>
            </a:r>
          </a:p>
        </p:txBody>
      </p:sp>
      <p:sp>
        <p:nvSpPr>
          <p:cNvPr id="121" name="Greedy Algorithms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Greedy Algorithms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he Princi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Principle</a:t>
            </a:r>
          </a:p>
        </p:txBody>
      </p:sp>
      <p:grpSp>
        <p:nvGrpSpPr>
          <p:cNvPr id="184" name="Group"/>
          <p:cNvGrpSpPr/>
          <p:nvPr/>
        </p:nvGrpSpPr>
        <p:grpSpPr>
          <a:xfrm>
            <a:off x="1458098" y="2391841"/>
            <a:ext cx="10506076" cy="4801499"/>
            <a:chOff x="0" y="0"/>
            <a:chExt cx="10506075" cy="4801497"/>
          </a:xfrm>
        </p:grpSpPr>
        <p:sp>
          <p:nvSpPr>
            <p:cNvPr id="124" name="A"/>
            <p:cNvSpPr/>
            <p:nvPr/>
          </p:nvSpPr>
          <p:spPr>
            <a:xfrm>
              <a:off x="0" y="1585222"/>
              <a:ext cx="739775" cy="739776"/>
            </a:xfrm>
            <a:prstGeom prst="ellipse">
              <a:avLst/>
            </a:prstGeom>
            <a:solidFill>
              <a:srgbClr val="80878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25" name="M"/>
            <p:cNvSpPr/>
            <p:nvPr/>
          </p:nvSpPr>
          <p:spPr>
            <a:xfrm>
              <a:off x="6743700" y="2918722"/>
              <a:ext cx="739775" cy="739776"/>
            </a:xfrm>
            <a:prstGeom prst="ellipse">
              <a:avLst/>
            </a:prstGeom>
            <a:solidFill>
              <a:srgbClr val="80878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M</a:t>
              </a:r>
            </a:p>
          </p:txBody>
        </p:sp>
        <p:sp>
          <p:nvSpPr>
            <p:cNvPr id="126" name="I"/>
            <p:cNvSpPr/>
            <p:nvPr/>
          </p:nvSpPr>
          <p:spPr>
            <a:xfrm>
              <a:off x="5715000" y="1839222"/>
              <a:ext cx="739775" cy="739776"/>
            </a:xfrm>
            <a:prstGeom prst="ellipse">
              <a:avLst/>
            </a:prstGeom>
            <a:solidFill>
              <a:srgbClr val="80878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I</a:t>
              </a:r>
            </a:p>
          </p:txBody>
        </p:sp>
        <p:sp>
          <p:nvSpPr>
            <p:cNvPr id="127" name="N"/>
            <p:cNvSpPr/>
            <p:nvPr/>
          </p:nvSpPr>
          <p:spPr>
            <a:xfrm>
              <a:off x="3162300" y="4061722"/>
              <a:ext cx="739775" cy="739776"/>
            </a:xfrm>
            <a:prstGeom prst="ellipse">
              <a:avLst/>
            </a:prstGeom>
            <a:solidFill>
              <a:srgbClr val="80878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N</a:t>
              </a:r>
            </a:p>
          </p:txBody>
        </p:sp>
        <p:sp>
          <p:nvSpPr>
            <p:cNvPr id="128" name="L"/>
            <p:cNvSpPr/>
            <p:nvPr/>
          </p:nvSpPr>
          <p:spPr>
            <a:xfrm>
              <a:off x="3835400" y="2817122"/>
              <a:ext cx="739775" cy="739776"/>
            </a:xfrm>
            <a:prstGeom prst="ellipse">
              <a:avLst/>
            </a:prstGeom>
            <a:solidFill>
              <a:srgbClr val="80878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L</a:t>
              </a:r>
            </a:p>
          </p:txBody>
        </p:sp>
        <p:sp>
          <p:nvSpPr>
            <p:cNvPr id="129" name="K"/>
            <p:cNvSpPr/>
            <p:nvPr/>
          </p:nvSpPr>
          <p:spPr>
            <a:xfrm>
              <a:off x="1828800" y="2817122"/>
              <a:ext cx="739775" cy="739776"/>
            </a:xfrm>
            <a:prstGeom prst="ellipse">
              <a:avLst/>
            </a:prstGeom>
            <a:solidFill>
              <a:srgbClr val="80878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K</a:t>
              </a:r>
            </a:p>
          </p:txBody>
        </p:sp>
        <p:sp>
          <p:nvSpPr>
            <p:cNvPr id="130" name="D"/>
            <p:cNvSpPr/>
            <p:nvPr/>
          </p:nvSpPr>
          <p:spPr>
            <a:xfrm>
              <a:off x="5207000" y="315222"/>
              <a:ext cx="739775" cy="739776"/>
            </a:xfrm>
            <a:prstGeom prst="ellipse">
              <a:avLst/>
            </a:prstGeom>
            <a:solidFill>
              <a:srgbClr val="80878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31" name="G"/>
            <p:cNvSpPr/>
            <p:nvPr/>
          </p:nvSpPr>
          <p:spPr>
            <a:xfrm>
              <a:off x="2400300" y="1839222"/>
              <a:ext cx="739775" cy="739776"/>
            </a:xfrm>
            <a:prstGeom prst="ellipse">
              <a:avLst/>
            </a:prstGeom>
            <a:solidFill>
              <a:srgbClr val="80878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G</a:t>
              </a:r>
            </a:p>
          </p:txBody>
        </p:sp>
        <p:sp>
          <p:nvSpPr>
            <p:cNvPr id="132" name="C"/>
            <p:cNvSpPr/>
            <p:nvPr/>
          </p:nvSpPr>
          <p:spPr>
            <a:xfrm>
              <a:off x="3441700" y="480322"/>
              <a:ext cx="739775" cy="739776"/>
            </a:xfrm>
            <a:prstGeom prst="ellipse">
              <a:avLst/>
            </a:prstGeom>
            <a:solidFill>
              <a:srgbClr val="80878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33" name="B"/>
            <p:cNvSpPr/>
            <p:nvPr/>
          </p:nvSpPr>
          <p:spPr>
            <a:xfrm>
              <a:off x="1676400" y="315222"/>
              <a:ext cx="739775" cy="739776"/>
            </a:xfrm>
            <a:prstGeom prst="ellipse">
              <a:avLst/>
            </a:prstGeom>
            <a:solidFill>
              <a:srgbClr val="80878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34" name="P"/>
            <p:cNvSpPr/>
            <p:nvPr/>
          </p:nvSpPr>
          <p:spPr>
            <a:xfrm>
              <a:off x="9766300" y="1839222"/>
              <a:ext cx="739775" cy="739776"/>
            </a:xfrm>
            <a:prstGeom prst="ellipse">
              <a:avLst/>
            </a:prstGeom>
            <a:solidFill>
              <a:srgbClr val="80878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P</a:t>
              </a:r>
            </a:p>
          </p:txBody>
        </p:sp>
        <p:sp>
          <p:nvSpPr>
            <p:cNvPr id="135" name="E"/>
            <p:cNvSpPr/>
            <p:nvPr/>
          </p:nvSpPr>
          <p:spPr>
            <a:xfrm>
              <a:off x="7239000" y="935935"/>
              <a:ext cx="739775" cy="739776"/>
            </a:xfrm>
            <a:prstGeom prst="ellipse">
              <a:avLst/>
            </a:prstGeom>
            <a:solidFill>
              <a:srgbClr val="80878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136" name="H"/>
            <p:cNvSpPr/>
            <p:nvPr/>
          </p:nvSpPr>
          <p:spPr>
            <a:xfrm>
              <a:off x="4330700" y="1724922"/>
              <a:ext cx="739775" cy="739776"/>
            </a:xfrm>
            <a:prstGeom prst="ellipse">
              <a:avLst/>
            </a:prstGeom>
            <a:solidFill>
              <a:srgbClr val="80878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H</a:t>
              </a:r>
            </a:p>
          </p:txBody>
        </p:sp>
        <p:sp>
          <p:nvSpPr>
            <p:cNvPr id="137" name="O"/>
            <p:cNvSpPr/>
            <p:nvPr/>
          </p:nvSpPr>
          <p:spPr>
            <a:xfrm>
              <a:off x="5353050" y="3579122"/>
              <a:ext cx="739775" cy="739776"/>
            </a:xfrm>
            <a:prstGeom prst="ellipse">
              <a:avLst/>
            </a:prstGeom>
            <a:solidFill>
              <a:srgbClr val="80878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O</a:t>
              </a:r>
            </a:p>
          </p:txBody>
        </p:sp>
        <p:sp>
          <p:nvSpPr>
            <p:cNvPr id="138" name="F"/>
            <p:cNvSpPr/>
            <p:nvPr/>
          </p:nvSpPr>
          <p:spPr>
            <a:xfrm>
              <a:off x="8737600" y="935935"/>
              <a:ext cx="739775" cy="739776"/>
            </a:xfrm>
            <a:prstGeom prst="ellipse">
              <a:avLst/>
            </a:prstGeom>
            <a:solidFill>
              <a:srgbClr val="80878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F</a:t>
              </a:r>
            </a:p>
          </p:txBody>
        </p:sp>
        <p:sp>
          <p:nvSpPr>
            <p:cNvPr id="139" name="J"/>
            <p:cNvSpPr/>
            <p:nvPr/>
          </p:nvSpPr>
          <p:spPr>
            <a:xfrm>
              <a:off x="8458200" y="2220222"/>
              <a:ext cx="739775" cy="739776"/>
            </a:xfrm>
            <a:prstGeom prst="ellipse">
              <a:avLst/>
            </a:prstGeom>
            <a:solidFill>
              <a:srgbClr val="80878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J</a:t>
              </a:r>
            </a:p>
          </p:txBody>
        </p:sp>
        <p:sp>
          <p:nvSpPr>
            <p:cNvPr id="140" name="Line"/>
            <p:cNvSpPr/>
            <p:nvPr/>
          </p:nvSpPr>
          <p:spPr>
            <a:xfrm flipV="1">
              <a:off x="673100" y="923235"/>
              <a:ext cx="1088877" cy="785813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41" name="Line"/>
            <p:cNvSpPr/>
            <p:nvPr/>
          </p:nvSpPr>
          <p:spPr>
            <a:xfrm>
              <a:off x="799602" y="1970630"/>
              <a:ext cx="1542645" cy="217602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42" name="Line"/>
            <p:cNvSpPr/>
            <p:nvPr/>
          </p:nvSpPr>
          <p:spPr>
            <a:xfrm>
              <a:off x="647202" y="2229623"/>
              <a:ext cx="1138593" cy="728598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43" name="Line"/>
            <p:cNvSpPr/>
            <p:nvPr/>
          </p:nvSpPr>
          <p:spPr>
            <a:xfrm>
              <a:off x="2425700" y="616847"/>
              <a:ext cx="1008574" cy="109071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44" name="Line"/>
            <p:cNvSpPr/>
            <p:nvPr/>
          </p:nvSpPr>
          <p:spPr>
            <a:xfrm flipV="1">
              <a:off x="4196983" y="591486"/>
              <a:ext cx="1009657" cy="258724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45" name="Line"/>
            <p:cNvSpPr/>
            <p:nvPr/>
          </p:nvSpPr>
          <p:spPr>
            <a:xfrm>
              <a:off x="5969350" y="634310"/>
              <a:ext cx="1251622" cy="430384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46" name="Line"/>
            <p:cNvSpPr/>
            <p:nvPr/>
          </p:nvSpPr>
          <p:spPr>
            <a:xfrm>
              <a:off x="8001350" y="1320110"/>
              <a:ext cx="713675" cy="1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47" name="Line"/>
            <p:cNvSpPr/>
            <p:nvPr/>
          </p:nvSpPr>
          <p:spPr>
            <a:xfrm>
              <a:off x="9499950" y="1447110"/>
              <a:ext cx="453181" cy="453181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48" name="Line"/>
            <p:cNvSpPr/>
            <p:nvPr/>
          </p:nvSpPr>
          <p:spPr>
            <a:xfrm flipV="1">
              <a:off x="3203761" y="2034715"/>
              <a:ext cx="1065919" cy="198083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49" name="Line"/>
            <p:cNvSpPr/>
            <p:nvPr/>
          </p:nvSpPr>
          <p:spPr>
            <a:xfrm flipV="1">
              <a:off x="3051361" y="1200448"/>
              <a:ext cx="596714" cy="732708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50" name="Line"/>
            <p:cNvSpPr/>
            <p:nvPr/>
          </p:nvSpPr>
          <p:spPr>
            <a:xfrm>
              <a:off x="5130849" y="2075558"/>
              <a:ext cx="527749" cy="83512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51" name="Line"/>
            <p:cNvSpPr/>
            <p:nvPr/>
          </p:nvSpPr>
          <p:spPr>
            <a:xfrm>
              <a:off x="3000388" y="2532957"/>
              <a:ext cx="873646" cy="46465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52" name="Line"/>
            <p:cNvSpPr/>
            <p:nvPr/>
          </p:nvSpPr>
          <p:spPr>
            <a:xfrm>
              <a:off x="2501402" y="3459398"/>
              <a:ext cx="730796" cy="730796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53" name="Line"/>
            <p:cNvSpPr/>
            <p:nvPr/>
          </p:nvSpPr>
          <p:spPr>
            <a:xfrm>
              <a:off x="2617544" y="3167957"/>
              <a:ext cx="1168887" cy="1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54" name="Line"/>
            <p:cNvSpPr/>
            <p:nvPr/>
          </p:nvSpPr>
          <p:spPr>
            <a:xfrm flipV="1">
              <a:off x="3930152" y="4064756"/>
              <a:ext cx="1397988" cy="344275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55" name="Line"/>
            <p:cNvSpPr/>
            <p:nvPr/>
          </p:nvSpPr>
          <p:spPr>
            <a:xfrm>
              <a:off x="4602868" y="3338187"/>
              <a:ext cx="776368" cy="434835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56" name="Line"/>
            <p:cNvSpPr/>
            <p:nvPr/>
          </p:nvSpPr>
          <p:spPr>
            <a:xfrm flipV="1">
              <a:off x="4602024" y="2496637"/>
              <a:ext cx="1164111" cy="53293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57" name="Line"/>
            <p:cNvSpPr/>
            <p:nvPr/>
          </p:nvSpPr>
          <p:spPr>
            <a:xfrm flipV="1">
              <a:off x="6101852" y="3467188"/>
              <a:ext cx="707768" cy="335693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58" name="Line"/>
            <p:cNvSpPr/>
            <p:nvPr/>
          </p:nvSpPr>
          <p:spPr>
            <a:xfrm>
              <a:off x="6379257" y="2547799"/>
              <a:ext cx="436658" cy="436658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59" name="Line"/>
            <p:cNvSpPr/>
            <p:nvPr/>
          </p:nvSpPr>
          <p:spPr>
            <a:xfrm flipV="1">
              <a:off x="6438577" y="1614681"/>
              <a:ext cx="855690" cy="381059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60" name="Line"/>
            <p:cNvSpPr/>
            <p:nvPr/>
          </p:nvSpPr>
          <p:spPr>
            <a:xfrm flipV="1">
              <a:off x="7521037" y="2806788"/>
              <a:ext cx="904023" cy="335693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61" name="Line"/>
            <p:cNvSpPr/>
            <p:nvPr/>
          </p:nvSpPr>
          <p:spPr>
            <a:xfrm flipV="1">
              <a:off x="9236558" y="2237409"/>
              <a:ext cx="495361" cy="231972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62" name="4"/>
            <p:cNvSpPr txBox="1"/>
            <p:nvPr/>
          </p:nvSpPr>
          <p:spPr>
            <a:xfrm>
              <a:off x="831849" y="935935"/>
              <a:ext cx="342901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4</a:t>
              </a:r>
            </a:p>
          </p:txBody>
        </p:sp>
        <p:sp>
          <p:nvSpPr>
            <p:cNvPr id="163" name="3"/>
            <p:cNvSpPr txBox="1"/>
            <p:nvPr/>
          </p:nvSpPr>
          <p:spPr>
            <a:xfrm>
              <a:off x="1398587" y="1496816"/>
              <a:ext cx="342901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3</a:t>
              </a:r>
            </a:p>
          </p:txBody>
        </p:sp>
        <p:sp>
          <p:nvSpPr>
            <p:cNvPr id="164" name="4"/>
            <p:cNvSpPr txBox="1"/>
            <p:nvPr/>
          </p:nvSpPr>
          <p:spPr>
            <a:xfrm>
              <a:off x="1233487" y="2218925"/>
              <a:ext cx="342901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4</a:t>
              </a:r>
            </a:p>
          </p:txBody>
        </p:sp>
        <p:sp>
          <p:nvSpPr>
            <p:cNvPr id="165" name="3"/>
            <p:cNvSpPr txBox="1"/>
            <p:nvPr/>
          </p:nvSpPr>
          <p:spPr>
            <a:xfrm>
              <a:off x="2797174" y="2662084"/>
              <a:ext cx="342901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3</a:t>
              </a:r>
            </a:p>
          </p:txBody>
        </p:sp>
        <p:sp>
          <p:nvSpPr>
            <p:cNvPr id="166" name="3"/>
            <p:cNvSpPr txBox="1"/>
            <p:nvPr/>
          </p:nvSpPr>
          <p:spPr>
            <a:xfrm>
              <a:off x="2690860" y="-1"/>
              <a:ext cx="342901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3</a:t>
              </a:r>
            </a:p>
          </p:txBody>
        </p:sp>
        <p:sp>
          <p:nvSpPr>
            <p:cNvPr id="167" name="4"/>
            <p:cNvSpPr txBox="1"/>
            <p:nvPr/>
          </p:nvSpPr>
          <p:spPr>
            <a:xfrm>
              <a:off x="2909887" y="1010140"/>
              <a:ext cx="342901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4</a:t>
              </a:r>
            </a:p>
          </p:txBody>
        </p:sp>
        <p:sp>
          <p:nvSpPr>
            <p:cNvPr id="168" name="3"/>
            <p:cNvSpPr txBox="1"/>
            <p:nvPr/>
          </p:nvSpPr>
          <p:spPr>
            <a:xfrm>
              <a:off x="3618478" y="1552670"/>
              <a:ext cx="342901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3</a:t>
              </a:r>
            </a:p>
          </p:txBody>
        </p:sp>
        <p:sp>
          <p:nvSpPr>
            <p:cNvPr id="169" name="4"/>
            <p:cNvSpPr txBox="1"/>
            <p:nvPr/>
          </p:nvSpPr>
          <p:spPr>
            <a:xfrm>
              <a:off x="3474243" y="2329760"/>
              <a:ext cx="342901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4</a:t>
              </a:r>
            </a:p>
          </p:txBody>
        </p:sp>
        <p:sp>
          <p:nvSpPr>
            <p:cNvPr id="170" name="3"/>
            <p:cNvSpPr txBox="1"/>
            <p:nvPr/>
          </p:nvSpPr>
          <p:spPr>
            <a:xfrm>
              <a:off x="2820987" y="3367401"/>
              <a:ext cx="342901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3</a:t>
              </a:r>
            </a:p>
          </p:txBody>
        </p:sp>
        <p:sp>
          <p:nvSpPr>
            <p:cNvPr id="171" name="3"/>
            <p:cNvSpPr txBox="1"/>
            <p:nvPr/>
          </p:nvSpPr>
          <p:spPr>
            <a:xfrm>
              <a:off x="4365624" y="3637860"/>
              <a:ext cx="342901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3</a:t>
              </a:r>
            </a:p>
          </p:txBody>
        </p:sp>
        <p:sp>
          <p:nvSpPr>
            <p:cNvPr id="172" name="2"/>
            <p:cNvSpPr txBox="1"/>
            <p:nvPr/>
          </p:nvSpPr>
          <p:spPr>
            <a:xfrm>
              <a:off x="4992892" y="2977460"/>
              <a:ext cx="342901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2</a:t>
              </a:r>
            </a:p>
          </p:txBody>
        </p:sp>
        <p:sp>
          <p:nvSpPr>
            <p:cNvPr id="173" name="4"/>
            <p:cNvSpPr txBox="1"/>
            <p:nvPr/>
          </p:nvSpPr>
          <p:spPr>
            <a:xfrm>
              <a:off x="4770437" y="2329760"/>
              <a:ext cx="342901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4</a:t>
              </a:r>
            </a:p>
          </p:txBody>
        </p:sp>
        <p:sp>
          <p:nvSpPr>
            <p:cNvPr id="174" name="2"/>
            <p:cNvSpPr txBox="1"/>
            <p:nvPr/>
          </p:nvSpPr>
          <p:spPr>
            <a:xfrm>
              <a:off x="4456177" y="132660"/>
              <a:ext cx="342901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2</a:t>
              </a:r>
            </a:p>
          </p:txBody>
        </p:sp>
        <p:sp>
          <p:nvSpPr>
            <p:cNvPr id="175" name="1"/>
            <p:cNvSpPr txBox="1"/>
            <p:nvPr/>
          </p:nvSpPr>
          <p:spPr>
            <a:xfrm>
              <a:off x="5222280" y="1579674"/>
              <a:ext cx="342901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1</a:t>
              </a:r>
            </a:p>
          </p:txBody>
        </p:sp>
        <p:sp>
          <p:nvSpPr>
            <p:cNvPr id="176" name="3"/>
            <p:cNvSpPr txBox="1"/>
            <p:nvPr/>
          </p:nvSpPr>
          <p:spPr>
            <a:xfrm>
              <a:off x="6421646" y="333624"/>
              <a:ext cx="342901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3</a:t>
              </a:r>
            </a:p>
          </p:txBody>
        </p:sp>
        <p:sp>
          <p:nvSpPr>
            <p:cNvPr id="177" name="2"/>
            <p:cNvSpPr txBox="1"/>
            <p:nvPr/>
          </p:nvSpPr>
          <p:spPr>
            <a:xfrm>
              <a:off x="6477266" y="1358060"/>
              <a:ext cx="342901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2</a:t>
              </a:r>
            </a:p>
          </p:txBody>
        </p:sp>
        <p:sp>
          <p:nvSpPr>
            <p:cNvPr id="178" name="2"/>
            <p:cNvSpPr txBox="1"/>
            <p:nvPr/>
          </p:nvSpPr>
          <p:spPr>
            <a:xfrm>
              <a:off x="6503744" y="2218925"/>
              <a:ext cx="342901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2</a:t>
              </a:r>
            </a:p>
          </p:txBody>
        </p:sp>
        <p:sp>
          <p:nvSpPr>
            <p:cNvPr id="179" name="2"/>
            <p:cNvSpPr txBox="1"/>
            <p:nvPr/>
          </p:nvSpPr>
          <p:spPr>
            <a:xfrm>
              <a:off x="6114312" y="3238914"/>
              <a:ext cx="342901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2</a:t>
              </a:r>
            </a:p>
          </p:txBody>
        </p:sp>
        <p:sp>
          <p:nvSpPr>
            <p:cNvPr id="180" name="3"/>
            <p:cNvSpPr txBox="1"/>
            <p:nvPr/>
          </p:nvSpPr>
          <p:spPr>
            <a:xfrm>
              <a:off x="7594767" y="2530075"/>
              <a:ext cx="342901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3</a:t>
              </a:r>
            </a:p>
          </p:txBody>
        </p:sp>
        <p:sp>
          <p:nvSpPr>
            <p:cNvPr id="181" name="2"/>
            <p:cNvSpPr txBox="1"/>
            <p:nvPr/>
          </p:nvSpPr>
          <p:spPr>
            <a:xfrm>
              <a:off x="8235813" y="764083"/>
              <a:ext cx="342901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2</a:t>
              </a:r>
            </a:p>
          </p:txBody>
        </p:sp>
        <p:sp>
          <p:nvSpPr>
            <p:cNvPr id="182" name="2"/>
            <p:cNvSpPr txBox="1"/>
            <p:nvPr/>
          </p:nvSpPr>
          <p:spPr>
            <a:xfrm>
              <a:off x="9652594" y="1202165"/>
              <a:ext cx="342901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2</a:t>
              </a:r>
            </a:p>
          </p:txBody>
        </p:sp>
        <p:sp>
          <p:nvSpPr>
            <p:cNvPr id="183" name="2"/>
            <p:cNvSpPr txBox="1"/>
            <p:nvPr/>
          </p:nvSpPr>
          <p:spPr>
            <a:xfrm>
              <a:off x="9231172" y="1820469"/>
              <a:ext cx="342901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2</a:t>
              </a:r>
            </a:p>
          </p:txBody>
        </p:sp>
      </p:grpSp>
      <p:sp>
        <p:nvSpPr>
          <p:cNvPr id="185" name="Get the quickest way from A to P"/>
          <p:cNvSpPr txBox="1"/>
          <p:nvPr/>
        </p:nvSpPr>
        <p:spPr>
          <a:xfrm>
            <a:off x="1331515" y="8172449"/>
            <a:ext cx="1050607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Get the quickest way from A to P</a:t>
            </a:r>
          </a:p>
        </p:txBody>
      </p:sp>
      <p:sp>
        <p:nvSpPr>
          <p:cNvPr id="186" name="Time in minutes"/>
          <p:cNvSpPr/>
          <p:nvPr/>
        </p:nvSpPr>
        <p:spPr>
          <a:xfrm>
            <a:off x="513535" y="5089504"/>
            <a:ext cx="2378473" cy="21514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6305" y="8850"/>
                </a:lnTo>
                <a:lnTo>
                  <a:pt x="577" y="8850"/>
                </a:lnTo>
                <a:cubicBezTo>
                  <a:pt x="258" y="8850"/>
                  <a:pt x="0" y="9135"/>
                  <a:pt x="0" y="9487"/>
                </a:cubicBezTo>
                <a:lnTo>
                  <a:pt x="0" y="20962"/>
                </a:lnTo>
                <a:cubicBezTo>
                  <a:pt x="0" y="21315"/>
                  <a:pt x="258" y="21600"/>
                  <a:pt x="577" y="21600"/>
                </a:cubicBezTo>
                <a:lnTo>
                  <a:pt x="17383" y="21600"/>
                </a:lnTo>
                <a:cubicBezTo>
                  <a:pt x="17702" y="21600"/>
                  <a:pt x="17960" y="21315"/>
                  <a:pt x="17960" y="20962"/>
                </a:cubicBezTo>
                <a:lnTo>
                  <a:pt x="17960" y="11790"/>
                </a:lnTo>
                <a:lnTo>
                  <a:pt x="21600" y="0"/>
                </a:lnTo>
                <a:close/>
              </a:path>
            </a:pathLst>
          </a:cu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Time in minutes</a:t>
            </a:r>
          </a:p>
        </p:txBody>
      </p:sp>
      <p:pic>
        <p:nvPicPr>
          <p:cNvPr id="187" name="Shape" descr="Shap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7110" y="2350917"/>
            <a:ext cx="11324974" cy="2787167"/>
          </a:xfrm>
          <a:prstGeom prst="rect">
            <a:avLst/>
          </a:prstGeom>
        </p:spPr>
      </p:pic>
      <p:pic>
        <p:nvPicPr>
          <p:cNvPr id="189" name="Shape" descr="Shap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0260" y="3014151"/>
            <a:ext cx="11049056" cy="2246248"/>
          </a:xfrm>
          <a:prstGeom prst="rect">
            <a:avLst/>
          </a:prstGeom>
        </p:spPr>
      </p:pic>
      <p:pic>
        <p:nvPicPr>
          <p:cNvPr id="191" name="Shape" descr="Shap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14764" y="2467570"/>
            <a:ext cx="11227866" cy="3011374"/>
          </a:xfrm>
          <a:prstGeom prst="rect">
            <a:avLst/>
          </a:prstGeom>
        </p:spPr>
      </p:pic>
      <p:pic>
        <p:nvPicPr>
          <p:cNvPr id="193" name="Shape" descr="Shap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20594" y="2933896"/>
            <a:ext cx="11130050" cy="3185651"/>
          </a:xfrm>
          <a:prstGeom prst="rect">
            <a:avLst/>
          </a:prstGeom>
        </p:spPr>
      </p:pic>
      <p:sp>
        <p:nvSpPr>
          <p:cNvPr id="195" name="16…"/>
          <p:cNvSpPr txBox="1"/>
          <p:nvPr/>
        </p:nvSpPr>
        <p:spPr>
          <a:xfrm>
            <a:off x="11626837" y="3771284"/>
            <a:ext cx="1814290" cy="478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16</a:t>
            </a:r>
          </a:p>
          <a:p>
            <a:pPr>
              <a:defRPr>
                <a:solidFill>
                  <a:schemeClr val="accent1">
                    <a:satOff val="-5995"/>
                    <a:lumOff val="-11002"/>
                  </a:schemeClr>
                </a:solidFill>
              </a:defRPr>
            </a:pPr>
            <a:r>
              <a:t>16</a:t>
            </a:r>
          </a:p>
          <a:p>
            <a:pPr>
              <a:defRPr>
                <a:solidFill>
                  <a:schemeClr val="accent3"/>
                </a:solidFill>
              </a:defRPr>
            </a:pPr>
            <a:r>
              <a:t>13</a:t>
            </a:r>
          </a:p>
          <a:p>
            <a:pPr>
              <a:defRPr>
                <a:solidFill>
                  <a:srgbClr val="53A31F"/>
                </a:solidFill>
              </a:defRPr>
            </a:pPr>
            <a:r>
              <a:t>17</a:t>
            </a:r>
          </a:p>
          <a:p>
            <a:pPr>
              <a:defRPr>
                <a:solidFill>
                  <a:srgbClr val="C359C6"/>
                </a:solidFill>
              </a:defRPr>
            </a:pPr>
            <a:r>
              <a:t>14</a:t>
            </a:r>
          </a:p>
          <a:p>
            <a:pPr>
              <a:defRPr>
                <a:solidFill>
                  <a:srgbClr val="5E6AC5"/>
                </a:solidFill>
              </a:defRPr>
            </a:pPr>
            <a:r>
              <a:t>16</a:t>
            </a:r>
          </a:p>
          <a:p>
            <a:pPr>
              <a:defRPr>
                <a:solidFill>
                  <a:srgbClr val="8E9192"/>
                </a:solidFill>
              </a:defRPr>
            </a:pPr>
            <a:r>
              <a:t>17</a:t>
            </a:r>
          </a:p>
          <a:p>
            <a:pPr>
              <a:defRPr>
                <a:solidFill>
                  <a:srgbClr val="7CD2D4"/>
                </a:solidFill>
              </a:defRPr>
            </a:pPr>
            <a:r>
              <a:t>17</a:t>
            </a:r>
          </a:p>
          <a:p>
            <a:pPr>
              <a:defRPr>
                <a:solidFill>
                  <a:srgbClr val="C60F50"/>
                </a:solidFill>
              </a:defRPr>
            </a:pPr>
            <a:r>
              <a:t>16</a:t>
            </a:r>
          </a:p>
        </p:txBody>
      </p:sp>
      <p:pic>
        <p:nvPicPr>
          <p:cNvPr id="196" name="Shape" descr="Shape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35190" y="3760139"/>
            <a:ext cx="11251984" cy="2560519"/>
          </a:xfrm>
          <a:prstGeom prst="rect">
            <a:avLst/>
          </a:prstGeom>
        </p:spPr>
      </p:pic>
      <p:pic>
        <p:nvPicPr>
          <p:cNvPr id="198" name="Shape" descr="Shape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071260" y="3608954"/>
            <a:ext cx="11253962" cy="3327494"/>
          </a:xfrm>
          <a:prstGeom prst="rect">
            <a:avLst/>
          </a:prstGeom>
        </p:spPr>
      </p:pic>
      <p:pic>
        <p:nvPicPr>
          <p:cNvPr id="200" name="Shape" descr="Shape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96958" y="2993043"/>
            <a:ext cx="11414108" cy="3155848"/>
          </a:xfrm>
          <a:prstGeom prst="rect">
            <a:avLst/>
          </a:prstGeom>
        </p:spPr>
      </p:pic>
      <p:pic>
        <p:nvPicPr>
          <p:cNvPr id="202" name="Shape" descr="Shape"/>
          <p:cNvPicPr>
            <a:picLocks noChangeAspect="0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100036" y="3778294"/>
            <a:ext cx="11390696" cy="3623715"/>
          </a:xfrm>
          <a:prstGeom prst="rect">
            <a:avLst/>
          </a:prstGeom>
        </p:spPr>
      </p:pic>
      <p:pic>
        <p:nvPicPr>
          <p:cNvPr id="204" name="Shape" descr="Shape"/>
          <p:cNvPicPr>
            <a:picLocks noChangeAspect="0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887243" y="3723830"/>
            <a:ext cx="11555453" cy="317003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xit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16" dur="1000" fill="hold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xit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29" dur="1000" fill="hold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5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xit" nodeType="click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42" dur="1000" fill="hold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clickEffect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8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xit" nodeType="clickEffect" presetSubtype="8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55" dur="1000" fill="hold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8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1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xit" nodeType="clickEffect" presetSubtype="8" presetID="2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68" dur="1000" fill="hold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Class="entr" nodeType="clickEffect" presetSubtype="8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4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Class="exit" nodeType="clickEffect" presetSubtype="8" presetID="2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81" dur="1000" fill="hold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8" presetID="2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87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xit" nodeType="clickEffect" presetSubtype="8" presetID="2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94" dur="1000" fill="hold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Class="entr" nodeType="clickEffect" presetSubtype="8" presetID="2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0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Class="exit" nodeType="clickEffect" presetSubtype="8" presetID="22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107" dur="1000" fill="hold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Class="entr" nodeType="clickEffect" presetSubtype="8" presetID="22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2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3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6" fill="hold"/>
                                        <p:tgtEl>
                                          <p:spTgt spid="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Class="exit" nodeType="clickEffect" presetSubtype="8" presetID="22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120" dur="1000" fill="hold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2" grpId="16"/>
      <p:bldP build="whole" bldLvl="1" animBg="1" rev="0" advAuto="0" spid="202" grpId="17"/>
      <p:bldP build="whole" bldLvl="1" animBg="1" rev="0" advAuto="0" spid="191" grpId="4"/>
      <p:bldP build="whole" bldLvl="1" animBg="1" rev="0" advAuto="0" spid="191" grpId="5"/>
      <p:bldP build="whole" bldLvl="1" animBg="1" rev="0" advAuto="0" spid="187" grpId="1"/>
      <p:bldP build="whole" bldLvl="1" animBg="1" rev="0" advAuto="0" spid="198" grpId="12"/>
      <p:bldP build="whole" bldLvl="1" animBg="1" rev="0" advAuto="0" spid="187" grpId="3"/>
      <p:bldP build="whole" bldLvl="1" animBg="1" rev="0" advAuto="0" spid="198" grpId="13"/>
      <p:bldP build="p" bldLvl="5" animBg="1" rev="0" advAuto="0" spid="195" grpId="2"/>
      <p:bldP build="whole" bldLvl="1" animBg="1" rev="0" advAuto="0" spid="204" grpId="18"/>
      <p:bldP build="whole" bldLvl="1" animBg="1" rev="0" advAuto="0" spid="189" grpId="6"/>
      <p:bldP build="whole" bldLvl="1" animBg="1" rev="0" advAuto="0" spid="189" grpId="7"/>
      <p:bldP build="whole" bldLvl="1" animBg="1" rev="0" advAuto="0" spid="193" grpId="8"/>
      <p:bldP build="whole" bldLvl="1" animBg="1" rev="0" advAuto="0" spid="193" grpId="9"/>
      <p:bldP build="whole" bldLvl="1" animBg="1" rev="0" advAuto="0" spid="196" grpId="10"/>
      <p:bldP build="whole" bldLvl="1" animBg="1" rev="0" advAuto="0" spid="196" grpId="11"/>
      <p:bldP build="whole" bldLvl="1" animBg="1" rev="0" advAuto="0" spid="200" grpId="14"/>
      <p:bldP build="whole" bldLvl="1" animBg="1" rev="0" advAuto="0" spid="200" grpId="15"/>
      <p:bldP build="whole" bldLvl="1" animBg="1" rev="0" advAuto="0" spid="204" grpId="19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reedy takes the local optimu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Greedy takes the local optimum</a:t>
            </a:r>
          </a:p>
        </p:txBody>
      </p:sp>
      <p:sp>
        <p:nvSpPr>
          <p:cNvPr id="208" name="A"/>
          <p:cNvSpPr/>
          <p:nvPr/>
        </p:nvSpPr>
        <p:spPr>
          <a:xfrm>
            <a:off x="1275690" y="4061273"/>
            <a:ext cx="739776" cy="739776"/>
          </a:xfrm>
          <a:prstGeom prst="ellipse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09" name="M"/>
          <p:cNvSpPr/>
          <p:nvPr/>
        </p:nvSpPr>
        <p:spPr>
          <a:xfrm>
            <a:off x="8019390" y="5394773"/>
            <a:ext cx="739776" cy="739776"/>
          </a:xfrm>
          <a:prstGeom prst="ellipse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500">
                <a:solidFill>
                  <a:srgbClr val="FFFFFF"/>
                </a:solidFill>
              </a:defRPr>
            </a:lvl1pPr>
          </a:lstStyle>
          <a:p>
            <a:pPr/>
            <a:r>
              <a:t>M</a:t>
            </a:r>
          </a:p>
        </p:txBody>
      </p:sp>
      <p:sp>
        <p:nvSpPr>
          <p:cNvPr id="210" name="I"/>
          <p:cNvSpPr/>
          <p:nvPr/>
        </p:nvSpPr>
        <p:spPr>
          <a:xfrm>
            <a:off x="6990690" y="4315273"/>
            <a:ext cx="739776" cy="739776"/>
          </a:xfrm>
          <a:prstGeom prst="ellipse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211" name="N"/>
          <p:cNvSpPr/>
          <p:nvPr/>
        </p:nvSpPr>
        <p:spPr>
          <a:xfrm>
            <a:off x="4437989" y="6537773"/>
            <a:ext cx="739776" cy="739776"/>
          </a:xfrm>
          <a:prstGeom prst="ellipse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500">
                <a:solidFill>
                  <a:srgbClr val="FFFFFF"/>
                </a:solidFill>
              </a:defRPr>
            </a:lvl1pPr>
          </a:lstStyle>
          <a:p>
            <a:pPr/>
            <a:r>
              <a:t>N</a:t>
            </a:r>
          </a:p>
        </p:txBody>
      </p:sp>
      <p:sp>
        <p:nvSpPr>
          <p:cNvPr id="212" name="L"/>
          <p:cNvSpPr/>
          <p:nvPr/>
        </p:nvSpPr>
        <p:spPr>
          <a:xfrm>
            <a:off x="5111089" y="5293173"/>
            <a:ext cx="739776" cy="739776"/>
          </a:xfrm>
          <a:prstGeom prst="ellipse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L</a:t>
            </a:r>
          </a:p>
        </p:txBody>
      </p:sp>
      <p:sp>
        <p:nvSpPr>
          <p:cNvPr id="213" name="K"/>
          <p:cNvSpPr/>
          <p:nvPr/>
        </p:nvSpPr>
        <p:spPr>
          <a:xfrm>
            <a:off x="3104490" y="5293173"/>
            <a:ext cx="739776" cy="739776"/>
          </a:xfrm>
          <a:prstGeom prst="ellipse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214" name="D"/>
          <p:cNvSpPr/>
          <p:nvPr/>
        </p:nvSpPr>
        <p:spPr>
          <a:xfrm>
            <a:off x="6482689" y="2791273"/>
            <a:ext cx="739776" cy="739776"/>
          </a:xfrm>
          <a:prstGeom prst="ellipse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500">
                <a:solidFill>
                  <a:srgbClr val="FFFFFF"/>
                </a:solidFill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215" name="G"/>
          <p:cNvSpPr/>
          <p:nvPr/>
        </p:nvSpPr>
        <p:spPr>
          <a:xfrm>
            <a:off x="3675989" y="4315273"/>
            <a:ext cx="739776" cy="739776"/>
          </a:xfrm>
          <a:prstGeom prst="ellipse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216" name="C"/>
          <p:cNvSpPr/>
          <p:nvPr/>
        </p:nvSpPr>
        <p:spPr>
          <a:xfrm>
            <a:off x="4717389" y="2956373"/>
            <a:ext cx="739776" cy="739776"/>
          </a:xfrm>
          <a:prstGeom prst="ellipse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217" name="B"/>
          <p:cNvSpPr/>
          <p:nvPr/>
        </p:nvSpPr>
        <p:spPr>
          <a:xfrm>
            <a:off x="2952090" y="2791273"/>
            <a:ext cx="739776" cy="739776"/>
          </a:xfrm>
          <a:prstGeom prst="ellipse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18" name="P"/>
          <p:cNvSpPr/>
          <p:nvPr/>
        </p:nvSpPr>
        <p:spPr>
          <a:xfrm>
            <a:off x="11041990" y="4315273"/>
            <a:ext cx="739776" cy="739776"/>
          </a:xfrm>
          <a:prstGeom prst="ellipse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</a:t>
            </a:r>
          </a:p>
        </p:txBody>
      </p:sp>
      <p:sp>
        <p:nvSpPr>
          <p:cNvPr id="219" name="E"/>
          <p:cNvSpPr/>
          <p:nvPr/>
        </p:nvSpPr>
        <p:spPr>
          <a:xfrm>
            <a:off x="8514690" y="3411986"/>
            <a:ext cx="739776" cy="739776"/>
          </a:xfrm>
          <a:prstGeom prst="ellipse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220" name="H"/>
          <p:cNvSpPr/>
          <p:nvPr/>
        </p:nvSpPr>
        <p:spPr>
          <a:xfrm>
            <a:off x="5606389" y="4200973"/>
            <a:ext cx="739776" cy="739776"/>
          </a:xfrm>
          <a:prstGeom prst="ellipse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221" name="O"/>
          <p:cNvSpPr/>
          <p:nvPr/>
        </p:nvSpPr>
        <p:spPr>
          <a:xfrm>
            <a:off x="6628740" y="6055173"/>
            <a:ext cx="739776" cy="739776"/>
          </a:xfrm>
          <a:prstGeom prst="ellipse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500">
                <a:solidFill>
                  <a:srgbClr val="FFFFFF"/>
                </a:solidFill>
              </a:defRPr>
            </a:lvl1pPr>
          </a:lstStyle>
          <a:p>
            <a:pPr/>
            <a:r>
              <a:t>O</a:t>
            </a:r>
          </a:p>
        </p:txBody>
      </p:sp>
      <p:sp>
        <p:nvSpPr>
          <p:cNvPr id="222" name="F"/>
          <p:cNvSpPr/>
          <p:nvPr/>
        </p:nvSpPr>
        <p:spPr>
          <a:xfrm>
            <a:off x="10013290" y="3411986"/>
            <a:ext cx="739776" cy="739776"/>
          </a:xfrm>
          <a:prstGeom prst="ellipse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223" name="J"/>
          <p:cNvSpPr/>
          <p:nvPr/>
        </p:nvSpPr>
        <p:spPr>
          <a:xfrm>
            <a:off x="9733890" y="4696273"/>
            <a:ext cx="739776" cy="739776"/>
          </a:xfrm>
          <a:prstGeom prst="ellipse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224" name="Line"/>
          <p:cNvSpPr/>
          <p:nvPr/>
        </p:nvSpPr>
        <p:spPr>
          <a:xfrm flipV="1">
            <a:off x="1948790" y="3399286"/>
            <a:ext cx="1088877" cy="785813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5" name="Line"/>
          <p:cNvSpPr/>
          <p:nvPr/>
        </p:nvSpPr>
        <p:spPr>
          <a:xfrm>
            <a:off x="2075292" y="4446681"/>
            <a:ext cx="1542645" cy="217603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6" name="Line"/>
          <p:cNvSpPr/>
          <p:nvPr/>
        </p:nvSpPr>
        <p:spPr>
          <a:xfrm>
            <a:off x="1922892" y="4705674"/>
            <a:ext cx="1138593" cy="728598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7" name="Line"/>
          <p:cNvSpPr/>
          <p:nvPr/>
        </p:nvSpPr>
        <p:spPr>
          <a:xfrm>
            <a:off x="3701390" y="3092898"/>
            <a:ext cx="1008573" cy="109071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8" name="Line"/>
          <p:cNvSpPr/>
          <p:nvPr/>
        </p:nvSpPr>
        <p:spPr>
          <a:xfrm flipV="1">
            <a:off x="5472673" y="3067537"/>
            <a:ext cx="1009657" cy="258725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9" name="Line"/>
          <p:cNvSpPr/>
          <p:nvPr/>
        </p:nvSpPr>
        <p:spPr>
          <a:xfrm>
            <a:off x="7245040" y="3110361"/>
            <a:ext cx="1251622" cy="430385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0" name="Line"/>
          <p:cNvSpPr/>
          <p:nvPr/>
        </p:nvSpPr>
        <p:spPr>
          <a:xfrm>
            <a:off x="9277040" y="3796161"/>
            <a:ext cx="713676" cy="1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1" name="Line"/>
          <p:cNvSpPr/>
          <p:nvPr/>
        </p:nvSpPr>
        <p:spPr>
          <a:xfrm>
            <a:off x="10775640" y="3923161"/>
            <a:ext cx="453182" cy="45318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2" name="Line"/>
          <p:cNvSpPr/>
          <p:nvPr/>
        </p:nvSpPr>
        <p:spPr>
          <a:xfrm flipV="1">
            <a:off x="4479451" y="4510766"/>
            <a:ext cx="1065919" cy="198084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3" name="Line"/>
          <p:cNvSpPr/>
          <p:nvPr/>
        </p:nvSpPr>
        <p:spPr>
          <a:xfrm flipV="1">
            <a:off x="4327051" y="3676499"/>
            <a:ext cx="596714" cy="732708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4" name="Line"/>
          <p:cNvSpPr/>
          <p:nvPr/>
        </p:nvSpPr>
        <p:spPr>
          <a:xfrm>
            <a:off x="6406539" y="4551610"/>
            <a:ext cx="527749" cy="83511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5" name="Line"/>
          <p:cNvSpPr/>
          <p:nvPr/>
        </p:nvSpPr>
        <p:spPr>
          <a:xfrm>
            <a:off x="4276078" y="5009008"/>
            <a:ext cx="873646" cy="464650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6" name="Line"/>
          <p:cNvSpPr/>
          <p:nvPr/>
        </p:nvSpPr>
        <p:spPr>
          <a:xfrm>
            <a:off x="3777092" y="5935449"/>
            <a:ext cx="730796" cy="730796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7" name="Line"/>
          <p:cNvSpPr/>
          <p:nvPr/>
        </p:nvSpPr>
        <p:spPr>
          <a:xfrm>
            <a:off x="3893234" y="5644008"/>
            <a:ext cx="1168887" cy="1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8" name="Line"/>
          <p:cNvSpPr/>
          <p:nvPr/>
        </p:nvSpPr>
        <p:spPr>
          <a:xfrm flipV="1">
            <a:off x="5205842" y="6540807"/>
            <a:ext cx="1397988" cy="344275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9" name="Line"/>
          <p:cNvSpPr/>
          <p:nvPr/>
        </p:nvSpPr>
        <p:spPr>
          <a:xfrm>
            <a:off x="5878558" y="5814239"/>
            <a:ext cx="776368" cy="434834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0" name="Line"/>
          <p:cNvSpPr/>
          <p:nvPr/>
        </p:nvSpPr>
        <p:spPr>
          <a:xfrm flipV="1">
            <a:off x="5877714" y="4972688"/>
            <a:ext cx="1164111" cy="532930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1" name="Line"/>
          <p:cNvSpPr/>
          <p:nvPr/>
        </p:nvSpPr>
        <p:spPr>
          <a:xfrm flipV="1">
            <a:off x="7377542" y="5943239"/>
            <a:ext cx="707769" cy="335693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2" name="Line"/>
          <p:cNvSpPr/>
          <p:nvPr/>
        </p:nvSpPr>
        <p:spPr>
          <a:xfrm>
            <a:off x="7654947" y="5023850"/>
            <a:ext cx="436658" cy="436659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3" name="Line"/>
          <p:cNvSpPr/>
          <p:nvPr/>
        </p:nvSpPr>
        <p:spPr>
          <a:xfrm flipV="1">
            <a:off x="7714267" y="4090732"/>
            <a:ext cx="855691" cy="381060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4" name="Line"/>
          <p:cNvSpPr/>
          <p:nvPr/>
        </p:nvSpPr>
        <p:spPr>
          <a:xfrm flipV="1">
            <a:off x="8796727" y="5282839"/>
            <a:ext cx="904023" cy="335693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5" name="Line"/>
          <p:cNvSpPr/>
          <p:nvPr/>
        </p:nvSpPr>
        <p:spPr>
          <a:xfrm flipV="1">
            <a:off x="10512249" y="4713460"/>
            <a:ext cx="495361" cy="231973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6" name="4"/>
          <p:cNvSpPr txBox="1"/>
          <p:nvPr/>
        </p:nvSpPr>
        <p:spPr>
          <a:xfrm>
            <a:off x="2107540" y="3411986"/>
            <a:ext cx="34290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247" name="3"/>
          <p:cNvSpPr txBox="1"/>
          <p:nvPr/>
        </p:nvSpPr>
        <p:spPr>
          <a:xfrm>
            <a:off x="2674277" y="3972867"/>
            <a:ext cx="34290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248" name="4"/>
          <p:cNvSpPr txBox="1"/>
          <p:nvPr/>
        </p:nvSpPr>
        <p:spPr>
          <a:xfrm>
            <a:off x="2509177" y="4694976"/>
            <a:ext cx="34290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249" name="3"/>
          <p:cNvSpPr txBox="1"/>
          <p:nvPr/>
        </p:nvSpPr>
        <p:spPr>
          <a:xfrm>
            <a:off x="4072864" y="5138135"/>
            <a:ext cx="34290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250" name="3"/>
          <p:cNvSpPr txBox="1"/>
          <p:nvPr/>
        </p:nvSpPr>
        <p:spPr>
          <a:xfrm>
            <a:off x="3966550" y="2476051"/>
            <a:ext cx="34290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251" name="4"/>
          <p:cNvSpPr txBox="1"/>
          <p:nvPr/>
        </p:nvSpPr>
        <p:spPr>
          <a:xfrm>
            <a:off x="4185577" y="3486191"/>
            <a:ext cx="34290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252" name="3"/>
          <p:cNvSpPr txBox="1"/>
          <p:nvPr/>
        </p:nvSpPr>
        <p:spPr>
          <a:xfrm>
            <a:off x="4894168" y="4028721"/>
            <a:ext cx="34290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253" name="4"/>
          <p:cNvSpPr txBox="1"/>
          <p:nvPr/>
        </p:nvSpPr>
        <p:spPr>
          <a:xfrm>
            <a:off x="4749933" y="4805811"/>
            <a:ext cx="34290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254" name="3"/>
          <p:cNvSpPr txBox="1"/>
          <p:nvPr/>
        </p:nvSpPr>
        <p:spPr>
          <a:xfrm>
            <a:off x="4096677" y="5843452"/>
            <a:ext cx="34290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255" name="3"/>
          <p:cNvSpPr txBox="1"/>
          <p:nvPr/>
        </p:nvSpPr>
        <p:spPr>
          <a:xfrm>
            <a:off x="5641314" y="6113911"/>
            <a:ext cx="34290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256" name="2"/>
          <p:cNvSpPr txBox="1"/>
          <p:nvPr/>
        </p:nvSpPr>
        <p:spPr>
          <a:xfrm>
            <a:off x="6268582" y="5453511"/>
            <a:ext cx="34290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257" name="4"/>
          <p:cNvSpPr txBox="1"/>
          <p:nvPr/>
        </p:nvSpPr>
        <p:spPr>
          <a:xfrm>
            <a:off x="6046127" y="4805811"/>
            <a:ext cx="34290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258" name="2"/>
          <p:cNvSpPr txBox="1"/>
          <p:nvPr/>
        </p:nvSpPr>
        <p:spPr>
          <a:xfrm>
            <a:off x="5731867" y="2608711"/>
            <a:ext cx="34290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259" name="1"/>
          <p:cNvSpPr txBox="1"/>
          <p:nvPr/>
        </p:nvSpPr>
        <p:spPr>
          <a:xfrm>
            <a:off x="6497970" y="4055726"/>
            <a:ext cx="34290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260" name="3"/>
          <p:cNvSpPr txBox="1"/>
          <p:nvPr/>
        </p:nvSpPr>
        <p:spPr>
          <a:xfrm>
            <a:off x="7697336" y="2809675"/>
            <a:ext cx="34290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261" name="2"/>
          <p:cNvSpPr txBox="1"/>
          <p:nvPr/>
        </p:nvSpPr>
        <p:spPr>
          <a:xfrm>
            <a:off x="7752956" y="3834111"/>
            <a:ext cx="34290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262" name="2"/>
          <p:cNvSpPr txBox="1"/>
          <p:nvPr/>
        </p:nvSpPr>
        <p:spPr>
          <a:xfrm>
            <a:off x="7779434" y="4694976"/>
            <a:ext cx="34290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263" name="2"/>
          <p:cNvSpPr txBox="1"/>
          <p:nvPr/>
        </p:nvSpPr>
        <p:spPr>
          <a:xfrm>
            <a:off x="7390003" y="5714965"/>
            <a:ext cx="34290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264" name="3"/>
          <p:cNvSpPr txBox="1"/>
          <p:nvPr/>
        </p:nvSpPr>
        <p:spPr>
          <a:xfrm>
            <a:off x="8870457" y="5006126"/>
            <a:ext cx="34290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265" name="2"/>
          <p:cNvSpPr txBox="1"/>
          <p:nvPr/>
        </p:nvSpPr>
        <p:spPr>
          <a:xfrm>
            <a:off x="9511503" y="3240135"/>
            <a:ext cx="34290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266" name="2"/>
          <p:cNvSpPr txBox="1"/>
          <p:nvPr/>
        </p:nvSpPr>
        <p:spPr>
          <a:xfrm>
            <a:off x="10928284" y="3678216"/>
            <a:ext cx="34290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267" name="2"/>
          <p:cNvSpPr txBox="1"/>
          <p:nvPr/>
        </p:nvSpPr>
        <p:spPr>
          <a:xfrm>
            <a:off x="10506862" y="4296521"/>
            <a:ext cx="34290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pic>
        <p:nvPicPr>
          <p:cNvPr id="268" name="Shape" descr="Shap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7852" y="3098361"/>
            <a:ext cx="11049056" cy="224624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Subtype="0" presetID="6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24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mph" nodeType="clickEffect" presetSubtype="0" presetID="6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25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mph" nodeType="clickEffect" presetSubtype="0" presetID="6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25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mph" nodeType="clickEffect" presetSubtype="0" presetID="6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000" fill="hold"/>
                                        <p:tgtEl>
                                          <p:spTgt spid="26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mph" nodeType="clickEffect" presetSubtype="0" presetID="6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1000" fill="hold"/>
                                        <p:tgtEl>
                                          <p:spTgt spid="26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mph" nodeType="clickEffect" presetSubtype="0" presetID="6" grpId="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1000" fill="hold"/>
                                        <p:tgtEl>
                                          <p:spTgt spid="26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1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8" grpId="7"/>
      <p:bldP build="whole" bldLvl="1" animBg="1" rev="0" advAuto="0" spid="252" grpId="2"/>
      <p:bldP build="whole" bldLvl="1" animBg="1" rev="0" advAuto="0" spid="247" grpId="1"/>
      <p:bldP build="whole" bldLvl="1" animBg="1" rev="0" advAuto="0" spid="265" grpId="5"/>
      <p:bldP build="whole" bldLvl="1" animBg="1" rev="0" advAuto="0" spid="261" grpId="4"/>
      <p:bldP build="whole" bldLvl="1" animBg="1" rev="0" advAuto="0" spid="266" grpId="6"/>
      <p:bldP build="whole" bldLvl="1" animBg="1" rev="0" advAuto="0" spid="259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reedy easily fai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Greedy easily fails</a:t>
            </a:r>
          </a:p>
        </p:txBody>
      </p:sp>
      <p:grpSp>
        <p:nvGrpSpPr>
          <p:cNvPr id="332" name="Group"/>
          <p:cNvGrpSpPr/>
          <p:nvPr/>
        </p:nvGrpSpPr>
        <p:grpSpPr>
          <a:xfrm>
            <a:off x="1458098" y="2391841"/>
            <a:ext cx="10506076" cy="4801499"/>
            <a:chOff x="0" y="0"/>
            <a:chExt cx="10506075" cy="4801497"/>
          </a:xfrm>
        </p:grpSpPr>
        <p:sp>
          <p:nvSpPr>
            <p:cNvPr id="272" name="A"/>
            <p:cNvSpPr/>
            <p:nvPr/>
          </p:nvSpPr>
          <p:spPr>
            <a:xfrm>
              <a:off x="0" y="1585222"/>
              <a:ext cx="739775" cy="739776"/>
            </a:xfrm>
            <a:prstGeom prst="ellipse">
              <a:avLst/>
            </a:prstGeom>
            <a:solidFill>
              <a:srgbClr val="80878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73" name="M"/>
            <p:cNvSpPr/>
            <p:nvPr/>
          </p:nvSpPr>
          <p:spPr>
            <a:xfrm>
              <a:off x="6743700" y="2918722"/>
              <a:ext cx="739775" cy="739776"/>
            </a:xfrm>
            <a:prstGeom prst="ellipse">
              <a:avLst/>
            </a:prstGeom>
            <a:solidFill>
              <a:srgbClr val="80878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M</a:t>
              </a:r>
            </a:p>
          </p:txBody>
        </p:sp>
        <p:sp>
          <p:nvSpPr>
            <p:cNvPr id="274" name="I"/>
            <p:cNvSpPr/>
            <p:nvPr/>
          </p:nvSpPr>
          <p:spPr>
            <a:xfrm>
              <a:off x="5715000" y="1839222"/>
              <a:ext cx="739775" cy="739776"/>
            </a:xfrm>
            <a:prstGeom prst="ellipse">
              <a:avLst/>
            </a:prstGeom>
            <a:solidFill>
              <a:srgbClr val="80878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I</a:t>
              </a:r>
            </a:p>
          </p:txBody>
        </p:sp>
        <p:sp>
          <p:nvSpPr>
            <p:cNvPr id="275" name="N"/>
            <p:cNvSpPr/>
            <p:nvPr/>
          </p:nvSpPr>
          <p:spPr>
            <a:xfrm>
              <a:off x="3162300" y="4061722"/>
              <a:ext cx="739775" cy="739776"/>
            </a:xfrm>
            <a:prstGeom prst="ellipse">
              <a:avLst/>
            </a:prstGeom>
            <a:solidFill>
              <a:srgbClr val="80878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N</a:t>
              </a:r>
            </a:p>
          </p:txBody>
        </p:sp>
        <p:sp>
          <p:nvSpPr>
            <p:cNvPr id="276" name="L"/>
            <p:cNvSpPr/>
            <p:nvPr/>
          </p:nvSpPr>
          <p:spPr>
            <a:xfrm>
              <a:off x="3835400" y="2817122"/>
              <a:ext cx="739775" cy="739776"/>
            </a:xfrm>
            <a:prstGeom prst="ellipse">
              <a:avLst/>
            </a:prstGeom>
            <a:solidFill>
              <a:srgbClr val="80878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L</a:t>
              </a:r>
            </a:p>
          </p:txBody>
        </p:sp>
        <p:sp>
          <p:nvSpPr>
            <p:cNvPr id="277" name="K"/>
            <p:cNvSpPr/>
            <p:nvPr/>
          </p:nvSpPr>
          <p:spPr>
            <a:xfrm>
              <a:off x="1828800" y="2817122"/>
              <a:ext cx="739775" cy="739776"/>
            </a:xfrm>
            <a:prstGeom prst="ellipse">
              <a:avLst/>
            </a:prstGeom>
            <a:solidFill>
              <a:srgbClr val="80878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K</a:t>
              </a:r>
            </a:p>
          </p:txBody>
        </p:sp>
        <p:sp>
          <p:nvSpPr>
            <p:cNvPr id="278" name="D"/>
            <p:cNvSpPr/>
            <p:nvPr/>
          </p:nvSpPr>
          <p:spPr>
            <a:xfrm>
              <a:off x="5207000" y="315222"/>
              <a:ext cx="739775" cy="739776"/>
            </a:xfrm>
            <a:prstGeom prst="ellipse">
              <a:avLst/>
            </a:prstGeom>
            <a:solidFill>
              <a:srgbClr val="80878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79" name="G"/>
            <p:cNvSpPr/>
            <p:nvPr/>
          </p:nvSpPr>
          <p:spPr>
            <a:xfrm>
              <a:off x="2400300" y="1839222"/>
              <a:ext cx="739775" cy="739776"/>
            </a:xfrm>
            <a:prstGeom prst="ellipse">
              <a:avLst/>
            </a:prstGeom>
            <a:solidFill>
              <a:srgbClr val="80878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G</a:t>
              </a:r>
            </a:p>
          </p:txBody>
        </p:sp>
        <p:sp>
          <p:nvSpPr>
            <p:cNvPr id="280" name="C"/>
            <p:cNvSpPr/>
            <p:nvPr/>
          </p:nvSpPr>
          <p:spPr>
            <a:xfrm>
              <a:off x="3441700" y="480322"/>
              <a:ext cx="739775" cy="739776"/>
            </a:xfrm>
            <a:prstGeom prst="ellipse">
              <a:avLst/>
            </a:prstGeom>
            <a:solidFill>
              <a:srgbClr val="80878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81" name="B"/>
            <p:cNvSpPr/>
            <p:nvPr/>
          </p:nvSpPr>
          <p:spPr>
            <a:xfrm>
              <a:off x="1676400" y="315222"/>
              <a:ext cx="739775" cy="739776"/>
            </a:xfrm>
            <a:prstGeom prst="ellipse">
              <a:avLst/>
            </a:prstGeom>
            <a:solidFill>
              <a:srgbClr val="80878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82" name="P"/>
            <p:cNvSpPr/>
            <p:nvPr/>
          </p:nvSpPr>
          <p:spPr>
            <a:xfrm>
              <a:off x="9766300" y="1839222"/>
              <a:ext cx="739775" cy="739776"/>
            </a:xfrm>
            <a:prstGeom prst="ellipse">
              <a:avLst/>
            </a:prstGeom>
            <a:solidFill>
              <a:srgbClr val="80878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P</a:t>
              </a:r>
            </a:p>
          </p:txBody>
        </p:sp>
        <p:sp>
          <p:nvSpPr>
            <p:cNvPr id="283" name="E"/>
            <p:cNvSpPr/>
            <p:nvPr/>
          </p:nvSpPr>
          <p:spPr>
            <a:xfrm>
              <a:off x="7239000" y="935935"/>
              <a:ext cx="739775" cy="739776"/>
            </a:xfrm>
            <a:prstGeom prst="ellipse">
              <a:avLst/>
            </a:prstGeom>
            <a:solidFill>
              <a:srgbClr val="80878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284" name="H"/>
            <p:cNvSpPr/>
            <p:nvPr/>
          </p:nvSpPr>
          <p:spPr>
            <a:xfrm>
              <a:off x="4330700" y="1724922"/>
              <a:ext cx="739775" cy="739776"/>
            </a:xfrm>
            <a:prstGeom prst="ellipse">
              <a:avLst/>
            </a:prstGeom>
            <a:solidFill>
              <a:srgbClr val="80878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H</a:t>
              </a:r>
            </a:p>
          </p:txBody>
        </p:sp>
        <p:sp>
          <p:nvSpPr>
            <p:cNvPr id="285" name="O"/>
            <p:cNvSpPr/>
            <p:nvPr/>
          </p:nvSpPr>
          <p:spPr>
            <a:xfrm>
              <a:off x="5353050" y="3579122"/>
              <a:ext cx="739775" cy="739776"/>
            </a:xfrm>
            <a:prstGeom prst="ellipse">
              <a:avLst/>
            </a:prstGeom>
            <a:solidFill>
              <a:srgbClr val="80878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O</a:t>
              </a:r>
            </a:p>
          </p:txBody>
        </p:sp>
        <p:sp>
          <p:nvSpPr>
            <p:cNvPr id="286" name="F"/>
            <p:cNvSpPr/>
            <p:nvPr/>
          </p:nvSpPr>
          <p:spPr>
            <a:xfrm>
              <a:off x="8737600" y="935935"/>
              <a:ext cx="739775" cy="739776"/>
            </a:xfrm>
            <a:prstGeom prst="ellipse">
              <a:avLst/>
            </a:prstGeom>
            <a:solidFill>
              <a:srgbClr val="80878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F</a:t>
              </a:r>
            </a:p>
          </p:txBody>
        </p:sp>
        <p:sp>
          <p:nvSpPr>
            <p:cNvPr id="287" name="J"/>
            <p:cNvSpPr/>
            <p:nvPr/>
          </p:nvSpPr>
          <p:spPr>
            <a:xfrm>
              <a:off x="8458200" y="2220222"/>
              <a:ext cx="739775" cy="739776"/>
            </a:xfrm>
            <a:prstGeom prst="ellipse">
              <a:avLst/>
            </a:prstGeom>
            <a:solidFill>
              <a:srgbClr val="80878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J</a:t>
              </a:r>
            </a:p>
          </p:txBody>
        </p:sp>
        <p:sp>
          <p:nvSpPr>
            <p:cNvPr id="288" name="Line"/>
            <p:cNvSpPr/>
            <p:nvPr/>
          </p:nvSpPr>
          <p:spPr>
            <a:xfrm flipV="1">
              <a:off x="673100" y="923235"/>
              <a:ext cx="1088877" cy="785813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89" name="Line"/>
            <p:cNvSpPr/>
            <p:nvPr/>
          </p:nvSpPr>
          <p:spPr>
            <a:xfrm>
              <a:off x="799602" y="1970630"/>
              <a:ext cx="1542645" cy="217602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90" name="Line"/>
            <p:cNvSpPr/>
            <p:nvPr/>
          </p:nvSpPr>
          <p:spPr>
            <a:xfrm>
              <a:off x="647202" y="2229623"/>
              <a:ext cx="1138593" cy="728598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91" name="Line"/>
            <p:cNvSpPr/>
            <p:nvPr/>
          </p:nvSpPr>
          <p:spPr>
            <a:xfrm>
              <a:off x="2425700" y="616847"/>
              <a:ext cx="1008574" cy="109071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92" name="Line"/>
            <p:cNvSpPr/>
            <p:nvPr/>
          </p:nvSpPr>
          <p:spPr>
            <a:xfrm flipV="1">
              <a:off x="4196983" y="591486"/>
              <a:ext cx="1009657" cy="258724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93" name="Line"/>
            <p:cNvSpPr/>
            <p:nvPr/>
          </p:nvSpPr>
          <p:spPr>
            <a:xfrm>
              <a:off x="5969350" y="634310"/>
              <a:ext cx="1251622" cy="430384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94" name="Line"/>
            <p:cNvSpPr/>
            <p:nvPr/>
          </p:nvSpPr>
          <p:spPr>
            <a:xfrm>
              <a:off x="8001350" y="1320110"/>
              <a:ext cx="713675" cy="1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95" name="Line"/>
            <p:cNvSpPr/>
            <p:nvPr/>
          </p:nvSpPr>
          <p:spPr>
            <a:xfrm>
              <a:off x="9499950" y="1447110"/>
              <a:ext cx="453181" cy="453181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96" name="Line"/>
            <p:cNvSpPr/>
            <p:nvPr/>
          </p:nvSpPr>
          <p:spPr>
            <a:xfrm flipV="1">
              <a:off x="3203761" y="2034715"/>
              <a:ext cx="1065919" cy="198083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97" name="Line"/>
            <p:cNvSpPr/>
            <p:nvPr/>
          </p:nvSpPr>
          <p:spPr>
            <a:xfrm flipV="1">
              <a:off x="3051361" y="1200448"/>
              <a:ext cx="596714" cy="732708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98" name="Line"/>
            <p:cNvSpPr/>
            <p:nvPr/>
          </p:nvSpPr>
          <p:spPr>
            <a:xfrm>
              <a:off x="5130849" y="2075558"/>
              <a:ext cx="527749" cy="83512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99" name="Line"/>
            <p:cNvSpPr/>
            <p:nvPr/>
          </p:nvSpPr>
          <p:spPr>
            <a:xfrm>
              <a:off x="3000388" y="2532957"/>
              <a:ext cx="873646" cy="46465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00" name="Line"/>
            <p:cNvSpPr/>
            <p:nvPr/>
          </p:nvSpPr>
          <p:spPr>
            <a:xfrm>
              <a:off x="2501402" y="3459398"/>
              <a:ext cx="730796" cy="730796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01" name="Line"/>
            <p:cNvSpPr/>
            <p:nvPr/>
          </p:nvSpPr>
          <p:spPr>
            <a:xfrm>
              <a:off x="2617544" y="3167957"/>
              <a:ext cx="1168887" cy="1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02" name="Line"/>
            <p:cNvSpPr/>
            <p:nvPr/>
          </p:nvSpPr>
          <p:spPr>
            <a:xfrm flipV="1">
              <a:off x="3930152" y="4064756"/>
              <a:ext cx="1397988" cy="344275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03" name="Line"/>
            <p:cNvSpPr/>
            <p:nvPr/>
          </p:nvSpPr>
          <p:spPr>
            <a:xfrm>
              <a:off x="4602868" y="3338187"/>
              <a:ext cx="776368" cy="434835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04" name="Line"/>
            <p:cNvSpPr/>
            <p:nvPr/>
          </p:nvSpPr>
          <p:spPr>
            <a:xfrm flipV="1">
              <a:off x="4602024" y="2496637"/>
              <a:ext cx="1164111" cy="532930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05" name="Line"/>
            <p:cNvSpPr/>
            <p:nvPr/>
          </p:nvSpPr>
          <p:spPr>
            <a:xfrm flipV="1">
              <a:off x="6101852" y="3467188"/>
              <a:ext cx="707768" cy="335693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06" name="Line"/>
            <p:cNvSpPr/>
            <p:nvPr/>
          </p:nvSpPr>
          <p:spPr>
            <a:xfrm>
              <a:off x="6379257" y="2547799"/>
              <a:ext cx="436658" cy="436658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07" name="Line"/>
            <p:cNvSpPr/>
            <p:nvPr/>
          </p:nvSpPr>
          <p:spPr>
            <a:xfrm flipV="1">
              <a:off x="6438577" y="1614681"/>
              <a:ext cx="855690" cy="381059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08" name="Line"/>
            <p:cNvSpPr/>
            <p:nvPr/>
          </p:nvSpPr>
          <p:spPr>
            <a:xfrm flipV="1">
              <a:off x="7521037" y="2806788"/>
              <a:ext cx="904023" cy="335693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09" name="Line"/>
            <p:cNvSpPr/>
            <p:nvPr/>
          </p:nvSpPr>
          <p:spPr>
            <a:xfrm flipV="1">
              <a:off x="9236558" y="2237409"/>
              <a:ext cx="495361" cy="231972"/>
            </a:xfrm>
            <a:prstGeom prst="line">
              <a:avLst/>
            </a:prstGeom>
            <a:noFill/>
            <a:ln w="25400" cap="flat">
              <a:solidFill>
                <a:srgbClr val="5A5F5E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10" name="4"/>
            <p:cNvSpPr txBox="1"/>
            <p:nvPr/>
          </p:nvSpPr>
          <p:spPr>
            <a:xfrm>
              <a:off x="831849" y="935935"/>
              <a:ext cx="342901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4</a:t>
              </a:r>
            </a:p>
          </p:txBody>
        </p:sp>
        <p:sp>
          <p:nvSpPr>
            <p:cNvPr id="311" name="3"/>
            <p:cNvSpPr txBox="1"/>
            <p:nvPr/>
          </p:nvSpPr>
          <p:spPr>
            <a:xfrm>
              <a:off x="1398587" y="1496816"/>
              <a:ext cx="342901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3</a:t>
              </a:r>
            </a:p>
          </p:txBody>
        </p:sp>
        <p:sp>
          <p:nvSpPr>
            <p:cNvPr id="312" name="4"/>
            <p:cNvSpPr txBox="1"/>
            <p:nvPr/>
          </p:nvSpPr>
          <p:spPr>
            <a:xfrm>
              <a:off x="1233487" y="2218925"/>
              <a:ext cx="342901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4</a:t>
              </a:r>
            </a:p>
          </p:txBody>
        </p:sp>
        <p:sp>
          <p:nvSpPr>
            <p:cNvPr id="313" name="3"/>
            <p:cNvSpPr txBox="1"/>
            <p:nvPr/>
          </p:nvSpPr>
          <p:spPr>
            <a:xfrm>
              <a:off x="2797174" y="2662084"/>
              <a:ext cx="342901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3</a:t>
              </a:r>
            </a:p>
          </p:txBody>
        </p:sp>
        <p:sp>
          <p:nvSpPr>
            <p:cNvPr id="314" name="3"/>
            <p:cNvSpPr txBox="1"/>
            <p:nvPr/>
          </p:nvSpPr>
          <p:spPr>
            <a:xfrm>
              <a:off x="2690860" y="-1"/>
              <a:ext cx="342901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3</a:t>
              </a:r>
            </a:p>
          </p:txBody>
        </p:sp>
        <p:sp>
          <p:nvSpPr>
            <p:cNvPr id="315" name="4"/>
            <p:cNvSpPr txBox="1"/>
            <p:nvPr/>
          </p:nvSpPr>
          <p:spPr>
            <a:xfrm>
              <a:off x="2909887" y="1010140"/>
              <a:ext cx="342901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4</a:t>
              </a:r>
            </a:p>
          </p:txBody>
        </p:sp>
        <p:sp>
          <p:nvSpPr>
            <p:cNvPr id="316" name="3"/>
            <p:cNvSpPr txBox="1"/>
            <p:nvPr/>
          </p:nvSpPr>
          <p:spPr>
            <a:xfrm>
              <a:off x="3618478" y="1552670"/>
              <a:ext cx="342901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3</a:t>
              </a:r>
            </a:p>
          </p:txBody>
        </p:sp>
        <p:sp>
          <p:nvSpPr>
            <p:cNvPr id="317" name="4"/>
            <p:cNvSpPr txBox="1"/>
            <p:nvPr/>
          </p:nvSpPr>
          <p:spPr>
            <a:xfrm>
              <a:off x="3474243" y="2329760"/>
              <a:ext cx="342901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4</a:t>
              </a:r>
            </a:p>
          </p:txBody>
        </p:sp>
        <p:sp>
          <p:nvSpPr>
            <p:cNvPr id="318" name="3"/>
            <p:cNvSpPr txBox="1"/>
            <p:nvPr/>
          </p:nvSpPr>
          <p:spPr>
            <a:xfrm>
              <a:off x="2820987" y="3367401"/>
              <a:ext cx="342901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3</a:t>
              </a:r>
            </a:p>
          </p:txBody>
        </p:sp>
        <p:sp>
          <p:nvSpPr>
            <p:cNvPr id="319" name="3"/>
            <p:cNvSpPr txBox="1"/>
            <p:nvPr/>
          </p:nvSpPr>
          <p:spPr>
            <a:xfrm>
              <a:off x="4365624" y="3637860"/>
              <a:ext cx="342901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3</a:t>
              </a:r>
            </a:p>
          </p:txBody>
        </p:sp>
        <p:sp>
          <p:nvSpPr>
            <p:cNvPr id="320" name="2"/>
            <p:cNvSpPr txBox="1"/>
            <p:nvPr/>
          </p:nvSpPr>
          <p:spPr>
            <a:xfrm>
              <a:off x="4992892" y="2977460"/>
              <a:ext cx="342901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2</a:t>
              </a:r>
            </a:p>
          </p:txBody>
        </p:sp>
        <p:sp>
          <p:nvSpPr>
            <p:cNvPr id="321" name="4"/>
            <p:cNvSpPr txBox="1"/>
            <p:nvPr/>
          </p:nvSpPr>
          <p:spPr>
            <a:xfrm>
              <a:off x="4770437" y="2329760"/>
              <a:ext cx="342901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4</a:t>
              </a:r>
            </a:p>
          </p:txBody>
        </p:sp>
        <p:sp>
          <p:nvSpPr>
            <p:cNvPr id="322" name="2"/>
            <p:cNvSpPr txBox="1"/>
            <p:nvPr/>
          </p:nvSpPr>
          <p:spPr>
            <a:xfrm>
              <a:off x="4456177" y="132660"/>
              <a:ext cx="342901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2</a:t>
              </a:r>
            </a:p>
          </p:txBody>
        </p:sp>
        <p:sp>
          <p:nvSpPr>
            <p:cNvPr id="323" name="1"/>
            <p:cNvSpPr txBox="1"/>
            <p:nvPr/>
          </p:nvSpPr>
          <p:spPr>
            <a:xfrm>
              <a:off x="5222280" y="1579674"/>
              <a:ext cx="342901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1</a:t>
              </a:r>
            </a:p>
          </p:txBody>
        </p:sp>
        <p:sp>
          <p:nvSpPr>
            <p:cNvPr id="324" name="3"/>
            <p:cNvSpPr txBox="1"/>
            <p:nvPr/>
          </p:nvSpPr>
          <p:spPr>
            <a:xfrm>
              <a:off x="6421646" y="333624"/>
              <a:ext cx="342901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3</a:t>
              </a:r>
            </a:p>
          </p:txBody>
        </p:sp>
        <p:sp>
          <p:nvSpPr>
            <p:cNvPr id="325" name="2"/>
            <p:cNvSpPr txBox="1"/>
            <p:nvPr/>
          </p:nvSpPr>
          <p:spPr>
            <a:xfrm>
              <a:off x="6477266" y="1358060"/>
              <a:ext cx="342901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2</a:t>
              </a:r>
            </a:p>
          </p:txBody>
        </p:sp>
        <p:sp>
          <p:nvSpPr>
            <p:cNvPr id="326" name="2"/>
            <p:cNvSpPr txBox="1"/>
            <p:nvPr/>
          </p:nvSpPr>
          <p:spPr>
            <a:xfrm>
              <a:off x="6503744" y="2218925"/>
              <a:ext cx="342901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2</a:t>
              </a:r>
            </a:p>
          </p:txBody>
        </p:sp>
        <p:sp>
          <p:nvSpPr>
            <p:cNvPr id="327" name="2"/>
            <p:cNvSpPr txBox="1"/>
            <p:nvPr/>
          </p:nvSpPr>
          <p:spPr>
            <a:xfrm>
              <a:off x="6114312" y="3238914"/>
              <a:ext cx="342901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2</a:t>
              </a:r>
            </a:p>
          </p:txBody>
        </p:sp>
        <p:sp>
          <p:nvSpPr>
            <p:cNvPr id="328" name="3"/>
            <p:cNvSpPr txBox="1"/>
            <p:nvPr/>
          </p:nvSpPr>
          <p:spPr>
            <a:xfrm>
              <a:off x="7594767" y="2530075"/>
              <a:ext cx="342901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3</a:t>
              </a:r>
            </a:p>
          </p:txBody>
        </p:sp>
        <p:sp>
          <p:nvSpPr>
            <p:cNvPr id="329" name="2"/>
            <p:cNvSpPr txBox="1"/>
            <p:nvPr/>
          </p:nvSpPr>
          <p:spPr>
            <a:xfrm>
              <a:off x="8235813" y="764083"/>
              <a:ext cx="342901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2</a:t>
              </a:r>
            </a:p>
          </p:txBody>
        </p:sp>
        <p:sp>
          <p:nvSpPr>
            <p:cNvPr id="330" name="2"/>
            <p:cNvSpPr txBox="1"/>
            <p:nvPr/>
          </p:nvSpPr>
          <p:spPr>
            <a:xfrm>
              <a:off x="9652594" y="1202165"/>
              <a:ext cx="342901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2</a:t>
              </a:r>
            </a:p>
          </p:txBody>
        </p:sp>
        <p:sp>
          <p:nvSpPr>
            <p:cNvPr id="331" name="2"/>
            <p:cNvSpPr txBox="1"/>
            <p:nvPr/>
          </p:nvSpPr>
          <p:spPr>
            <a:xfrm>
              <a:off x="9231172" y="1820469"/>
              <a:ext cx="342901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2</a:t>
              </a:r>
            </a:p>
          </p:txBody>
        </p:sp>
      </p:grpSp>
      <p:sp>
        <p:nvSpPr>
          <p:cNvPr id="333" name="5"/>
          <p:cNvSpPr txBox="1"/>
          <p:nvPr/>
        </p:nvSpPr>
        <p:spPr>
          <a:xfrm>
            <a:off x="3181349" y="3740149"/>
            <a:ext cx="34290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334" name="2"/>
          <p:cNvSpPr txBox="1"/>
          <p:nvPr/>
        </p:nvSpPr>
        <p:spPr>
          <a:xfrm>
            <a:off x="5391149" y="3740149"/>
            <a:ext cx="34290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335" name="2"/>
          <p:cNvSpPr txBox="1"/>
          <p:nvPr/>
        </p:nvSpPr>
        <p:spPr>
          <a:xfrm>
            <a:off x="6927849" y="3895675"/>
            <a:ext cx="34290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grpSp>
        <p:nvGrpSpPr>
          <p:cNvPr id="340" name="Group"/>
          <p:cNvGrpSpPr/>
          <p:nvPr/>
        </p:nvGrpSpPr>
        <p:grpSpPr>
          <a:xfrm>
            <a:off x="2895965" y="3956316"/>
            <a:ext cx="282341" cy="501019"/>
            <a:chOff x="-50434" y="-50434"/>
            <a:chExt cx="282340" cy="501018"/>
          </a:xfrm>
        </p:grpSpPr>
        <p:pic>
          <p:nvPicPr>
            <p:cNvPr id="336" name="Line" descr="Lin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rot="17663683">
              <a:off x="-167053" y="161974"/>
              <a:ext cx="515577" cy="76201"/>
            </a:xfrm>
            <a:prstGeom prst="rect">
              <a:avLst/>
            </a:prstGeom>
            <a:effectLst/>
          </p:spPr>
        </p:pic>
        <p:pic>
          <p:nvPicPr>
            <p:cNvPr id="338" name="Line" descr="Lin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rot="14736318">
              <a:off x="-167053" y="161974"/>
              <a:ext cx="515577" cy="76201"/>
            </a:xfrm>
            <a:prstGeom prst="rect">
              <a:avLst/>
            </a:prstGeom>
            <a:effectLst/>
          </p:spPr>
        </p:pic>
      </p:grpSp>
      <p:grpSp>
        <p:nvGrpSpPr>
          <p:cNvPr id="345" name="Group"/>
          <p:cNvGrpSpPr/>
          <p:nvPr/>
        </p:nvGrpSpPr>
        <p:grpSpPr>
          <a:xfrm>
            <a:off x="5148379" y="3956316"/>
            <a:ext cx="282342" cy="501019"/>
            <a:chOff x="-50434" y="-50434"/>
            <a:chExt cx="282340" cy="501018"/>
          </a:xfrm>
        </p:grpSpPr>
        <p:pic>
          <p:nvPicPr>
            <p:cNvPr id="341" name="Line" descr="Lin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rot="17663683">
              <a:off x="-167053" y="161974"/>
              <a:ext cx="515577" cy="76201"/>
            </a:xfrm>
            <a:prstGeom prst="rect">
              <a:avLst/>
            </a:prstGeom>
            <a:effectLst/>
          </p:spPr>
        </p:pic>
        <p:pic>
          <p:nvPicPr>
            <p:cNvPr id="343" name="Line" descr="Lin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rot="14736318">
              <a:off x="-167053" y="161974"/>
              <a:ext cx="515577" cy="76201"/>
            </a:xfrm>
            <a:prstGeom prst="rect">
              <a:avLst/>
            </a:prstGeom>
            <a:effectLst/>
          </p:spPr>
        </p:pic>
      </p:grpSp>
      <p:grpSp>
        <p:nvGrpSpPr>
          <p:cNvPr id="350" name="Group"/>
          <p:cNvGrpSpPr/>
          <p:nvPr/>
        </p:nvGrpSpPr>
        <p:grpSpPr>
          <a:xfrm>
            <a:off x="6710479" y="4045216"/>
            <a:ext cx="282342" cy="501019"/>
            <a:chOff x="-50434" y="-50434"/>
            <a:chExt cx="282340" cy="501018"/>
          </a:xfrm>
        </p:grpSpPr>
        <p:pic>
          <p:nvPicPr>
            <p:cNvPr id="346" name="Line" descr="Lin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rot="17663683">
              <a:off x="-167053" y="161974"/>
              <a:ext cx="515577" cy="76201"/>
            </a:xfrm>
            <a:prstGeom prst="rect">
              <a:avLst/>
            </a:prstGeom>
            <a:effectLst/>
          </p:spPr>
        </p:pic>
        <p:pic>
          <p:nvPicPr>
            <p:cNvPr id="348" name="Line" descr="Lin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rot="14736318">
              <a:off x="-167053" y="161974"/>
              <a:ext cx="515577" cy="76201"/>
            </a:xfrm>
            <a:prstGeom prst="rect">
              <a:avLst/>
            </a:prstGeom>
            <a:effectLst/>
          </p:spPr>
        </p:pic>
      </p:grpSp>
      <p:pic>
        <p:nvPicPr>
          <p:cNvPr id="351" name="Shape" descr="Shap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2247" y="3034154"/>
            <a:ext cx="11057159" cy="2226192"/>
          </a:xfrm>
          <a:prstGeom prst="rect">
            <a:avLst/>
          </a:prstGeom>
        </p:spPr>
      </p:pic>
      <p:pic>
        <p:nvPicPr>
          <p:cNvPr id="353" name="Shape" descr="Shap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17110" y="2350917"/>
            <a:ext cx="11324974" cy="278716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3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1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xit" nodeType="clickEffect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35" dur="1000" fill="hold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8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1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xit" nodeType="clickEffect" presetSubtype="8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45" dur="1000" fill="hold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5" grpId="3"/>
      <p:bldP build="whole" bldLvl="1" animBg="1" rev="0" advAuto="0" spid="351" grpId="8"/>
      <p:bldP build="whole" bldLvl="1" animBg="1" rev="0" advAuto="0" spid="334" grpId="4"/>
      <p:bldP build="whole" bldLvl="1" animBg="1" rev="0" advAuto="0" spid="353" grpId="10"/>
      <p:bldP build="whole" bldLvl="1" animBg="1" rev="0" advAuto="0" spid="335" grpId="6"/>
      <p:bldP build="whole" bldLvl="1" animBg="1" rev="0" advAuto="0" spid="333" grpId="2"/>
      <p:bldP build="whole" bldLvl="1" animBg="1" rev="0" advAuto="0" spid="353" grpId="9"/>
      <p:bldP build="whole" bldLvl="1" animBg="1" rev="0" advAuto="0" spid="350" grpId="5"/>
      <p:bldP build="whole" bldLvl="1" animBg="1" rev="0" advAuto="0" spid="340" grpId="1"/>
      <p:bldP build="whole" bldLvl="1" animBg="1" rev="0" advAuto="0" spid="351" grpId="7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o Why Greedy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 Why Greedy?</a:t>
            </a:r>
          </a:p>
        </p:txBody>
      </p:sp>
      <p:sp>
        <p:nvSpPr>
          <p:cNvPr id="357" name="Easy to understan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Easy to understand</a:t>
            </a:r>
          </a:p>
          <a:p>
            <a:pPr/>
            <a:r>
              <a:t>Easy to implement</a:t>
            </a:r>
          </a:p>
          <a:p>
            <a:pPr/>
            <a:r>
              <a:t>Extremely runtime efficient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The most difficult problem about Greedy is to understand whether your problem can be solved with Greedy or not."/>
          <p:cNvSpPr txBox="1"/>
          <p:nvPr>
            <p:ph type="body" idx="14"/>
          </p:nvPr>
        </p:nvSpPr>
        <p:spPr>
          <a:xfrm>
            <a:off x="1270000" y="3606799"/>
            <a:ext cx="10464800" cy="1739901"/>
          </a:xfrm>
          <a:prstGeom prst="rect">
            <a:avLst/>
          </a:prstGeom>
        </p:spPr>
        <p:txBody>
          <a:bodyPr/>
          <a:lstStyle/>
          <a:p>
            <a:pPr/>
            <a:r>
              <a:t>The most difficult problem about Greedy is to understand whether your problem can be solved with Greedy or not.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How to Check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to Check?</a:t>
            </a:r>
          </a:p>
        </p:txBody>
      </p:sp>
      <p:sp>
        <p:nvSpPr>
          <p:cNvPr id="362" name="Formally it can be proved by induc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Formally it can be proved by induction</a:t>
            </a:r>
          </a:p>
          <a:p>
            <a:pPr/>
            <a:r>
              <a:t>Quickly (and for small numbers of input) one could compare the greedy solution with a complete search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