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+mn-lt"/>
        <a:ea typeface="+mn-ea"/>
        <a:cs typeface="+mn-cs"/>
        <a:sym typeface="Palatino"/>
      </a:defRPr>
    </a:lvl1pPr>
    <a:lvl2pPr marL="0" marR="0" indent="3429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+mn-lt"/>
        <a:ea typeface="+mn-ea"/>
        <a:cs typeface="+mn-cs"/>
        <a:sym typeface="Palatino"/>
      </a:defRPr>
    </a:lvl2pPr>
    <a:lvl3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+mn-lt"/>
        <a:ea typeface="+mn-ea"/>
        <a:cs typeface="+mn-cs"/>
        <a:sym typeface="Palatino"/>
      </a:defRPr>
    </a:lvl3pPr>
    <a:lvl4pPr marL="0" marR="0" indent="10287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+mn-lt"/>
        <a:ea typeface="+mn-ea"/>
        <a:cs typeface="+mn-cs"/>
        <a:sym typeface="Palatino"/>
      </a:defRPr>
    </a:lvl4pPr>
    <a:lvl5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+mn-lt"/>
        <a:ea typeface="+mn-ea"/>
        <a:cs typeface="+mn-cs"/>
        <a:sym typeface="Palatino"/>
      </a:defRPr>
    </a:lvl5pPr>
    <a:lvl6pPr marL="0" marR="0" indent="17145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+mn-lt"/>
        <a:ea typeface="+mn-ea"/>
        <a:cs typeface="+mn-cs"/>
        <a:sym typeface="Palatino"/>
      </a:defRPr>
    </a:lvl6pPr>
    <a:lvl7pPr marL="0" marR="0" indent="2057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+mn-lt"/>
        <a:ea typeface="+mn-ea"/>
        <a:cs typeface="+mn-cs"/>
        <a:sym typeface="Palatino"/>
      </a:defRPr>
    </a:lvl7pPr>
    <a:lvl8pPr marL="0" marR="0" indent="24003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+mn-lt"/>
        <a:ea typeface="+mn-ea"/>
        <a:cs typeface="+mn-cs"/>
        <a:sym typeface="Palatino"/>
      </a:defRPr>
    </a:lvl8pPr>
    <a:lvl9pPr marL="0" marR="0" indent="2743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+mn-lt"/>
        <a:ea typeface="+mn-ea"/>
        <a:cs typeface="+mn-cs"/>
        <a:sym typeface="Palatin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def" i="def">
        <a:fontRef idx="minor">
          <a:srgbClr val="6D6A67"/>
        </a:fontRef>
        <a:srgbClr val="6D6A67"/>
      </a:tcTxStyle>
      <a:tcStyle>
        <a:tcBdr>
          <a:left>
            <a:ln w="12700" cap="flat">
              <a:solidFill>
                <a:srgbClr val="7695B6"/>
              </a:solidFill>
              <a:prstDash val="solid"/>
              <a:miter lim="400000"/>
            </a:ln>
          </a:left>
          <a:right>
            <a:ln w="12700" cap="flat">
              <a:solidFill>
                <a:srgbClr val="7695B6"/>
              </a:solidFill>
              <a:prstDash val="solid"/>
              <a:miter lim="400000"/>
            </a:ln>
          </a:right>
          <a:top>
            <a:ln w="12700" cap="flat">
              <a:solidFill>
                <a:srgbClr val="7695B6"/>
              </a:solidFill>
              <a:prstDash val="solid"/>
              <a:miter lim="400000"/>
            </a:ln>
          </a:top>
          <a:bottom>
            <a:ln w="12700" cap="flat">
              <a:solidFill>
                <a:srgbClr val="7695B6"/>
              </a:solidFill>
              <a:prstDash val="solid"/>
              <a:miter lim="400000"/>
            </a:ln>
          </a:bottom>
          <a:insideH>
            <a:ln w="12700" cap="flat">
              <a:solidFill>
                <a:srgbClr val="7695B6"/>
              </a:solidFill>
              <a:prstDash val="solid"/>
              <a:miter lim="400000"/>
            </a:ln>
          </a:insideH>
          <a:insideV>
            <a:ln w="12700" cap="flat">
              <a:solidFill>
                <a:srgbClr val="7695B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def" i="def">
        <a:fontRef idx="minor">
          <a:srgbClr val="F6F4EF"/>
        </a:fontRef>
        <a:srgbClr val="F6F4EF"/>
      </a:tcTxStyle>
      <a:tcStyle>
        <a:tcBdr>
          <a:left>
            <a:ln w="12700" cap="flat">
              <a:solidFill>
                <a:srgbClr val="7695B6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D6D3CB">
                  <a:alpha val="85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D6D3CB">
                  <a:alpha val="85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D6D3CB">
                  <a:alpha val="85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695B6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def" i="def">
        <a:fontRef idx="minor">
          <a:srgbClr val="6D6A67"/>
        </a:fontRef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695B6"/>
              </a:solidFill>
              <a:prstDash val="solid"/>
              <a:miter lim="400000"/>
            </a:ln>
          </a:top>
          <a:bottom>
            <a:ln w="12700" cap="flat">
              <a:solidFill>
                <a:srgbClr val="7695B6"/>
              </a:solidFill>
              <a:prstDash val="solid"/>
              <a:miter lim="400000"/>
            </a:ln>
          </a:bottom>
          <a:insideH>
            <a:ln w="12700" cap="flat">
              <a:solidFill>
                <a:srgbClr val="7695B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def" i="def">
        <a:fontRef idx="minor">
          <a:srgbClr val="F6F4EF"/>
        </a:fontRef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695B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7695B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def" i="def">
        <a:fontRef idx="minor">
          <a:srgbClr val="6D6A67"/>
        </a:fontRef>
        <a:srgbClr val="6D6A67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EEBE2">
              <a:alpha val="85000"/>
            </a:srgbClr>
          </a:solidFill>
        </a:fill>
      </a:tcStyle>
    </a:band2H>
    <a:firstCol>
      <a:tcTxStyle b="def" i="def">
        <a:fontRef idx="minor">
          <a:srgbClr val="F6F4EF"/>
        </a:fontRef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def" i="def">
        <a:fontRef idx="minor">
          <a:srgbClr val="6D6A67"/>
        </a:fontRef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def" i="def">
        <a:fontRef idx="minor">
          <a:srgbClr val="F6F4EF"/>
        </a:fontRef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def" i="def">
        <a:fontRef idx="minor">
          <a:srgbClr val="6D6A67"/>
        </a:fontRef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BD8CD">
              <a:alpha val="85000"/>
            </a:srgbClr>
          </a:solidFill>
        </a:fill>
      </a:tcStyle>
    </a:band2H>
    <a:firstCol>
      <a:tcTxStyle b="def" i="def">
        <a:fontRef idx="minor">
          <a:srgbClr val="6D6A67"/>
        </a:fontRef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EEBE2">
              <a:alpha val="85000"/>
            </a:srgbClr>
          </a:solidFill>
        </a:fill>
      </a:tcStyle>
    </a:firstCol>
    <a:lastRow>
      <a:tcTxStyle b="def" i="de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def" i="de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def" i="def">
        <a:fontRef idx="minor">
          <a:srgbClr val="6D6A67"/>
        </a:fontRef>
        <a:srgbClr val="6D6A67"/>
      </a:tcTxStyle>
      <a:tcStyle>
        <a:tcBdr>
          <a:left>
            <a:ln w="12700" cap="flat">
              <a:solidFill>
                <a:srgbClr val="A8A49D"/>
              </a:solidFill>
              <a:prstDash val="solid"/>
              <a:miter lim="400000"/>
            </a:ln>
          </a:left>
          <a:right>
            <a:ln w="12700" cap="flat">
              <a:solidFill>
                <a:srgbClr val="A8A49D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A8A49D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4C1BA">
              <a:alpha val="85000"/>
            </a:srgbClr>
          </a:solidFill>
        </a:fill>
      </a:tcStyle>
    </a:band2H>
    <a:firstCol>
      <a:tcTxStyle b="def" i="def">
        <a:fontRef idx="minor">
          <a:srgbClr val="F6F4EF"/>
        </a:fontRef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def" i="def">
        <a:fontRef idx="minor">
          <a:srgbClr val="F6F4EF"/>
        </a:fontRef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def" i="def">
        <a:fontRef idx="minor">
          <a:srgbClr val="F6F4EF"/>
        </a:fontRef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def" i="def">
        <a:fontRef idx="minor">
          <a:srgbClr val="6D6A67"/>
        </a:fontRef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EEBE2">
              <a:alpha val="85000"/>
            </a:srgbClr>
          </a:solidFill>
        </a:fill>
      </a:tcStyle>
    </a:band2H>
    <a:firstCol>
      <a:tcTxStyle b="def" i="def">
        <a:fontRef idx="minor">
          <a:srgbClr val="F6F4EF"/>
        </a:fontRef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D6D3CB"/>
              </a:solidFill>
              <a:prstDash val="solid"/>
              <a:miter lim="400000"/>
            </a:ln>
          </a:insideV>
        </a:tcBdr>
        <a:fill>
          <a:solidFill>
            <a:srgbClr val="8C8982"/>
          </a:solidFill>
        </a:fill>
      </a:tcStyle>
    </a:firstCol>
    <a:lastRow>
      <a:tcTxStyle b="def" i="def">
        <a:fontRef idx="minor">
          <a:srgbClr val="F6F4EF"/>
        </a:fontRef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D6D3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8A49D"/>
          </a:solidFill>
        </a:fill>
      </a:tcStyle>
    </a:lastRow>
    <a:firstRow>
      <a:tcTxStyle b="def" i="def">
        <a:fontRef idx="minor">
          <a:srgbClr val="F6F4EF"/>
        </a:fontRef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D6D3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8A49D"/>
          </a:solidFill>
        </a:fill>
      </a:tcStyle>
    </a:firstRow>
  </a:tblStyle>
  <a:tblStyle styleId="{2708684C-4D16-4618-839F-0558EEFCDFE6}" styleName="">
    <a:tblBg/>
    <a:wholeTbl>
      <a:tcTxStyle b="def" i="def">
        <a:fontRef idx="minor">
          <a:srgbClr val="6D6A67"/>
        </a:fontRef>
        <a:srgbClr val="6D6A67"/>
      </a:tcTxStyle>
      <a:tcStyle>
        <a:tcBdr>
          <a:left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EEBE2">
              <a:alpha val="85000"/>
            </a:srgbClr>
          </a:solidFill>
        </a:fill>
      </a:tcStyle>
    </a:band2H>
    <a:firstCol>
      <a:tcTxStyle b="def" i="def">
        <a:fontRef idx="minor">
          <a:srgbClr val="6D6A67"/>
        </a:fontRef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D6D3CB"/>
              </a:solidFill>
              <a:prstDash val="solid"/>
              <a:miter lim="400000"/>
            </a:ln>
          </a:right>
          <a:top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D6D3C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def" i="def">
        <a:fontRef idx="minor">
          <a:srgbClr val="6D6A67"/>
        </a:fontRef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D6D3CB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3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def" i="def">
        <a:fontRef idx="minor">
          <a:srgbClr val="6D6A67"/>
        </a:fontRef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D6D3CB"/>
              </a:solidFill>
              <a:prstDash val="solid"/>
              <a:miter lim="400000"/>
            </a:ln>
          </a:bottom>
          <a:insideH>
            <a:ln w="25400" cap="flat">
              <a:solidFill>
                <a:srgbClr val="D6D3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chemeClr val="accent1">
            <a:hueOff val="54751"/>
            <a:satOff val="-1697"/>
            <a:lumOff val="-18038"/>
          </a:schemeClr>
        </a:fontRef>
        <a:schemeClr val="accent1">
          <a:hueOff val="54751"/>
          <a:satOff val="-1697"/>
          <a:lumOff val="-18038"/>
        </a:schemeClr>
      </a:tcTxStyle>
      <a:tcStyle>
        <a:tcBdr>
          <a:left>
            <a:ln w="12700" cap="flat">
              <a:solidFill>
                <a:srgbClr val="7695B6"/>
              </a:solidFill>
              <a:prstDash val="solid"/>
              <a:miter lim="400000"/>
            </a:ln>
          </a:left>
          <a:right>
            <a:ln w="12700" cap="flat">
              <a:solidFill>
                <a:srgbClr val="7695B6"/>
              </a:solidFill>
              <a:prstDash val="solid"/>
              <a:miter lim="400000"/>
            </a:ln>
          </a:right>
          <a:top>
            <a:ln w="12700" cap="flat">
              <a:solidFill>
                <a:srgbClr val="7695B6"/>
              </a:solidFill>
              <a:prstDash val="solid"/>
              <a:miter lim="400000"/>
            </a:ln>
          </a:top>
          <a:bottom>
            <a:ln w="12700" cap="flat">
              <a:solidFill>
                <a:srgbClr val="7695B6"/>
              </a:solidFill>
              <a:prstDash val="solid"/>
              <a:miter lim="400000"/>
            </a:ln>
          </a:bottom>
          <a:insideH>
            <a:ln w="12700" cap="flat">
              <a:solidFill>
                <a:srgbClr val="7695B6"/>
              </a:solidFill>
              <a:prstDash val="solid"/>
              <a:miter lim="400000"/>
            </a:ln>
          </a:insideH>
          <a:insideV>
            <a:ln w="12700" cap="flat">
              <a:solidFill>
                <a:srgbClr val="7695B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F6F4EF"/>
        </a:fontRef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7695B6"/>
              </a:solidFill>
              <a:prstDash val="solid"/>
              <a:miter lim="400000"/>
            </a:ln>
          </a:right>
          <a:top>
            <a:ln w="12700" cap="flat">
              <a:solidFill>
                <a:srgbClr val="7695B6"/>
              </a:solidFill>
              <a:prstDash val="solid"/>
              <a:miter lim="400000"/>
            </a:ln>
          </a:top>
          <a:bottom>
            <a:ln w="12700" cap="flat">
              <a:solidFill>
                <a:srgbClr val="7695B6"/>
              </a:solidFill>
              <a:prstDash val="solid"/>
              <a:miter lim="400000"/>
            </a:ln>
          </a:bottom>
          <a:insideH>
            <a:ln w="12700" cap="flat">
              <a:solidFill>
                <a:srgbClr val="7695B6"/>
              </a:solidFill>
              <a:prstDash val="solid"/>
              <a:miter lim="400000"/>
            </a:ln>
          </a:insideH>
          <a:insideV>
            <a:ln w="12700" cap="flat">
              <a:solidFill>
                <a:srgbClr val="7695B6"/>
              </a:solidFill>
              <a:prstDash val="solid"/>
              <a:miter lim="400000"/>
            </a:ln>
          </a:insideV>
        </a:tcBdr>
        <a:fill>
          <a:solidFill>
            <a:srgbClr val="9ABDE9"/>
          </a:solidFill>
        </a:fill>
      </a:tcStyle>
    </a:firstCol>
    <a:lastRow>
      <a:tcTxStyle b="off" i="off">
        <a:fontRef idx="minor">
          <a:srgbClr val="F6F4EF"/>
        </a:fontRef>
        <a:srgbClr val="F6F4EF"/>
      </a:tcTxStyle>
      <a:tcStyle>
        <a:tcBdr>
          <a:left>
            <a:ln w="12700" cap="flat">
              <a:solidFill>
                <a:srgbClr val="7695B6"/>
              </a:solidFill>
              <a:prstDash val="solid"/>
              <a:miter lim="400000"/>
            </a:ln>
          </a:left>
          <a:right>
            <a:ln w="12700" cap="flat">
              <a:solidFill>
                <a:srgbClr val="7695B6"/>
              </a:solidFill>
              <a:prstDash val="solid"/>
              <a:miter lim="400000"/>
            </a:ln>
          </a:right>
          <a:top>
            <a:ln w="12700" cap="flat">
              <a:solidFill>
                <a:srgbClr val="7695B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7695B6"/>
              </a:solidFill>
              <a:prstDash val="solid"/>
              <a:miter lim="400000"/>
            </a:ln>
          </a:insideH>
          <a:insideV>
            <a:ln w="12700" cap="flat">
              <a:solidFill>
                <a:srgbClr val="7695B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109194"/>
              <a:satOff val="-4874"/>
              <a:lumOff val="12971"/>
            </a:schemeClr>
          </a:solidFill>
        </a:fill>
      </a:tcStyle>
    </a:lastRow>
    <a:firstRow>
      <a:tcTxStyle b="off" i="off">
        <a:fontRef idx="minor">
          <a:srgbClr val="F6F4EF"/>
        </a:fontRef>
        <a:srgbClr val="F6F4EF"/>
      </a:tcTxStyle>
      <a:tcStyle>
        <a:tcBdr>
          <a:left>
            <a:ln w="12700" cap="flat">
              <a:solidFill>
                <a:srgbClr val="7695B6"/>
              </a:solidFill>
              <a:prstDash val="solid"/>
              <a:miter lim="400000"/>
            </a:ln>
          </a:left>
          <a:right>
            <a:ln w="12700" cap="flat">
              <a:solidFill>
                <a:srgbClr val="7695B6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695B6"/>
              </a:solidFill>
              <a:prstDash val="solid"/>
              <a:miter lim="400000"/>
            </a:ln>
          </a:bottom>
          <a:insideH>
            <a:ln w="12700" cap="flat">
              <a:solidFill>
                <a:srgbClr val="7695B6"/>
              </a:solidFill>
              <a:prstDash val="solid"/>
              <a:miter lim="400000"/>
            </a:ln>
          </a:insideH>
          <a:insideV>
            <a:ln w="12700" cap="flat">
              <a:solidFill>
                <a:srgbClr val="7695B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109194"/>
              <a:satOff val="-4874"/>
              <a:lumOff val="12971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6" name="Shape 14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1" name="Shape 17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 System Boundary: Could be more boundaries to show different sub systems, different releases, etc.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6"/>
          <p:cNvGrpSpPr/>
          <p:nvPr/>
        </p:nvGrpSpPr>
        <p:grpSpPr>
          <a:xfrm>
            <a:off x="406400" y="8623300"/>
            <a:ext cx="12192001" cy="50927"/>
            <a:chOff x="0" y="0"/>
            <a:chExt cx="12192000" cy="50926"/>
          </a:xfrm>
        </p:grpSpPr>
        <p:sp>
          <p:nvSpPr>
            <p:cNvPr id="14" name="Shape 14"/>
            <p:cNvSpPr/>
            <p:nvPr/>
          </p:nvSpPr>
          <p:spPr>
            <a:xfrm>
              <a:off x="0" y="0"/>
              <a:ext cx="12192001" cy="127"/>
            </a:xfrm>
            <a:prstGeom prst="line">
              <a:avLst/>
            </a:prstGeom>
            <a:noFill/>
            <a:ln w="12700" cap="flat">
              <a:solidFill>
                <a:schemeClr val="accent1">
                  <a:hueOff val="109194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" name="Shape 15"/>
            <p:cNvSpPr/>
            <p:nvPr/>
          </p:nvSpPr>
          <p:spPr>
            <a:xfrm>
              <a:off x="0" y="50800"/>
              <a:ext cx="12192001" cy="127"/>
            </a:xfrm>
            <a:prstGeom prst="line">
              <a:avLst/>
            </a:prstGeom>
            <a:noFill/>
            <a:ln w="12700" cap="flat">
              <a:solidFill>
                <a:schemeClr val="accent1">
                  <a:hueOff val="109194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sp>
        <p:nvSpPr>
          <p:cNvPr id="17" name="Shape 17"/>
          <p:cNvSpPr/>
          <p:nvPr>
            <p:ph type="body" sz="quarter" idx="13"/>
          </p:nvPr>
        </p:nvSpPr>
        <p:spPr>
          <a:xfrm>
            <a:off x="369422" y="8807450"/>
            <a:ext cx="12255501" cy="4064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defTabSz="457200">
              <a:lnSpc>
                <a:spcPct val="100000"/>
              </a:lnSpc>
              <a:spcBef>
                <a:spcPts val="1100"/>
              </a:spcBef>
              <a:buClrTx/>
              <a:buSzTx/>
              <a:buFontTx/>
              <a:buNone/>
              <a:defRPr i="1" sz="1800">
                <a:solidFill>
                  <a:srgbClr val="5C86B9"/>
                </a:solidFill>
              </a:defRPr>
            </a:lvl1pPr>
          </a:lstStyle>
          <a:p>
            <a:pPr/>
            <a:r>
              <a:t>Date</a:t>
            </a:r>
          </a:p>
        </p:txBody>
      </p:sp>
      <p:sp>
        <p:nvSpPr>
          <p:cNvPr id="18" name="Shape 18"/>
          <p:cNvSpPr/>
          <p:nvPr>
            <p:ph type="title"/>
          </p:nvPr>
        </p:nvSpPr>
        <p:spPr>
          <a:xfrm>
            <a:off x="355600" y="5905500"/>
            <a:ext cx="12293600" cy="21082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19" name="Shape 19"/>
          <p:cNvSpPr/>
          <p:nvPr>
            <p:ph type="body" sz="quarter" idx="1"/>
          </p:nvPr>
        </p:nvSpPr>
        <p:spPr>
          <a:xfrm>
            <a:off x="355600" y="8001000"/>
            <a:ext cx="12293600" cy="508000"/>
          </a:xfrm>
          <a:prstGeom prst="rect">
            <a:avLst/>
          </a:prstGeom>
        </p:spPr>
        <p:txBody>
          <a:bodyPr anchor="t"/>
          <a:lstStyle>
            <a:lvl1pPr marL="0" indent="0" algn="just">
              <a:spcBef>
                <a:spcPts val="0"/>
              </a:spcBef>
              <a:buClrTx/>
              <a:buSzTx/>
              <a:buNone/>
              <a:defRPr sz="2400">
                <a:solidFill>
                  <a:srgbClr val="5C86B9"/>
                </a:solidFill>
              </a:defRPr>
            </a:lvl1pPr>
            <a:lvl2pPr marL="0" indent="0" algn="just">
              <a:spcBef>
                <a:spcPts val="0"/>
              </a:spcBef>
              <a:buClrTx/>
              <a:buSzTx/>
              <a:buNone/>
              <a:defRPr sz="2400">
                <a:solidFill>
                  <a:srgbClr val="5C86B9"/>
                </a:solidFill>
              </a:defRPr>
            </a:lvl2pPr>
            <a:lvl3pPr marL="0" indent="0" algn="just">
              <a:spcBef>
                <a:spcPts val="0"/>
              </a:spcBef>
              <a:buClrTx/>
              <a:buSzTx/>
              <a:buNone/>
              <a:defRPr sz="2400">
                <a:solidFill>
                  <a:srgbClr val="5C86B9"/>
                </a:solidFill>
              </a:defRPr>
            </a:lvl3pPr>
            <a:lvl4pPr marL="0" indent="0" algn="just">
              <a:spcBef>
                <a:spcPts val="0"/>
              </a:spcBef>
              <a:buClrTx/>
              <a:buSzTx/>
              <a:buNone/>
              <a:defRPr sz="2400">
                <a:solidFill>
                  <a:srgbClr val="5C86B9"/>
                </a:solidFill>
              </a:defRPr>
            </a:lvl4pPr>
            <a:lvl5pPr marL="0" indent="0" algn="just">
              <a:spcBef>
                <a:spcPts val="0"/>
              </a:spcBef>
              <a:buClrTx/>
              <a:buSzTx/>
              <a:buNone/>
              <a:defRPr sz="2400">
                <a:solidFill>
                  <a:srgbClr val="5C86B9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" name="Shape 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4"/>
          <p:cNvGrpSpPr/>
          <p:nvPr/>
        </p:nvGrpSpPr>
        <p:grpSpPr>
          <a:xfrm>
            <a:off x="406400" y="5270500"/>
            <a:ext cx="5689600" cy="50927"/>
            <a:chOff x="0" y="0"/>
            <a:chExt cx="5689600" cy="50926"/>
          </a:xfrm>
        </p:grpSpPr>
        <p:sp>
          <p:nvSpPr>
            <p:cNvPr id="102" name="Shape 102"/>
            <p:cNvSpPr/>
            <p:nvPr/>
          </p:nvSpPr>
          <p:spPr>
            <a:xfrm>
              <a:off x="0" y="0"/>
              <a:ext cx="5689600" cy="127"/>
            </a:xfrm>
            <a:prstGeom prst="line">
              <a:avLst/>
            </a:prstGeom>
            <a:noFill/>
            <a:ln w="12700" cap="flat">
              <a:solidFill>
                <a:schemeClr val="accent1">
                  <a:hueOff val="109194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" name="Shape 103"/>
            <p:cNvSpPr/>
            <p:nvPr/>
          </p:nvSpPr>
          <p:spPr>
            <a:xfrm>
              <a:off x="0" y="50800"/>
              <a:ext cx="5689600" cy="127"/>
            </a:xfrm>
            <a:prstGeom prst="line">
              <a:avLst/>
            </a:prstGeom>
            <a:noFill/>
            <a:ln w="12700" cap="flat">
              <a:solidFill>
                <a:schemeClr val="accent1">
                  <a:hueOff val="109194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sp>
        <p:nvSpPr>
          <p:cNvPr id="105" name="Shape 105"/>
          <p:cNvSpPr/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106" name="Shape 106"/>
          <p:cNvSpPr/>
          <p:nvPr>
            <p:ph type="title"/>
          </p:nvPr>
        </p:nvSpPr>
        <p:spPr>
          <a:xfrm>
            <a:off x="355600" y="1930400"/>
            <a:ext cx="5816600" cy="32385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107" name="Shape 107"/>
          <p:cNvSpPr/>
          <p:nvPr>
            <p:ph type="body" sz="quarter" idx="1"/>
          </p:nvPr>
        </p:nvSpPr>
        <p:spPr>
          <a:xfrm>
            <a:off x="355600" y="5410200"/>
            <a:ext cx="5816600" cy="16637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1000"/>
              </a:spcBef>
              <a:buSzTx/>
              <a:buNone/>
              <a:defRPr sz="2400">
                <a:solidFill>
                  <a:srgbClr val="5C86B9"/>
                </a:solidFill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SzTx/>
              <a:buNone/>
              <a:defRPr sz="2400">
                <a:solidFill>
                  <a:srgbClr val="5C86B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0"/>
              </a:spcBef>
              <a:buSzTx/>
              <a:buNone/>
              <a:defRPr sz="2400">
                <a:solidFill>
                  <a:srgbClr val="5C86B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0"/>
              </a:spcBef>
              <a:buSzTx/>
              <a:buNone/>
              <a:defRPr sz="2400">
                <a:solidFill>
                  <a:srgbClr val="5C86B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0"/>
              </a:spcBef>
              <a:buSzTx/>
              <a:buNone/>
              <a:defRPr sz="2400">
                <a:solidFill>
                  <a:srgbClr val="5C86B9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" name="Shape 108"/>
          <p:cNvSpPr/>
          <p:nvPr>
            <p:ph type="sldNum" sz="quarter" idx="2"/>
          </p:nvPr>
        </p:nvSpPr>
        <p:spPr>
          <a:prstGeom prst="rect">
            <a:avLst/>
          </a:prstGeom>
          <a:effectLst>
            <a:outerShdw sx="100000" sy="100000" kx="0" ky="0" algn="b" rotWithShape="0" blurRad="38100" dist="12700" dir="5400000">
              <a:srgbClr val="000000"/>
            </a:outerShdw>
          </a:effectLst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roup 117"/>
          <p:cNvGrpSpPr/>
          <p:nvPr/>
        </p:nvGrpSpPr>
        <p:grpSpPr>
          <a:xfrm>
            <a:off x="406400" y="2565400"/>
            <a:ext cx="5689600" cy="50927"/>
            <a:chOff x="0" y="0"/>
            <a:chExt cx="5689600" cy="50926"/>
          </a:xfrm>
        </p:grpSpPr>
        <p:sp>
          <p:nvSpPr>
            <p:cNvPr id="115" name="Shape 115"/>
            <p:cNvSpPr/>
            <p:nvPr/>
          </p:nvSpPr>
          <p:spPr>
            <a:xfrm>
              <a:off x="0" y="0"/>
              <a:ext cx="5689600" cy="127"/>
            </a:xfrm>
            <a:prstGeom prst="line">
              <a:avLst/>
            </a:prstGeom>
            <a:noFill/>
            <a:ln w="12700" cap="flat">
              <a:solidFill>
                <a:schemeClr val="accent1">
                  <a:hueOff val="109194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" name="Shape 116"/>
            <p:cNvSpPr/>
            <p:nvPr/>
          </p:nvSpPr>
          <p:spPr>
            <a:xfrm>
              <a:off x="0" y="50800"/>
              <a:ext cx="5689600" cy="127"/>
            </a:xfrm>
            <a:prstGeom prst="line">
              <a:avLst/>
            </a:prstGeom>
            <a:noFill/>
            <a:ln w="12700" cap="flat">
              <a:solidFill>
                <a:schemeClr val="accent1">
                  <a:hueOff val="109194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sp>
        <p:nvSpPr>
          <p:cNvPr id="118" name="Shape 118"/>
          <p:cNvSpPr/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119" name="Shape 119"/>
          <p:cNvSpPr/>
          <p:nvPr>
            <p:ph type="title"/>
          </p:nvPr>
        </p:nvSpPr>
        <p:spPr>
          <a:xfrm>
            <a:off x="355600" y="444500"/>
            <a:ext cx="5816600" cy="20447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0" name="Shape 120"/>
          <p:cNvSpPr/>
          <p:nvPr>
            <p:ph type="body" sz="half" idx="1"/>
          </p:nvPr>
        </p:nvSpPr>
        <p:spPr>
          <a:xfrm>
            <a:off x="355600" y="2984500"/>
            <a:ext cx="5816600" cy="6324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1" name="Shape 121"/>
          <p:cNvSpPr/>
          <p:nvPr>
            <p:ph type="sldNum" sz="quarter" idx="2"/>
          </p:nvPr>
        </p:nvSpPr>
        <p:spPr>
          <a:prstGeom prst="rect">
            <a:avLst/>
          </a:prstGeom>
          <a:effectLst>
            <a:outerShdw sx="100000" sy="100000" kx="0" ky="0" algn="b" rotWithShape="0" blurRad="38100" dist="12700" dir="5400000">
              <a:srgbClr val="000000"/>
            </a:outerShdw>
          </a:effectLst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9" name="Shape 129"/>
          <p:cNvSpPr/>
          <p:nvPr>
            <p:ph type="body" sz="half" idx="1"/>
          </p:nvPr>
        </p:nvSpPr>
        <p:spPr>
          <a:xfrm>
            <a:off x="355600" y="2984500"/>
            <a:ext cx="5892800" cy="6324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0" name="Shape 13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8" name="Shape 138"/>
          <p:cNvSpPr/>
          <p:nvPr>
            <p:ph type="body" sz="half" idx="1"/>
          </p:nvPr>
        </p:nvSpPr>
        <p:spPr>
          <a:xfrm>
            <a:off x="6756400" y="2984500"/>
            <a:ext cx="5892800" cy="6324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9" name="Shape 13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8" name="Shape 2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Shape 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7" name="Shape 3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numCol="2" spcCol="614680" anchor="t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" name="Shape 3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type="body" idx="1"/>
          </p:nvPr>
        </p:nvSpPr>
        <p:spPr>
          <a:xfrm>
            <a:off x="355600" y="444500"/>
            <a:ext cx="12293600" cy="88646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3800"/>
            </a:lvl1pPr>
            <a:lvl2pPr>
              <a:lnSpc>
                <a:spcPct val="120000"/>
              </a:lnSpc>
              <a:defRPr sz="3800"/>
            </a:lvl2pPr>
            <a:lvl3pPr>
              <a:lnSpc>
                <a:spcPct val="120000"/>
              </a:lnSpc>
              <a:defRPr sz="3800"/>
            </a:lvl3pPr>
            <a:lvl4pPr>
              <a:lnSpc>
                <a:spcPct val="120000"/>
              </a:lnSpc>
              <a:defRPr sz="3800"/>
            </a:lvl4pPr>
            <a:lvl5pPr>
              <a:lnSpc>
                <a:spcPct val="120000"/>
              </a:lnSpc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Shape 4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24863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1" name="Shape 6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70"/>
          <p:cNvGrpSpPr/>
          <p:nvPr/>
        </p:nvGrpSpPr>
        <p:grpSpPr>
          <a:xfrm>
            <a:off x="406400" y="4864100"/>
            <a:ext cx="12192001" cy="50927"/>
            <a:chOff x="0" y="0"/>
            <a:chExt cx="12192000" cy="50926"/>
          </a:xfrm>
        </p:grpSpPr>
        <p:sp>
          <p:nvSpPr>
            <p:cNvPr id="68" name="Shape 68"/>
            <p:cNvSpPr/>
            <p:nvPr/>
          </p:nvSpPr>
          <p:spPr>
            <a:xfrm>
              <a:off x="0" y="0"/>
              <a:ext cx="12192001" cy="127"/>
            </a:xfrm>
            <a:prstGeom prst="line">
              <a:avLst/>
            </a:prstGeom>
            <a:noFill/>
            <a:ln w="12700" cap="flat">
              <a:solidFill>
                <a:schemeClr val="accent1">
                  <a:hueOff val="109194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" name="Shape 69"/>
            <p:cNvSpPr/>
            <p:nvPr/>
          </p:nvSpPr>
          <p:spPr>
            <a:xfrm>
              <a:off x="0" y="50800"/>
              <a:ext cx="12192001" cy="127"/>
            </a:xfrm>
            <a:prstGeom prst="line">
              <a:avLst/>
            </a:prstGeom>
            <a:noFill/>
            <a:ln w="12700" cap="flat">
              <a:solidFill>
                <a:schemeClr val="accent1">
                  <a:hueOff val="109194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sp>
        <p:nvSpPr>
          <p:cNvPr id="71" name="Shape 71"/>
          <p:cNvSpPr/>
          <p:nvPr>
            <p:ph type="title"/>
          </p:nvPr>
        </p:nvSpPr>
        <p:spPr>
          <a:xfrm>
            <a:off x="355600" y="2628900"/>
            <a:ext cx="12293600" cy="21082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72" name="Shape 7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1"/>
          <p:cNvGrpSpPr/>
          <p:nvPr/>
        </p:nvGrpSpPr>
        <p:grpSpPr>
          <a:xfrm>
            <a:off x="406400" y="8623300"/>
            <a:ext cx="12192001" cy="50927"/>
            <a:chOff x="0" y="0"/>
            <a:chExt cx="12192000" cy="50926"/>
          </a:xfrm>
        </p:grpSpPr>
        <p:sp>
          <p:nvSpPr>
            <p:cNvPr id="79" name="Shape 79"/>
            <p:cNvSpPr/>
            <p:nvPr/>
          </p:nvSpPr>
          <p:spPr>
            <a:xfrm>
              <a:off x="0" y="0"/>
              <a:ext cx="12192001" cy="127"/>
            </a:xfrm>
            <a:prstGeom prst="line">
              <a:avLst/>
            </a:prstGeom>
            <a:noFill/>
            <a:ln w="12700" cap="flat">
              <a:solidFill>
                <a:schemeClr val="accent1">
                  <a:hueOff val="109194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" name="Shape 80"/>
            <p:cNvSpPr/>
            <p:nvPr/>
          </p:nvSpPr>
          <p:spPr>
            <a:xfrm>
              <a:off x="0" y="50800"/>
              <a:ext cx="12192001" cy="127"/>
            </a:xfrm>
            <a:prstGeom prst="line">
              <a:avLst/>
            </a:prstGeom>
            <a:noFill/>
            <a:ln w="12700" cap="flat">
              <a:solidFill>
                <a:schemeClr val="accent1">
                  <a:hueOff val="109194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sp>
        <p:nvSpPr>
          <p:cNvPr id="82" name="Shape 82"/>
          <p:cNvSpPr/>
          <p:nvPr>
            <p:ph type="body" sz="quarter" idx="13"/>
          </p:nvPr>
        </p:nvSpPr>
        <p:spPr>
          <a:xfrm>
            <a:off x="369422" y="8807450"/>
            <a:ext cx="12255501" cy="4064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defTabSz="457200">
              <a:lnSpc>
                <a:spcPct val="100000"/>
              </a:lnSpc>
              <a:spcBef>
                <a:spcPts val="1100"/>
              </a:spcBef>
              <a:buClrTx/>
              <a:buSzTx/>
              <a:buFontTx/>
              <a:buNone/>
              <a:defRPr i="1" sz="1800">
                <a:solidFill>
                  <a:srgbClr val="5C86B9"/>
                </a:solidFill>
              </a:defRPr>
            </a:lvl1pPr>
          </a:lstStyle>
          <a:p>
            <a:pPr/>
            <a:r>
              <a:t>Date</a:t>
            </a:r>
          </a:p>
        </p:txBody>
      </p:sp>
      <p:sp>
        <p:nvSpPr>
          <p:cNvPr id="83" name="Shape 83"/>
          <p:cNvSpPr/>
          <p:nvPr>
            <p:ph type="pic" idx="14"/>
          </p:nvPr>
        </p:nvSpPr>
        <p:spPr>
          <a:xfrm>
            <a:off x="368300" y="444500"/>
            <a:ext cx="12268200" cy="6324600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84" name="Shape 84"/>
          <p:cNvSpPr/>
          <p:nvPr>
            <p:ph type="title"/>
          </p:nvPr>
        </p:nvSpPr>
        <p:spPr>
          <a:xfrm>
            <a:off x="355600" y="6908800"/>
            <a:ext cx="12293600" cy="11049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85" name="Shape 85"/>
          <p:cNvSpPr/>
          <p:nvPr>
            <p:ph type="body" sz="quarter" idx="1"/>
          </p:nvPr>
        </p:nvSpPr>
        <p:spPr>
          <a:xfrm>
            <a:off x="355600" y="8001000"/>
            <a:ext cx="12293600" cy="508000"/>
          </a:xfrm>
          <a:prstGeom prst="rect">
            <a:avLst/>
          </a:prstGeom>
        </p:spPr>
        <p:txBody>
          <a:bodyPr anchor="t"/>
          <a:lstStyle>
            <a:lvl1pPr marL="0" indent="0" algn="just">
              <a:spcBef>
                <a:spcPts val="0"/>
              </a:spcBef>
              <a:buClrTx/>
              <a:buSzTx/>
              <a:buNone/>
              <a:defRPr sz="2400">
                <a:solidFill>
                  <a:srgbClr val="5C86B9"/>
                </a:solidFill>
              </a:defRPr>
            </a:lvl1pPr>
            <a:lvl2pPr marL="0" indent="0" algn="just">
              <a:spcBef>
                <a:spcPts val="0"/>
              </a:spcBef>
              <a:buClrTx/>
              <a:buSzTx/>
              <a:buNone/>
              <a:defRPr sz="2400">
                <a:solidFill>
                  <a:srgbClr val="5C86B9"/>
                </a:solidFill>
              </a:defRPr>
            </a:lvl2pPr>
            <a:lvl3pPr marL="0" indent="0" algn="just">
              <a:spcBef>
                <a:spcPts val="0"/>
              </a:spcBef>
              <a:buClrTx/>
              <a:buSzTx/>
              <a:buNone/>
              <a:defRPr sz="2400">
                <a:solidFill>
                  <a:srgbClr val="5C86B9"/>
                </a:solidFill>
              </a:defRPr>
            </a:lvl3pPr>
            <a:lvl4pPr marL="0" indent="0" algn="just">
              <a:spcBef>
                <a:spcPts val="0"/>
              </a:spcBef>
              <a:buClrTx/>
              <a:buSzTx/>
              <a:buNone/>
              <a:defRPr sz="2400">
                <a:solidFill>
                  <a:srgbClr val="5C86B9"/>
                </a:solidFill>
              </a:defRPr>
            </a:lvl4pPr>
            <a:lvl5pPr marL="0" indent="0" algn="just">
              <a:spcBef>
                <a:spcPts val="0"/>
              </a:spcBef>
              <a:buClrTx/>
              <a:buSzTx/>
              <a:buNone/>
              <a:defRPr sz="2400">
                <a:solidFill>
                  <a:srgbClr val="5C86B9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2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pic" idx="13"/>
          </p:nvPr>
        </p:nvSpPr>
        <p:spPr>
          <a:xfrm>
            <a:off x="6515100" y="444500"/>
            <a:ext cx="6121400" cy="8724900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94" name="Shape 94"/>
          <p:cNvSpPr/>
          <p:nvPr>
            <p:ph type="pic" idx="14"/>
          </p:nvPr>
        </p:nvSpPr>
        <p:spPr>
          <a:xfrm>
            <a:off x="368300" y="444500"/>
            <a:ext cx="6121400" cy="8724900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406400" y="2565400"/>
            <a:ext cx="12192001" cy="50927"/>
            <a:chOff x="0" y="0"/>
            <a:chExt cx="12192000" cy="50926"/>
          </a:xfrm>
        </p:grpSpPr>
        <p:sp>
          <p:nvSpPr>
            <p:cNvPr id="2" name="Shape 2"/>
            <p:cNvSpPr/>
            <p:nvPr/>
          </p:nvSpPr>
          <p:spPr>
            <a:xfrm>
              <a:off x="0" y="0"/>
              <a:ext cx="12192001" cy="127"/>
            </a:xfrm>
            <a:prstGeom prst="line">
              <a:avLst/>
            </a:prstGeom>
            <a:noFill/>
            <a:ln w="12700" cap="flat">
              <a:solidFill>
                <a:schemeClr val="accent1">
                  <a:hueOff val="109194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" name="Shape 3"/>
            <p:cNvSpPr/>
            <p:nvPr/>
          </p:nvSpPr>
          <p:spPr>
            <a:xfrm>
              <a:off x="0" y="50800"/>
              <a:ext cx="12192001" cy="127"/>
            </a:xfrm>
            <a:prstGeom prst="line">
              <a:avLst/>
            </a:prstGeom>
            <a:noFill/>
            <a:ln w="12700" cap="flat">
              <a:solidFill>
                <a:schemeClr val="accent1">
                  <a:hueOff val="109194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sp>
        <p:nvSpPr>
          <p:cNvPr id="5" name="Shape 5"/>
          <p:cNvSpPr/>
          <p:nvPr>
            <p:ph type="title"/>
          </p:nvPr>
        </p:nvSpPr>
        <p:spPr>
          <a:xfrm>
            <a:off x="355600" y="444500"/>
            <a:ext cx="12293600" cy="2044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355600" y="2984500"/>
            <a:ext cx="12293600" cy="632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hape 7"/>
          <p:cNvSpPr/>
          <p:nvPr>
            <p:ph type="sldNum" sz="quarter" idx="2"/>
          </p:nvPr>
        </p:nvSpPr>
        <p:spPr>
          <a:xfrm>
            <a:off x="12331700" y="9220200"/>
            <a:ext cx="317500" cy="355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defRPr sz="1600">
                <a:solidFill>
                  <a:schemeClr val="accent1">
                    <a:hueOff val="54751"/>
                    <a:satOff val="-1697"/>
                    <a:lumOff val="-18038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1"/>
              <a:satOff val="-1697"/>
              <a:lumOff val="-18038"/>
            </a:schemeClr>
          </a:solidFill>
          <a:uFillTx/>
          <a:latin typeface="+mj-lt"/>
          <a:ea typeface="+mj-ea"/>
          <a:cs typeface="+mj-cs"/>
          <a:sym typeface="Didot"/>
        </a:defRPr>
      </a:lvl1pPr>
      <a:lvl2pPr marL="0" marR="0" indent="2286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1"/>
              <a:satOff val="-1697"/>
              <a:lumOff val="-18038"/>
            </a:schemeClr>
          </a:solidFill>
          <a:uFillTx/>
          <a:latin typeface="+mj-lt"/>
          <a:ea typeface="+mj-ea"/>
          <a:cs typeface="+mj-cs"/>
          <a:sym typeface="Didot"/>
        </a:defRPr>
      </a:lvl2pPr>
      <a:lvl3pPr marL="0" marR="0" indent="4572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1"/>
              <a:satOff val="-1697"/>
              <a:lumOff val="-18038"/>
            </a:schemeClr>
          </a:solidFill>
          <a:uFillTx/>
          <a:latin typeface="+mj-lt"/>
          <a:ea typeface="+mj-ea"/>
          <a:cs typeface="+mj-cs"/>
          <a:sym typeface="Didot"/>
        </a:defRPr>
      </a:lvl3pPr>
      <a:lvl4pPr marL="0" marR="0" indent="6858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1"/>
              <a:satOff val="-1697"/>
              <a:lumOff val="-18038"/>
            </a:schemeClr>
          </a:solidFill>
          <a:uFillTx/>
          <a:latin typeface="+mj-lt"/>
          <a:ea typeface="+mj-ea"/>
          <a:cs typeface="+mj-cs"/>
          <a:sym typeface="Didot"/>
        </a:defRPr>
      </a:lvl4pPr>
      <a:lvl5pPr marL="0" marR="0" indent="9144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1"/>
              <a:satOff val="-1697"/>
              <a:lumOff val="-18038"/>
            </a:schemeClr>
          </a:solidFill>
          <a:uFillTx/>
          <a:latin typeface="+mj-lt"/>
          <a:ea typeface="+mj-ea"/>
          <a:cs typeface="+mj-cs"/>
          <a:sym typeface="Didot"/>
        </a:defRPr>
      </a:lvl5pPr>
      <a:lvl6pPr marL="0" marR="0" indent="11430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1"/>
              <a:satOff val="-1697"/>
              <a:lumOff val="-18038"/>
            </a:schemeClr>
          </a:solidFill>
          <a:uFillTx/>
          <a:latin typeface="+mj-lt"/>
          <a:ea typeface="+mj-ea"/>
          <a:cs typeface="+mj-cs"/>
          <a:sym typeface="Didot"/>
        </a:defRPr>
      </a:lvl6pPr>
      <a:lvl7pPr marL="0" marR="0" indent="13716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1"/>
              <a:satOff val="-1697"/>
              <a:lumOff val="-18038"/>
            </a:schemeClr>
          </a:solidFill>
          <a:uFillTx/>
          <a:latin typeface="+mj-lt"/>
          <a:ea typeface="+mj-ea"/>
          <a:cs typeface="+mj-cs"/>
          <a:sym typeface="Didot"/>
        </a:defRPr>
      </a:lvl7pPr>
      <a:lvl8pPr marL="0" marR="0" indent="16002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1"/>
              <a:satOff val="-1697"/>
              <a:lumOff val="-18038"/>
            </a:schemeClr>
          </a:solidFill>
          <a:uFillTx/>
          <a:latin typeface="+mj-lt"/>
          <a:ea typeface="+mj-ea"/>
          <a:cs typeface="+mj-cs"/>
          <a:sym typeface="Didot"/>
        </a:defRPr>
      </a:lvl8pPr>
      <a:lvl9pPr marL="0" marR="0" indent="18288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1"/>
              <a:satOff val="-1697"/>
              <a:lumOff val="-18038"/>
            </a:schemeClr>
          </a:solidFill>
          <a:uFillTx/>
          <a:latin typeface="+mj-lt"/>
          <a:ea typeface="+mj-ea"/>
          <a:cs typeface="+mj-cs"/>
          <a:sym typeface="Didot"/>
        </a:defRPr>
      </a:lvl9pPr>
    </p:titleStyle>
    <p:bodyStyle>
      <a:lvl1pPr marL="368300" marR="0" indent="-368300" algn="l" defTabSz="584200" rtl="0" latinLnBrk="0">
        <a:lnSpc>
          <a:spcPct val="90000"/>
        </a:lnSpc>
        <a:spcBef>
          <a:spcPts val="3800"/>
        </a:spcBef>
        <a:spcAft>
          <a:spcPts val="0"/>
        </a:spcAft>
        <a:buClr>
          <a:srgbClr val="5C86B9"/>
        </a:buClr>
        <a:buSzPct val="50000"/>
        <a:buFont typeface="Zapf Dingbats"/>
        <a:buChar char="✤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1pPr>
      <a:lvl2pPr marL="812800" marR="0" indent="-368300" algn="l" defTabSz="584200" rtl="0" latinLnBrk="0">
        <a:lnSpc>
          <a:spcPct val="90000"/>
        </a:lnSpc>
        <a:spcBef>
          <a:spcPts val="3800"/>
        </a:spcBef>
        <a:spcAft>
          <a:spcPts val="0"/>
        </a:spcAft>
        <a:buClr>
          <a:srgbClr val="5C86B9"/>
        </a:buClr>
        <a:buSzPct val="50000"/>
        <a:buFont typeface="Zapf Dingbats"/>
        <a:buChar char="✤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2pPr>
      <a:lvl3pPr marL="1257300" marR="0" indent="-368300" algn="l" defTabSz="584200" rtl="0" latinLnBrk="0">
        <a:lnSpc>
          <a:spcPct val="90000"/>
        </a:lnSpc>
        <a:spcBef>
          <a:spcPts val="3800"/>
        </a:spcBef>
        <a:spcAft>
          <a:spcPts val="0"/>
        </a:spcAft>
        <a:buClr>
          <a:srgbClr val="5C86B9"/>
        </a:buClr>
        <a:buSzPct val="50000"/>
        <a:buFont typeface="Zapf Dingbats"/>
        <a:buChar char="✤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3pPr>
      <a:lvl4pPr marL="1701800" marR="0" indent="-368300" algn="l" defTabSz="584200" rtl="0" latinLnBrk="0">
        <a:lnSpc>
          <a:spcPct val="90000"/>
        </a:lnSpc>
        <a:spcBef>
          <a:spcPts val="3800"/>
        </a:spcBef>
        <a:spcAft>
          <a:spcPts val="0"/>
        </a:spcAft>
        <a:buClr>
          <a:srgbClr val="5C86B9"/>
        </a:buClr>
        <a:buSzPct val="50000"/>
        <a:buFont typeface="Zapf Dingbats"/>
        <a:buChar char="✤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4pPr>
      <a:lvl5pPr marL="2146300" marR="0" indent="-368300" algn="l" defTabSz="584200" rtl="0" latinLnBrk="0">
        <a:lnSpc>
          <a:spcPct val="90000"/>
        </a:lnSpc>
        <a:spcBef>
          <a:spcPts val="3800"/>
        </a:spcBef>
        <a:spcAft>
          <a:spcPts val="0"/>
        </a:spcAft>
        <a:buClr>
          <a:srgbClr val="5C86B9"/>
        </a:buClr>
        <a:buSzPct val="50000"/>
        <a:buFont typeface="Zapf Dingbats"/>
        <a:buChar char="✤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5pPr>
      <a:lvl6pPr marL="2590800" marR="0" indent="-368300" algn="l" defTabSz="584200" rtl="0" latinLnBrk="0">
        <a:lnSpc>
          <a:spcPct val="90000"/>
        </a:lnSpc>
        <a:spcBef>
          <a:spcPts val="3800"/>
        </a:spcBef>
        <a:spcAft>
          <a:spcPts val="0"/>
        </a:spcAft>
        <a:buClr>
          <a:srgbClr val="5C86B9"/>
        </a:buClr>
        <a:buSzPct val="50000"/>
        <a:buFont typeface="Zapf Dingbats"/>
        <a:buChar char="✤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6pPr>
      <a:lvl7pPr marL="3035300" marR="0" indent="-368300" algn="l" defTabSz="584200" rtl="0" latinLnBrk="0">
        <a:lnSpc>
          <a:spcPct val="90000"/>
        </a:lnSpc>
        <a:spcBef>
          <a:spcPts val="3800"/>
        </a:spcBef>
        <a:spcAft>
          <a:spcPts val="0"/>
        </a:spcAft>
        <a:buClr>
          <a:srgbClr val="5C86B9"/>
        </a:buClr>
        <a:buSzPct val="50000"/>
        <a:buFont typeface="Zapf Dingbats"/>
        <a:buChar char="✤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7pPr>
      <a:lvl8pPr marL="3479800" marR="0" indent="-368300" algn="l" defTabSz="584200" rtl="0" latinLnBrk="0">
        <a:lnSpc>
          <a:spcPct val="90000"/>
        </a:lnSpc>
        <a:spcBef>
          <a:spcPts val="3800"/>
        </a:spcBef>
        <a:spcAft>
          <a:spcPts val="0"/>
        </a:spcAft>
        <a:buClr>
          <a:srgbClr val="5C86B9"/>
        </a:buClr>
        <a:buSzPct val="50000"/>
        <a:buFont typeface="Zapf Dingbats"/>
        <a:buChar char="✤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8pPr>
      <a:lvl9pPr marL="3924300" marR="0" indent="-368300" algn="l" defTabSz="584200" rtl="0" latinLnBrk="0">
        <a:lnSpc>
          <a:spcPct val="90000"/>
        </a:lnSpc>
        <a:spcBef>
          <a:spcPts val="3800"/>
        </a:spcBef>
        <a:spcAft>
          <a:spcPts val="0"/>
        </a:spcAft>
        <a:buClr>
          <a:srgbClr val="5C86B9"/>
        </a:buClr>
        <a:buSzPct val="50000"/>
        <a:buFont typeface="Zapf Dingbats"/>
        <a:buChar char="✤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Unit 5</a:t>
            </a:r>
          </a:p>
        </p:txBody>
      </p:sp>
      <p:sp>
        <p:nvSpPr>
          <p:cNvPr id="149" name="Shape 14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19" sz="6000"/>
            </a:lvl1pPr>
          </a:lstStyle>
          <a:p>
            <a:pPr/>
            <a:r>
              <a:t>Project Development (IV_SYP_PRE)</a:t>
            </a:r>
          </a:p>
        </p:txBody>
      </p:sp>
      <p:sp>
        <p:nvSpPr>
          <p:cNvPr id="150" name="Shape 15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UML – Use Case Diagrams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Overview</a:t>
            </a:r>
          </a:p>
        </p:txBody>
      </p:sp>
      <p:sp>
        <p:nvSpPr>
          <p:cNvPr id="153" name="Shape 15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Use cases: Describe </a:t>
            </a:r>
            <a:r>
              <a:rPr b="1">
                <a:effectLst>
                  <a:outerShdw sx="100000" sy="100000" kx="0" ky="0" algn="b" rotWithShape="0" blurRad="12700" dist="63500" dir="18900000">
                    <a:srgbClr val="A8A49D"/>
                  </a:outerShdw>
                </a:effectLst>
              </a:rPr>
              <a:t>what</a:t>
            </a:r>
            <a:r>
              <a:t> a system is supposed to do</a:t>
            </a:r>
          </a:p>
          <a:p>
            <a:pPr lvl="1"/>
            <a:r>
              <a:t>Use case diagram</a:t>
            </a:r>
          </a:p>
          <a:p>
            <a:pPr lvl="2"/>
            <a:r>
              <a:t>Tool to describe use cases in a graphical way</a:t>
            </a:r>
          </a:p>
          <a:p>
            <a:pPr lvl="2"/>
            <a:r>
              <a:t>Standardized elements having a defined meaning</a:t>
            </a:r>
          </a:p>
          <a:p>
            <a:pPr lvl="2"/>
            <a:r>
              <a:t>Supports developer – developer communication</a:t>
            </a:r>
          </a:p>
          <a:p>
            <a:pPr lvl="2"/>
            <a:r>
              <a:t>Supports developer – customer communication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12103" y="3257191"/>
            <a:ext cx="9580594" cy="5779218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Main Elements</a:t>
            </a:r>
          </a:p>
        </p:txBody>
      </p:sp>
      <p:sp>
        <p:nvSpPr>
          <p:cNvPr id="157" name="Shape 157"/>
          <p:cNvSpPr/>
          <p:nvPr/>
        </p:nvSpPr>
        <p:spPr>
          <a:xfrm>
            <a:off x="139700" y="4787900"/>
            <a:ext cx="1927622" cy="1379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12" y="0"/>
                </a:moveTo>
                <a:cubicBezTo>
                  <a:pt x="319" y="0"/>
                  <a:pt x="0" y="445"/>
                  <a:pt x="0" y="994"/>
                </a:cubicBezTo>
                <a:lnTo>
                  <a:pt x="0" y="11567"/>
                </a:lnTo>
                <a:cubicBezTo>
                  <a:pt x="0" y="12116"/>
                  <a:pt x="319" y="12561"/>
                  <a:pt x="712" y="12561"/>
                </a:cubicBezTo>
                <a:lnTo>
                  <a:pt x="11865" y="12561"/>
                </a:lnTo>
                <a:lnTo>
                  <a:pt x="21600" y="21600"/>
                </a:lnTo>
                <a:lnTo>
                  <a:pt x="14231" y="9486"/>
                </a:lnTo>
                <a:lnTo>
                  <a:pt x="14231" y="994"/>
                </a:lnTo>
                <a:cubicBezTo>
                  <a:pt x="14231" y="445"/>
                  <a:pt x="13912" y="0"/>
                  <a:pt x="13519" y="0"/>
                </a:cubicBezTo>
                <a:lnTo>
                  <a:pt x="712" y="0"/>
                </a:lnTo>
                <a:close/>
              </a:path>
            </a:pathLst>
          </a:cu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Actor</a:t>
            </a:r>
          </a:p>
        </p:txBody>
      </p:sp>
      <p:grpSp>
        <p:nvGrpSpPr>
          <p:cNvPr id="162" name="Group 162"/>
          <p:cNvGrpSpPr/>
          <p:nvPr/>
        </p:nvGrpSpPr>
        <p:grpSpPr>
          <a:xfrm>
            <a:off x="6488509" y="5247878"/>
            <a:ext cx="4708526" cy="3045619"/>
            <a:chOff x="-2680890" y="-1775618"/>
            <a:chExt cx="4708525" cy="3045618"/>
          </a:xfrm>
        </p:grpSpPr>
        <p:sp>
          <p:nvSpPr>
            <p:cNvPr id="158" name="Shape 158"/>
            <p:cNvSpPr/>
            <p:nvPr/>
          </p:nvSpPr>
          <p:spPr>
            <a:xfrm>
              <a:off x="-923529" y="0"/>
              <a:ext cx="2951164" cy="127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224" y="0"/>
                  </a:moveTo>
                  <a:cubicBezTo>
                    <a:pt x="6968" y="0"/>
                    <a:pt x="6759" y="484"/>
                    <a:pt x="6759" y="1080"/>
                  </a:cubicBezTo>
                  <a:lnTo>
                    <a:pt x="6759" y="16450"/>
                  </a:lnTo>
                  <a:lnTo>
                    <a:pt x="0" y="18610"/>
                  </a:lnTo>
                  <a:lnTo>
                    <a:pt x="6783" y="20776"/>
                  </a:lnTo>
                  <a:cubicBezTo>
                    <a:pt x="6834" y="21245"/>
                    <a:pt x="7007" y="21600"/>
                    <a:pt x="7224" y="21600"/>
                  </a:cubicBezTo>
                  <a:lnTo>
                    <a:pt x="21135" y="21600"/>
                  </a:lnTo>
                  <a:cubicBezTo>
                    <a:pt x="21392" y="21600"/>
                    <a:pt x="21600" y="21116"/>
                    <a:pt x="21600" y="20520"/>
                  </a:cubicBezTo>
                  <a:lnTo>
                    <a:pt x="21600" y="1080"/>
                  </a:lnTo>
                  <a:cubicBezTo>
                    <a:pt x="21600" y="484"/>
                    <a:pt x="21392" y="0"/>
                    <a:pt x="21135" y="0"/>
                  </a:cubicBezTo>
                  <a:lnTo>
                    <a:pt x="7224" y="0"/>
                  </a:lnTo>
                  <a:close/>
                </a:path>
              </a:pathLst>
            </a:cu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Use Case</a:t>
              </a:r>
            </a:p>
          </p:txBody>
        </p:sp>
        <p:sp>
          <p:nvSpPr>
            <p:cNvPr id="159" name="Shape 159"/>
            <p:cNvSpPr/>
            <p:nvPr/>
          </p:nvSpPr>
          <p:spPr>
            <a:xfrm>
              <a:off x="-637779" y="-1775619"/>
              <a:ext cx="2665414" cy="30456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5168" y="14746"/>
                  </a:lnTo>
                  <a:lnTo>
                    <a:pt x="5168" y="21150"/>
                  </a:lnTo>
                  <a:cubicBezTo>
                    <a:pt x="5168" y="21398"/>
                    <a:pt x="5399" y="21600"/>
                    <a:pt x="5683" y="21600"/>
                  </a:cubicBezTo>
                  <a:lnTo>
                    <a:pt x="21085" y="21600"/>
                  </a:lnTo>
                  <a:cubicBezTo>
                    <a:pt x="21370" y="21600"/>
                    <a:pt x="21600" y="21398"/>
                    <a:pt x="21600" y="21150"/>
                  </a:cubicBezTo>
                  <a:lnTo>
                    <a:pt x="21600" y="13043"/>
                  </a:lnTo>
                  <a:cubicBezTo>
                    <a:pt x="21600" y="12795"/>
                    <a:pt x="21370" y="12593"/>
                    <a:pt x="21085" y="12593"/>
                  </a:cubicBezTo>
                  <a:lnTo>
                    <a:pt x="6616" y="1259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Use Case</a:t>
              </a:r>
            </a:p>
          </p:txBody>
        </p:sp>
        <p:sp>
          <p:nvSpPr>
            <p:cNvPr id="160" name="Shape 160"/>
            <p:cNvSpPr/>
            <p:nvPr/>
          </p:nvSpPr>
          <p:spPr>
            <a:xfrm>
              <a:off x="-2680891" y="-613966"/>
              <a:ext cx="4708526" cy="18839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2298" y="9105"/>
                  </a:lnTo>
                  <a:lnTo>
                    <a:pt x="12298" y="20872"/>
                  </a:lnTo>
                  <a:cubicBezTo>
                    <a:pt x="12298" y="21274"/>
                    <a:pt x="12429" y="21600"/>
                    <a:pt x="12590" y="21600"/>
                  </a:cubicBezTo>
                  <a:lnTo>
                    <a:pt x="21309" y="21600"/>
                  </a:lnTo>
                  <a:cubicBezTo>
                    <a:pt x="21470" y="21600"/>
                    <a:pt x="21600" y="21274"/>
                    <a:pt x="21600" y="20872"/>
                  </a:cubicBezTo>
                  <a:lnTo>
                    <a:pt x="21600" y="7767"/>
                  </a:lnTo>
                  <a:cubicBezTo>
                    <a:pt x="21600" y="7365"/>
                    <a:pt x="21470" y="7039"/>
                    <a:pt x="21309" y="7039"/>
                  </a:cubicBezTo>
                  <a:lnTo>
                    <a:pt x="14181" y="703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Use Case</a:t>
              </a:r>
            </a:p>
          </p:txBody>
        </p:sp>
        <p:sp>
          <p:nvSpPr>
            <p:cNvPr id="161" name="Shape 161"/>
            <p:cNvSpPr/>
            <p:nvPr/>
          </p:nvSpPr>
          <p:spPr>
            <a:xfrm>
              <a:off x="-1223169" y="-719932"/>
              <a:ext cx="3250804" cy="19899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8127" y="9775"/>
                  </a:lnTo>
                  <a:lnTo>
                    <a:pt x="8127" y="20911"/>
                  </a:lnTo>
                  <a:cubicBezTo>
                    <a:pt x="8127" y="21291"/>
                    <a:pt x="8316" y="21600"/>
                    <a:pt x="8549" y="21600"/>
                  </a:cubicBezTo>
                  <a:lnTo>
                    <a:pt x="21178" y="21600"/>
                  </a:lnTo>
                  <a:cubicBezTo>
                    <a:pt x="21411" y="21600"/>
                    <a:pt x="21600" y="21291"/>
                    <a:pt x="21600" y="20911"/>
                  </a:cubicBezTo>
                  <a:lnTo>
                    <a:pt x="21600" y="8504"/>
                  </a:lnTo>
                  <a:cubicBezTo>
                    <a:pt x="21600" y="8123"/>
                    <a:pt x="21411" y="7815"/>
                    <a:pt x="21178" y="7815"/>
                  </a:cubicBezTo>
                  <a:lnTo>
                    <a:pt x="9678" y="7815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Use Cases</a:t>
              </a:r>
            </a:p>
          </p:txBody>
        </p:sp>
      </p:grpSp>
      <p:sp>
        <p:nvSpPr>
          <p:cNvPr id="163" name="Shape 163"/>
          <p:cNvSpPr/>
          <p:nvPr/>
        </p:nvSpPr>
        <p:spPr>
          <a:xfrm>
            <a:off x="8739584" y="1142666"/>
            <a:ext cx="3459560" cy="22586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820" y="0"/>
                </a:moveTo>
                <a:cubicBezTo>
                  <a:pt x="9601" y="0"/>
                  <a:pt x="9424" y="272"/>
                  <a:pt x="9424" y="607"/>
                </a:cubicBezTo>
                <a:lnTo>
                  <a:pt x="9424" y="10422"/>
                </a:lnTo>
                <a:lnTo>
                  <a:pt x="0" y="21600"/>
                </a:lnTo>
                <a:lnTo>
                  <a:pt x="10774" y="12145"/>
                </a:lnTo>
                <a:lnTo>
                  <a:pt x="21204" y="12145"/>
                </a:lnTo>
                <a:cubicBezTo>
                  <a:pt x="21422" y="12145"/>
                  <a:pt x="21600" y="11874"/>
                  <a:pt x="21600" y="11538"/>
                </a:cubicBezTo>
                <a:lnTo>
                  <a:pt x="21600" y="607"/>
                </a:lnTo>
                <a:cubicBezTo>
                  <a:pt x="21600" y="272"/>
                  <a:pt x="21422" y="0"/>
                  <a:pt x="21204" y="0"/>
                </a:cubicBezTo>
                <a:lnTo>
                  <a:pt x="9820" y="0"/>
                </a:lnTo>
                <a:close/>
              </a:path>
            </a:pathLst>
          </a:cu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System Boundary</a:t>
            </a:r>
          </a:p>
        </p:txBody>
      </p:sp>
      <p:sp>
        <p:nvSpPr>
          <p:cNvPr id="164" name="Shape 164"/>
          <p:cNvSpPr/>
          <p:nvPr/>
        </p:nvSpPr>
        <p:spPr>
          <a:xfrm>
            <a:off x="10468768" y="4186832"/>
            <a:ext cx="1939132" cy="11390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8161" y="0"/>
                </a:moveTo>
                <a:cubicBezTo>
                  <a:pt x="7770" y="0"/>
                  <a:pt x="7453" y="539"/>
                  <a:pt x="7453" y="1204"/>
                </a:cubicBezTo>
                <a:lnTo>
                  <a:pt x="7453" y="11696"/>
                </a:lnTo>
                <a:lnTo>
                  <a:pt x="0" y="21600"/>
                </a:lnTo>
                <a:lnTo>
                  <a:pt x="10712" y="15218"/>
                </a:lnTo>
                <a:lnTo>
                  <a:pt x="20893" y="15218"/>
                </a:lnTo>
                <a:cubicBezTo>
                  <a:pt x="21283" y="15218"/>
                  <a:pt x="21600" y="14679"/>
                  <a:pt x="21600" y="14014"/>
                </a:cubicBezTo>
                <a:lnTo>
                  <a:pt x="21600" y="1204"/>
                </a:lnTo>
                <a:cubicBezTo>
                  <a:pt x="21600" y="539"/>
                  <a:pt x="21283" y="0"/>
                  <a:pt x="20893" y="0"/>
                </a:cubicBezTo>
                <a:lnTo>
                  <a:pt x="8161" y="0"/>
                </a:lnTo>
                <a:close/>
              </a:path>
            </a:pathLst>
          </a:cu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Actor</a:t>
            </a:r>
          </a:p>
        </p:txBody>
      </p:sp>
      <p:grpSp>
        <p:nvGrpSpPr>
          <p:cNvPr id="167" name="Group 167"/>
          <p:cNvGrpSpPr/>
          <p:nvPr/>
        </p:nvGrpSpPr>
        <p:grpSpPr>
          <a:xfrm>
            <a:off x="241300" y="3746103"/>
            <a:ext cx="3084910" cy="3271838"/>
            <a:chOff x="0" y="0"/>
            <a:chExt cx="3084909" cy="3271837"/>
          </a:xfrm>
        </p:grpSpPr>
        <p:sp>
          <p:nvSpPr>
            <p:cNvPr id="165" name="Shape 165"/>
            <p:cNvSpPr/>
            <p:nvPr/>
          </p:nvSpPr>
          <p:spPr>
            <a:xfrm>
              <a:off x="0" y="0"/>
              <a:ext cx="3084910" cy="2703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45" y="0"/>
                  </a:moveTo>
                  <a:cubicBezTo>
                    <a:pt x="199" y="0"/>
                    <a:pt x="0" y="227"/>
                    <a:pt x="0" y="507"/>
                  </a:cubicBezTo>
                  <a:lnTo>
                    <a:pt x="0" y="6230"/>
                  </a:lnTo>
                  <a:cubicBezTo>
                    <a:pt x="0" y="6510"/>
                    <a:pt x="199" y="6737"/>
                    <a:pt x="445" y="6737"/>
                  </a:cubicBezTo>
                  <a:lnTo>
                    <a:pt x="14775" y="6737"/>
                  </a:lnTo>
                  <a:lnTo>
                    <a:pt x="21600" y="21600"/>
                  </a:lnTo>
                  <a:lnTo>
                    <a:pt x="16017" y="4603"/>
                  </a:lnTo>
                  <a:lnTo>
                    <a:pt x="16017" y="507"/>
                  </a:lnTo>
                  <a:cubicBezTo>
                    <a:pt x="16017" y="227"/>
                    <a:pt x="15818" y="0"/>
                    <a:pt x="15573" y="0"/>
                  </a:cubicBezTo>
                  <a:lnTo>
                    <a:pt x="445" y="0"/>
                  </a:lnTo>
                  <a:close/>
                </a:path>
              </a:pathLst>
            </a:cu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Association</a:t>
              </a:r>
            </a:p>
          </p:txBody>
        </p:sp>
        <p:sp>
          <p:nvSpPr>
            <p:cNvPr id="166" name="Shape 166"/>
            <p:cNvSpPr/>
            <p:nvPr/>
          </p:nvSpPr>
          <p:spPr>
            <a:xfrm>
              <a:off x="0" y="0"/>
              <a:ext cx="2948385" cy="3271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65" y="0"/>
                  </a:moveTo>
                  <a:cubicBezTo>
                    <a:pt x="208" y="0"/>
                    <a:pt x="0" y="188"/>
                    <a:pt x="0" y="419"/>
                  </a:cubicBezTo>
                  <a:lnTo>
                    <a:pt x="0" y="5148"/>
                  </a:lnTo>
                  <a:cubicBezTo>
                    <a:pt x="0" y="5380"/>
                    <a:pt x="208" y="5568"/>
                    <a:pt x="465" y="5568"/>
                  </a:cubicBezTo>
                  <a:lnTo>
                    <a:pt x="15448" y="5568"/>
                  </a:lnTo>
                  <a:lnTo>
                    <a:pt x="21600" y="21600"/>
                  </a:lnTo>
                  <a:lnTo>
                    <a:pt x="16759" y="3191"/>
                  </a:lnTo>
                  <a:lnTo>
                    <a:pt x="16759" y="419"/>
                  </a:lnTo>
                  <a:cubicBezTo>
                    <a:pt x="16759" y="188"/>
                    <a:pt x="16551" y="0"/>
                    <a:pt x="16294" y="0"/>
                  </a:cubicBezTo>
                  <a:lnTo>
                    <a:pt x="465" y="0"/>
                  </a:lnTo>
                  <a:close/>
                </a:path>
              </a:pathLst>
            </a:cu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Associations</a:t>
              </a:r>
            </a:p>
          </p:txBody>
        </p:sp>
      </p:grpSp>
      <p:sp>
        <p:nvSpPr>
          <p:cNvPr id="168" name="Shape 168"/>
          <p:cNvSpPr/>
          <p:nvPr/>
        </p:nvSpPr>
        <p:spPr>
          <a:xfrm>
            <a:off x="9216032" y="2958703"/>
            <a:ext cx="3035698" cy="23252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775" y="0"/>
                </a:moveTo>
                <a:cubicBezTo>
                  <a:pt x="5525" y="0"/>
                  <a:pt x="5323" y="264"/>
                  <a:pt x="5323" y="590"/>
                </a:cubicBezTo>
                <a:lnTo>
                  <a:pt x="5323" y="5534"/>
                </a:lnTo>
                <a:lnTo>
                  <a:pt x="0" y="21600"/>
                </a:lnTo>
                <a:lnTo>
                  <a:pt x="6594" y="7834"/>
                </a:lnTo>
                <a:lnTo>
                  <a:pt x="21148" y="7834"/>
                </a:lnTo>
                <a:cubicBezTo>
                  <a:pt x="21398" y="7834"/>
                  <a:pt x="21600" y="7570"/>
                  <a:pt x="21600" y="7244"/>
                </a:cubicBezTo>
                <a:lnTo>
                  <a:pt x="21600" y="590"/>
                </a:lnTo>
                <a:cubicBezTo>
                  <a:pt x="21600" y="264"/>
                  <a:pt x="21398" y="0"/>
                  <a:pt x="21148" y="0"/>
                </a:cubicBezTo>
                <a:lnTo>
                  <a:pt x="5775" y="0"/>
                </a:lnTo>
                <a:close/>
              </a:path>
            </a:pathLst>
          </a:cu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Association</a:t>
            </a:r>
          </a:p>
        </p:txBody>
      </p:sp>
      <p:sp>
        <p:nvSpPr>
          <p:cNvPr id="169" name="Shape 169"/>
          <p:cNvSpPr/>
          <p:nvPr/>
        </p:nvSpPr>
        <p:spPr>
          <a:xfrm>
            <a:off x="2120900" y="2286396"/>
            <a:ext cx="2289969" cy="18339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99" y="0"/>
                </a:moveTo>
                <a:cubicBezTo>
                  <a:pt x="268" y="0"/>
                  <a:pt x="0" y="335"/>
                  <a:pt x="0" y="748"/>
                </a:cubicBezTo>
                <a:lnTo>
                  <a:pt x="0" y="14210"/>
                </a:lnTo>
                <a:cubicBezTo>
                  <a:pt x="0" y="14623"/>
                  <a:pt x="268" y="14958"/>
                  <a:pt x="599" y="14958"/>
                </a:cubicBezTo>
                <a:lnTo>
                  <a:pt x="17351" y="14958"/>
                </a:lnTo>
                <a:lnTo>
                  <a:pt x="21600" y="21600"/>
                </a:lnTo>
                <a:lnTo>
                  <a:pt x="19126" y="11017"/>
                </a:lnTo>
                <a:lnTo>
                  <a:pt x="19126" y="748"/>
                </a:lnTo>
                <a:cubicBezTo>
                  <a:pt x="19126" y="335"/>
                  <a:pt x="18857" y="0"/>
                  <a:pt x="18527" y="0"/>
                </a:cubicBezTo>
                <a:lnTo>
                  <a:pt x="599" y="0"/>
                </a:lnTo>
                <a:close/>
              </a:path>
            </a:pathLst>
          </a:cu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Use Case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Class="entr" nodeType="after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"/>
                            </p:stCondLst>
                            <p:childTnLst>
                              <p:par>
                                <p:cTn id="27" presetClass="entr" nodeType="afterEffect" presetSubtype="16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16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Class="entr" nodeType="afterEffect" presetSubtype="16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9" grpId="5"/>
      <p:bldP build="whole" bldLvl="1" animBg="1" rev="0" advAuto="0" spid="168" grpId="6"/>
      <p:bldP build="whole" bldLvl="1" animBg="1" rev="0" advAuto="0" spid="162" grpId="4"/>
      <p:bldP build="whole" bldLvl="1" animBg="1" rev="0" advAuto="0" spid="163" grpId="1"/>
      <p:bldP build="whole" bldLvl="1" animBg="1" rev="0" advAuto="0" spid="164" grpId="3"/>
      <p:bldP build="whole" bldLvl="1" animBg="1" rev="0" advAuto="0" spid="167" grpId="7"/>
      <p:bldP build="whole" bldLvl="1" animBg="1" rev="0" advAuto="0" spid="157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pasted-image.png"/>
          <p:cNvPicPr>
            <a:picLocks noChangeAspect="1"/>
          </p:cNvPicPr>
          <p:nvPr/>
        </p:nvPicPr>
        <p:blipFill>
          <a:blip r:embed="rId2">
            <a:extLst/>
          </a:blip>
          <a:srcRect l="3724" t="4935" r="300" b="0"/>
          <a:stretch>
            <a:fillRect/>
          </a:stretch>
        </p:blipFill>
        <p:spPr>
          <a:xfrm>
            <a:off x="9512774" y="6604017"/>
            <a:ext cx="3132535" cy="276477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pasted-image.png"/>
          <p:cNvPicPr>
            <a:picLocks noChangeAspect="1"/>
          </p:cNvPicPr>
          <p:nvPr/>
        </p:nvPicPr>
        <p:blipFill>
          <a:blip r:embed="rId3">
            <a:extLst/>
          </a:blip>
          <a:srcRect l="4761" t="0" r="4761" b="0"/>
          <a:stretch>
            <a:fillRect/>
          </a:stretch>
        </p:blipFill>
        <p:spPr>
          <a:xfrm>
            <a:off x="9884051" y="3246834"/>
            <a:ext cx="2390025" cy="2844801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Shape 17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To Read &lt;&lt;include&gt;&gt;</a:t>
            </a:r>
          </a:p>
          <a:p>
            <a:pPr/>
            <a:r>
              <a:t>and &lt;&lt;extend&gt;&gt;</a:t>
            </a:r>
          </a:p>
        </p:txBody>
      </p:sp>
      <p:sp>
        <p:nvSpPr>
          <p:cNvPr id="176" name="Shape 176"/>
          <p:cNvSpPr/>
          <p:nvPr>
            <p:ph type="body" sz="half" idx="1"/>
          </p:nvPr>
        </p:nvSpPr>
        <p:spPr>
          <a:xfrm>
            <a:off x="355600" y="2984500"/>
            <a:ext cx="6702773" cy="63246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324104" indent="-324104" defTabSz="514095">
              <a:spcBef>
                <a:spcPts val="3300"/>
              </a:spcBef>
              <a:defRPr sz="2640"/>
            </a:pPr>
            <a:r>
              <a:t>Read from arrow end to arrow head</a:t>
            </a:r>
          </a:p>
          <a:p>
            <a:pPr lvl="1" marL="715263" indent="-324104" defTabSz="514095">
              <a:spcBef>
                <a:spcPts val="3300"/>
              </a:spcBef>
              <a:defRPr sz="2640"/>
            </a:pPr>
            <a:r>
              <a:t>Document Examination Results</a:t>
            </a:r>
          </a:p>
          <a:p>
            <a:pPr lvl="1" marL="715263" indent="-324104" defTabSz="514095">
              <a:spcBef>
                <a:spcPts val="3300"/>
              </a:spcBef>
              <a:defRPr sz="2640"/>
            </a:pPr>
            <a:r>
              <a:t>includes</a:t>
            </a:r>
          </a:p>
          <a:p>
            <a:pPr lvl="1" marL="715263" indent="-324104" defTabSz="514095">
              <a:spcBef>
                <a:spcPts val="3300"/>
              </a:spcBef>
              <a:defRPr sz="2640"/>
            </a:pPr>
            <a:r>
              <a:t>Print Parent Info</a:t>
            </a:r>
          </a:p>
          <a:p>
            <a:pPr marL="324104" indent="-324104" defTabSz="514095">
              <a:spcBef>
                <a:spcPts val="3300"/>
              </a:spcBef>
              <a:defRPr sz="2640"/>
            </a:pPr>
            <a:r>
              <a:t>Again from arrow end to arrow head</a:t>
            </a:r>
          </a:p>
          <a:p>
            <a:pPr lvl="1" marL="715263" indent="-324104" defTabSz="514095">
              <a:spcBef>
                <a:spcPts val="3300"/>
              </a:spcBef>
              <a:defRPr sz="2640"/>
            </a:pPr>
            <a:r>
              <a:t>Mail Daily Report</a:t>
            </a:r>
          </a:p>
          <a:p>
            <a:pPr lvl="1" marL="715263" indent="-324104" defTabSz="514095">
              <a:spcBef>
                <a:spcPts val="3300"/>
              </a:spcBef>
              <a:defRPr sz="2640"/>
            </a:pPr>
            <a:r>
              <a:t>extends</a:t>
            </a:r>
          </a:p>
          <a:p>
            <a:pPr lvl="1" marL="715263" indent="-324104" defTabSz="514095">
              <a:spcBef>
                <a:spcPts val="3300"/>
              </a:spcBef>
              <a:defRPr sz="2640"/>
            </a:pPr>
            <a:r>
              <a:t>Print Daily Report</a:t>
            </a:r>
          </a:p>
        </p:txBody>
      </p:sp>
      <p:sp>
        <p:nvSpPr>
          <p:cNvPr id="177" name="Shape 177"/>
          <p:cNvSpPr/>
          <p:nvPr/>
        </p:nvSpPr>
        <p:spPr>
          <a:xfrm>
            <a:off x="8089900" y="4931623"/>
            <a:ext cx="1270000" cy="1270001"/>
          </a:xfrm>
          <a:prstGeom prst="rightArrow">
            <a:avLst>
              <a:gd name="adj1" fmla="val 32000"/>
              <a:gd name="adj2" fmla="val 64000"/>
            </a:avLst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8" name="Shape 178"/>
          <p:cNvSpPr/>
          <p:nvPr/>
        </p:nvSpPr>
        <p:spPr>
          <a:xfrm>
            <a:off x="8089900" y="6143021"/>
            <a:ext cx="1270000" cy="1270001"/>
          </a:xfrm>
          <a:prstGeom prst="rightArrow">
            <a:avLst>
              <a:gd name="adj1" fmla="val 32000"/>
              <a:gd name="adj2" fmla="val 64000"/>
            </a:avLst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path" nodeType="clickEffect" presetSubtype="0" presetID="-1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110199 -0.108890" origin="layout" pathEditMode="relative">
                                      <p:cBhvr>
                                        <p:cTn id="21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path" nodeType="clickEffect" presetSubtype="0" presetID="-1" grpId="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110199 -0.108890 L 0.000226 -0.197564" origin="layout" pathEditMode="relative">
                                      <p:cBhvr>
                                        <p:cTn id="28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clickEffect" presetSubtype="16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50"/>
                            </p:stCondLst>
                            <p:childTnLst>
                              <p:par>
                                <p:cTn id="47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path" nodeType="clickEffect" presetSubtype="0" presetID="-1" grpId="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56355 0.094716" origin="layout" pathEditMode="relative">
                                      <p:cBhvr>
                                        <p:cTn id="52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Class="path" nodeType="clickEffect" presetSubtype="0" presetID="-1" grpId="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56355 0.094716 L -0.000491 0.200709" origin="layout" pathEditMode="relative">
                                      <p:cBhvr>
                                        <p:cTn id="59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7" grpId="2"/>
      <p:bldP build="whole" bldLvl="1" animBg="1" rev="0" advAuto="0" spid="173" grpId="5"/>
      <p:bldP build="p" bldLvl="5" animBg="1" rev="0" advAuto="0" spid="176" grpId="1"/>
      <p:bldP build="whole" bldLvl="1" animBg="1" rev="0" advAuto="0" spid="178" grpId="6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Meaning of &lt;&lt;include&gt;&gt;</a:t>
            </a:r>
          </a:p>
        </p:txBody>
      </p:sp>
      <p:sp>
        <p:nvSpPr>
          <p:cNvPr id="181" name="Shape 181"/>
          <p:cNvSpPr/>
          <p:nvPr>
            <p:ph type="body" idx="1"/>
          </p:nvPr>
        </p:nvSpPr>
        <p:spPr>
          <a:xfrm>
            <a:off x="355600" y="2984500"/>
            <a:ext cx="9831473" cy="6324600"/>
          </a:xfrm>
          <a:prstGeom prst="rect">
            <a:avLst/>
          </a:prstGeom>
        </p:spPr>
        <p:txBody>
          <a:bodyPr/>
          <a:lstStyle/>
          <a:p>
            <a:pPr/>
            <a:r>
              <a:t>For common parts of behavior of two or more use cases</a:t>
            </a:r>
          </a:p>
          <a:p>
            <a:pPr/>
            <a:r>
              <a:t>Base use case is usually not complete in itself</a:t>
            </a:r>
          </a:p>
          <a:p>
            <a:pPr/>
            <a:r>
              <a:t>Direction of the relationship indicates that base use case depends on the addition but not vice versa. </a:t>
            </a:r>
          </a:p>
          <a:p>
            <a:pPr/>
            <a:r>
              <a:t>Allows</a:t>
            </a:r>
          </a:p>
          <a:p>
            <a:pPr lvl="1"/>
            <a:r>
              <a:t>hierarchical composition of use cases</a:t>
            </a:r>
          </a:p>
          <a:p>
            <a:pPr lvl="1"/>
            <a:r>
              <a:t>reuse of use cases </a:t>
            </a:r>
          </a:p>
        </p:txBody>
      </p:sp>
      <p:pic>
        <p:nvPicPr>
          <p:cNvPr id="182" name="pasted-image.png"/>
          <p:cNvPicPr>
            <a:picLocks noChangeAspect="1"/>
          </p:cNvPicPr>
          <p:nvPr/>
        </p:nvPicPr>
        <p:blipFill>
          <a:blip r:embed="rId2">
            <a:extLst/>
          </a:blip>
          <a:srcRect l="4761" t="0" r="4761" b="0"/>
          <a:stretch>
            <a:fillRect/>
          </a:stretch>
        </p:blipFill>
        <p:spPr>
          <a:xfrm>
            <a:off x="10243772" y="4367110"/>
            <a:ext cx="2390025" cy="2844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Meaning of &lt;&lt;extend&gt;&gt;</a:t>
            </a:r>
          </a:p>
        </p:txBody>
      </p:sp>
      <p:sp>
        <p:nvSpPr>
          <p:cNvPr id="185" name="Shape 18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305688" indent="-305688" defTabSz="484886">
              <a:spcBef>
                <a:spcPts val="3100"/>
              </a:spcBef>
              <a:defRPr sz="2490"/>
            </a:pPr>
            <a:r>
              <a:t>When there is additional behavior that should be added</a:t>
            </a:r>
          </a:p>
          <a:p>
            <a:pPr marL="305688" indent="-305688" defTabSz="484886">
              <a:spcBef>
                <a:spcPts val="3100"/>
              </a:spcBef>
              <a:defRPr sz="2490"/>
            </a:pPr>
            <a:r>
              <a:t>Possibly conditional, to the behavior defined in one or more use cases. </a:t>
            </a:r>
          </a:p>
          <a:p>
            <a:pPr marL="305688" indent="-305688" defTabSz="484886">
              <a:spcBef>
                <a:spcPts val="3100"/>
              </a:spcBef>
              <a:defRPr sz="2490"/>
            </a:pPr>
            <a:r>
              <a:t>Extended use case</a:t>
            </a:r>
          </a:p>
          <a:p>
            <a:pPr lvl="1" marL="674623" indent="-305688" defTabSz="484886">
              <a:spcBef>
                <a:spcPts val="3100"/>
              </a:spcBef>
              <a:defRPr sz="2490"/>
            </a:pPr>
            <a:r>
              <a:t>Is defined independently of the extending use case </a:t>
            </a:r>
          </a:p>
          <a:p>
            <a:pPr lvl="1" marL="674623" indent="-305688" defTabSz="484886">
              <a:spcBef>
                <a:spcPts val="3100"/>
              </a:spcBef>
              <a:defRPr sz="2490"/>
            </a:pPr>
            <a:r>
              <a:t>Is meaningful independently of the extending use case. </a:t>
            </a:r>
          </a:p>
          <a:p>
            <a:pPr marL="305688" indent="-305688" defTabSz="484886">
              <a:spcBef>
                <a:spcPts val="3100"/>
              </a:spcBef>
              <a:defRPr sz="2490"/>
            </a:pPr>
            <a:r>
              <a:t>Extending use case </a:t>
            </a:r>
          </a:p>
          <a:p>
            <a:pPr lvl="1" marL="674623" indent="-305688" defTabSz="484886">
              <a:spcBef>
                <a:spcPts val="3100"/>
              </a:spcBef>
              <a:defRPr sz="2490"/>
            </a:pPr>
            <a:r>
              <a:t>Typically defines behavior that may not necessarily be meaningful by itself. </a:t>
            </a:r>
          </a:p>
          <a:p>
            <a:pPr lvl="1" marL="674623" indent="-305688" defTabSz="484886">
              <a:spcBef>
                <a:spcPts val="3100"/>
              </a:spcBef>
              <a:defRPr sz="2490"/>
            </a:pPr>
            <a:r>
              <a:t>Defines a set of modular behavior increments that augment an execution of the extended use case under specific conditions </a:t>
            </a:r>
          </a:p>
        </p:txBody>
      </p:sp>
      <p:pic>
        <p:nvPicPr>
          <p:cNvPr id="186" name="pasted-image.png"/>
          <p:cNvPicPr>
            <a:picLocks noChangeAspect="1"/>
          </p:cNvPicPr>
          <p:nvPr/>
        </p:nvPicPr>
        <p:blipFill>
          <a:blip r:embed="rId2">
            <a:extLst/>
          </a:blip>
          <a:srcRect l="3724" t="0" r="300" b="0"/>
          <a:stretch>
            <a:fillRect/>
          </a:stretch>
        </p:blipFill>
        <p:spPr>
          <a:xfrm>
            <a:off x="9584718" y="4374103"/>
            <a:ext cx="3132536" cy="2908301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Shape 187"/>
          <p:cNvSpPr/>
          <p:nvPr/>
        </p:nvSpPr>
        <p:spPr>
          <a:xfrm>
            <a:off x="8145675" y="1857358"/>
            <a:ext cx="2794398" cy="26884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91" y="0"/>
                </a:moveTo>
                <a:cubicBezTo>
                  <a:pt x="220" y="0"/>
                  <a:pt x="0" y="228"/>
                  <a:pt x="0" y="510"/>
                </a:cubicBezTo>
                <a:lnTo>
                  <a:pt x="0" y="9694"/>
                </a:lnTo>
                <a:cubicBezTo>
                  <a:pt x="0" y="9975"/>
                  <a:pt x="220" y="10204"/>
                  <a:pt x="491" y="10204"/>
                </a:cubicBezTo>
                <a:lnTo>
                  <a:pt x="17689" y="10204"/>
                </a:lnTo>
                <a:lnTo>
                  <a:pt x="21600" y="21600"/>
                </a:lnTo>
                <a:lnTo>
                  <a:pt x="19088" y="6412"/>
                </a:lnTo>
                <a:lnTo>
                  <a:pt x="19088" y="510"/>
                </a:lnTo>
                <a:cubicBezTo>
                  <a:pt x="19088" y="228"/>
                  <a:pt x="18868" y="0"/>
                  <a:pt x="18597" y="0"/>
                </a:cubicBezTo>
                <a:lnTo>
                  <a:pt x="491" y="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Extending Use Case</a:t>
            </a:r>
          </a:p>
        </p:txBody>
      </p:sp>
      <p:sp>
        <p:nvSpPr>
          <p:cNvPr id="188" name="Shape 188"/>
          <p:cNvSpPr/>
          <p:nvPr/>
        </p:nvSpPr>
        <p:spPr>
          <a:xfrm>
            <a:off x="7580372" y="4224911"/>
            <a:ext cx="2608660" cy="19228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26" y="0"/>
                </a:moveTo>
                <a:cubicBezTo>
                  <a:pt x="235" y="0"/>
                  <a:pt x="0" y="319"/>
                  <a:pt x="0" y="713"/>
                </a:cubicBezTo>
                <a:lnTo>
                  <a:pt x="0" y="13553"/>
                </a:lnTo>
                <a:cubicBezTo>
                  <a:pt x="0" y="13947"/>
                  <a:pt x="235" y="14266"/>
                  <a:pt x="526" y="14266"/>
                </a:cubicBezTo>
                <a:lnTo>
                  <a:pt x="17752" y="14266"/>
                </a:lnTo>
                <a:lnTo>
                  <a:pt x="21600" y="21600"/>
                </a:lnTo>
                <a:lnTo>
                  <a:pt x="19287" y="10454"/>
                </a:lnTo>
                <a:lnTo>
                  <a:pt x="19287" y="713"/>
                </a:lnTo>
                <a:cubicBezTo>
                  <a:pt x="19287" y="319"/>
                  <a:pt x="19051" y="0"/>
                  <a:pt x="18761" y="0"/>
                </a:cubicBezTo>
                <a:lnTo>
                  <a:pt x="526" y="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Extended Use Case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6" grpId="1"/>
      <p:bldP build="whole" bldLvl="1" animBg="1" rev="0" advAuto="0" spid="187" grpId="2"/>
      <p:bldP build="whole" bldLvl="1" animBg="1" rev="0" advAuto="0" spid="188" grpId="3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to Proceed?</a:t>
            </a:r>
          </a:p>
        </p:txBody>
      </p:sp>
      <p:sp>
        <p:nvSpPr>
          <p:cNvPr id="191" name="Shape 19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Find the actors</a:t>
            </a:r>
          </a:p>
          <a:p>
            <a:pPr lvl="1"/>
            <a:r>
              <a:t>Persons, Roles</a:t>
            </a:r>
          </a:p>
          <a:p>
            <a:pPr/>
            <a:r>
              <a:t>Find the central use case</a:t>
            </a:r>
          </a:p>
          <a:p>
            <a:pPr lvl="1"/>
            <a:r>
              <a:t>What is the “main thing” to be done?</a:t>
            </a:r>
          </a:p>
          <a:p>
            <a:pPr lvl="1"/>
            <a:r>
              <a:t>Wording: “&lt;&lt;Role&gt;&gt; uses the system in order to &lt;&lt;goal&gt;&gt;”</a:t>
            </a:r>
          </a:p>
          <a:p>
            <a:pPr/>
            <a:r>
              <a:t>Refine this use case</a:t>
            </a:r>
          </a:p>
          <a:p>
            <a:pPr lvl="1"/>
            <a:r>
              <a:t>Check for common parts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Try yourself</a:t>
            </a:r>
          </a:p>
        </p:txBody>
      </p:sp>
      <p:sp>
        <p:nvSpPr>
          <p:cNvPr id="194" name="Shape 19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Trip booking</a:t>
            </a:r>
          </a:p>
          <a:p>
            <a:pPr lvl="1"/>
            <a:r>
              <a:t>When booking a trip in a travel agency a flight and a hotel are booked. Some hotels offer a wellness program which can be booked in advance. Furthermore the customer has the possibility to take a travel insurance.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</a:t>
            </a:r>
          </a:p>
        </p:txBody>
      </p:sp>
      <p:sp>
        <p:nvSpPr>
          <p:cNvPr id="197" name="Shape 197"/>
          <p:cNvSpPr/>
          <p:nvPr>
            <p:ph type="body" idx="1"/>
          </p:nvPr>
        </p:nvSpPr>
        <p:spPr>
          <a:xfrm>
            <a:off x="355600" y="2984500"/>
            <a:ext cx="10653494" cy="63246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Actor: Person or process who/which interacts with a system</a:t>
            </a:r>
          </a:p>
          <a:p>
            <a:pPr/>
            <a:r>
              <a:t>Association: Relation between actor and use case</a:t>
            </a:r>
          </a:p>
          <a:p>
            <a:pPr/>
            <a:r>
              <a:t>Use Case: Activity including the actor(s)</a:t>
            </a:r>
          </a:p>
          <a:p>
            <a:pPr/>
            <a:r>
              <a:t>include: Special relation between two use cases (extract common parts)</a:t>
            </a:r>
          </a:p>
          <a:p>
            <a:pPr/>
            <a:r>
              <a:t>extends: Special relation between two use cases (optional)</a:t>
            </a:r>
          </a:p>
          <a:p>
            <a:pPr/>
            <a:r>
              <a:t>Frame: System boundary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Editorial">
  <a:themeElements>
    <a:clrScheme name="Editorial">
      <a:dk1>
        <a:srgbClr val="324863"/>
      </a:dk1>
      <a:lt1>
        <a:srgbClr val="634D31"/>
      </a:lt1>
      <a:dk2>
        <a:srgbClr val="615F5C"/>
      </a:dk2>
      <a:lt2>
        <a:srgbClr val="D6D3CB"/>
      </a:lt2>
      <a:accent1>
        <a:srgbClr val="4D76A4"/>
      </a:accent1>
      <a:accent2>
        <a:srgbClr val="729460"/>
      </a:accent2>
      <a:accent3>
        <a:srgbClr val="D6AD40"/>
      </a:accent3>
      <a:accent4>
        <a:srgbClr val="DC7D39"/>
      </a:accent4>
      <a:accent5>
        <a:srgbClr val="C36061"/>
      </a:accent5>
      <a:accent6>
        <a:srgbClr val="7E649B"/>
      </a:accent6>
      <a:hlink>
        <a:srgbClr val="0000FF"/>
      </a:hlink>
      <a:folHlink>
        <a:srgbClr val="FF00FF"/>
      </a:folHlink>
    </a:clrScheme>
    <a:fontScheme name="Editorial">
      <a:majorFont>
        <a:latin typeface="Didot"/>
        <a:ea typeface="Didot"/>
        <a:cs typeface="Didot"/>
      </a:majorFont>
      <a:minorFont>
        <a:latin typeface="Palatino"/>
        <a:ea typeface="Palatino"/>
        <a:cs typeface="Palatino"/>
      </a:minorFont>
    </a:fontScheme>
    <a:fmtScheme name="Edito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>
              <a:hueOff val="109194"/>
              <a:satOff val="-4874"/>
              <a:lumOff val="12971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324863"/>
            </a:solidFill>
            <a:effectLst/>
            <a:uFillTx/>
            <a:latin typeface="+mn-lt"/>
            <a:ea typeface="+mn-ea"/>
            <a:cs typeface="+mn-cs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Editorial">
  <a:themeElements>
    <a:clrScheme name="Editorial">
      <a:dk1>
        <a:srgbClr val="000000"/>
      </a:dk1>
      <a:lt1>
        <a:srgbClr val="FFFFFF"/>
      </a:lt1>
      <a:dk2>
        <a:srgbClr val="615F5C"/>
      </a:dk2>
      <a:lt2>
        <a:srgbClr val="D6D3CB"/>
      </a:lt2>
      <a:accent1>
        <a:srgbClr val="4D76A4"/>
      </a:accent1>
      <a:accent2>
        <a:srgbClr val="729460"/>
      </a:accent2>
      <a:accent3>
        <a:srgbClr val="D6AD40"/>
      </a:accent3>
      <a:accent4>
        <a:srgbClr val="DC7D39"/>
      </a:accent4>
      <a:accent5>
        <a:srgbClr val="C36061"/>
      </a:accent5>
      <a:accent6>
        <a:srgbClr val="7E649B"/>
      </a:accent6>
      <a:hlink>
        <a:srgbClr val="0000FF"/>
      </a:hlink>
      <a:folHlink>
        <a:srgbClr val="FF00FF"/>
      </a:folHlink>
    </a:clrScheme>
    <a:fontScheme name="Editorial">
      <a:majorFont>
        <a:latin typeface="Didot"/>
        <a:ea typeface="Didot"/>
        <a:cs typeface="Didot"/>
      </a:majorFont>
      <a:minorFont>
        <a:latin typeface="Palatino"/>
        <a:ea typeface="Palatino"/>
        <a:cs typeface="Palatino"/>
      </a:minorFont>
    </a:fontScheme>
    <a:fmtScheme name="Edito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>
              <a:hueOff val="109194"/>
              <a:satOff val="-4874"/>
              <a:lumOff val="12971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324863"/>
            </a:solidFill>
            <a:effectLst/>
            <a:uFillTx/>
            <a:latin typeface="+mn-lt"/>
            <a:ea typeface="+mn-ea"/>
            <a:cs typeface="+mn-cs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