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324863"/>
        </a:solidFill>
        <a:effectLst/>
        <a:uFillTx/>
        <a:latin typeface="+mn-lt"/>
        <a:ea typeface="+mn-ea"/>
        <a:cs typeface="+mn-cs"/>
        <a:sym typeface="Palatino"/>
      </a:defRPr>
    </a:lvl1pPr>
    <a:lvl2pPr marL="0" marR="0" indent="3429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324863"/>
        </a:solidFill>
        <a:effectLst/>
        <a:uFillTx/>
        <a:latin typeface="+mn-lt"/>
        <a:ea typeface="+mn-ea"/>
        <a:cs typeface="+mn-cs"/>
        <a:sym typeface="Palatino"/>
      </a:defRPr>
    </a:lvl2pPr>
    <a:lvl3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324863"/>
        </a:solidFill>
        <a:effectLst/>
        <a:uFillTx/>
        <a:latin typeface="+mn-lt"/>
        <a:ea typeface="+mn-ea"/>
        <a:cs typeface="+mn-cs"/>
        <a:sym typeface="Palatino"/>
      </a:defRPr>
    </a:lvl3pPr>
    <a:lvl4pPr marL="0" marR="0" indent="10287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324863"/>
        </a:solidFill>
        <a:effectLst/>
        <a:uFillTx/>
        <a:latin typeface="+mn-lt"/>
        <a:ea typeface="+mn-ea"/>
        <a:cs typeface="+mn-cs"/>
        <a:sym typeface="Palatino"/>
      </a:defRPr>
    </a:lvl4pPr>
    <a:lvl5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324863"/>
        </a:solidFill>
        <a:effectLst/>
        <a:uFillTx/>
        <a:latin typeface="+mn-lt"/>
        <a:ea typeface="+mn-ea"/>
        <a:cs typeface="+mn-cs"/>
        <a:sym typeface="Palatino"/>
      </a:defRPr>
    </a:lvl5pPr>
    <a:lvl6pPr marL="0" marR="0" indent="17145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324863"/>
        </a:solidFill>
        <a:effectLst/>
        <a:uFillTx/>
        <a:latin typeface="+mn-lt"/>
        <a:ea typeface="+mn-ea"/>
        <a:cs typeface="+mn-cs"/>
        <a:sym typeface="Palatino"/>
      </a:defRPr>
    </a:lvl6pPr>
    <a:lvl7pPr marL="0" marR="0" indent="2057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324863"/>
        </a:solidFill>
        <a:effectLst/>
        <a:uFillTx/>
        <a:latin typeface="+mn-lt"/>
        <a:ea typeface="+mn-ea"/>
        <a:cs typeface="+mn-cs"/>
        <a:sym typeface="Palatino"/>
      </a:defRPr>
    </a:lvl7pPr>
    <a:lvl8pPr marL="0" marR="0" indent="24003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324863"/>
        </a:solidFill>
        <a:effectLst/>
        <a:uFillTx/>
        <a:latin typeface="+mn-lt"/>
        <a:ea typeface="+mn-ea"/>
        <a:cs typeface="+mn-cs"/>
        <a:sym typeface="Palatino"/>
      </a:defRPr>
    </a:lvl8pPr>
    <a:lvl9pPr marL="0" marR="0" indent="2743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324863"/>
        </a:solidFill>
        <a:effectLst/>
        <a:uFillTx/>
        <a:latin typeface="+mn-lt"/>
        <a:ea typeface="+mn-ea"/>
        <a:cs typeface="+mn-cs"/>
        <a:sym typeface="Palatino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def" i="def">
        <a:fontRef idx="minor">
          <a:srgbClr val="6D6A67"/>
        </a:fontRef>
        <a:srgbClr val="6D6A67"/>
      </a:tcTxStyle>
      <a:tcStyle>
        <a:tcBdr>
          <a:left>
            <a:ln w="12700" cap="flat">
              <a:solidFill>
                <a:srgbClr val="7695B6"/>
              </a:solidFill>
              <a:prstDash val="solid"/>
              <a:miter lim="400000"/>
            </a:ln>
          </a:left>
          <a:right>
            <a:ln w="12700" cap="flat">
              <a:solidFill>
                <a:srgbClr val="7695B6"/>
              </a:solidFill>
              <a:prstDash val="solid"/>
              <a:miter lim="400000"/>
            </a:ln>
          </a:right>
          <a:top>
            <a:ln w="12700" cap="flat">
              <a:solidFill>
                <a:srgbClr val="7695B6"/>
              </a:solidFill>
              <a:prstDash val="solid"/>
              <a:miter lim="400000"/>
            </a:ln>
          </a:top>
          <a:bottom>
            <a:ln w="12700" cap="flat">
              <a:solidFill>
                <a:srgbClr val="7695B6"/>
              </a:solidFill>
              <a:prstDash val="solid"/>
              <a:miter lim="400000"/>
            </a:ln>
          </a:bottom>
          <a:insideH>
            <a:ln w="12700" cap="flat">
              <a:solidFill>
                <a:srgbClr val="7695B6"/>
              </a:solidFill>
              <a:prstDash val="solid"/>
              <a:miter lim="400000"/>
            </a:ln>
          </a:insideH>
          <a:insideV>
            <a:ln w="12700" cap="flat">
              <a:solidFill>
                <a:srgbClr val="7695B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def" i="def">
        <a:fontRef idx="minor">
          <a:srgbClr val="F6F4EF"/>
        </a:fontRef>
        <a:srgbClr val="F6F4EF"/>
      </a:tcTxStyle>
      <a:tcStyle>
        <a:tcBdr>
          <a:left>
            <a:ln w="12700" cap="flat">
              <a:solidFill>
                <a:srgbClr val="7695B6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D6D3CB">
                  <a:alpha val="85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D6D3CB">
                  <a:alpha val="85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D6D3CB">
                  <a:alpha val="85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7695B6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def" i="def">
        <a:fontRef idx="minor">
          <a:srgbClr val="6D6A67"/>
        </a:fontRef>
        <a:srgbClr val="6D6A6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7695B6"/>
              </a:solidFill>
              <a:prstDash val="solid"/>
              <a:miter lim="400000"/>
            </a:ln>
          </a:top>
          <a:bottom>
            <a:ln w="12700" cap="flat">
              <a:solidFill>
                <a:srgbClr val="7695B6"/>
              </a:solidFill>
              <a:prstDash val="solid"/>
              <a:miter lim="400000"/>
            </a:ln>
          </a:bottom>
          <a:insideH>
            <a:ln w="12700" cap="flat">
              <a:solidFill>
                <a:srgbClr val="7695B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def" i="def">
        <a:fontRef idx="minor">
          <a:srgbClr val="F6F4EF"/>
        </a:fontRef>
        <a:srgbClr val="F6F4E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7695B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7695B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def" i="def">
        <a:fontRef idx="minor">
          <a:srgbClr val="6D6A67"/>
        </a:fontRef>
        <a:srgbClr val="6D6A67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EEBE2">
              <a:alpha val="85000"/>
            </a:srgbClr>
          </a:solidFill>
        </a:fill>
      </a:tcStyle>
    </a:band2H>
    <a:firstCol>
      <a:tcTxStyle b="def" i="def">
        <a:fontRef idx="minor">
          <a:srgbClr val="F6F4EF"/>
        </a:fontRef>
        <a:srgbClr val="F6F4E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def" i="def">
        <a:fontRef idx="minor">
          <a:srgbClr val="6D6A67"/>
        </a:fontRef>
        <a:srgbClr val="6D6A6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def" i="def">
        <a:fontRef idx="minor">
          <a:srgbClr val="F6F4EF"/>
        </a:fontRef>
        <a:srgbClr val="F6F4E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def" i="def">
        <a:fontRef idx="minor">
          <a:srgbClr val="6D6A67"/>
        </a:fontRef>
        <a:srgbClr val="6D6A6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615F5C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615F5C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615F5C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BD8CD">
              <a:alpha val="85000"/>
            </a:srgbClr>
          </a:solidFill>
        </a:fill>
      </a:tcStyle>
    </a:band2H>
    <a:firstCol>
      <a:tcTxStyle b="def" i="def">
        <a:fontRef idx="minor">
          <a:srgbClr val="6D6A67"/>
        </a:fontRef>
        <a:srgbClr val="6D6A6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615F5C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615F5C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615F5C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EEBE2">
              <a:alpha val="85000"/>
            </a:srgbClr>
          </a:solidFill>
        </a:fill>
      </a:tcStyle>
    </a:firstCol>
    <a:lastRow>
      <a:tcTxStyle b="def" i="de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def" i="de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F821DB8-F4EB-4A41-A1BA-3FCAFE7338EE}" styleName="">
    <a:tblBg/>
    <a:wholeTbl>
      <a:tcTxStyle b="def" i="def">
        <a:fontRef idx="minor">
          <a:srgbClr val="6D6A67"/>
        </a:fontRef>
        <a:srgbClr val="6D6A67"/>
      </a:tcTxStyle>
      <a:tcStyle>
        <a:tcBdr>
          <a:left>
            <a:ln w="12700" cap="flat">
              <a:solidFill>
                <a:srgbClr val="A8A49D"/>
              </a:solidFill>
              <a:prstDash val="solid"/>
              <a:miter lim="400000"/>
            </a:ln>
          </a:left>
          <a:right>
            <a:ln w="12700" cap="flat">
              <a:solidFill>
                <a:srgbClr val="A8A49D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A8A49D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4C1BA">
              <a:alpha val="85000"/>
            </a:srgbClr>
          </a:solidFill>
        </a:fill>
      </a:tcStyle>
    </a:band2H>
    <a:firstCol>
      <a:tcTxStyle b="def" i="def">
        <a:fontRef idx="minor">
          <a:srgbClr val="F6F4EF"/>
        </a:fontRef>
        <a:srgbClr val="F6F4E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3F1DF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def" i="def">
        <a:fontRef idx="minor">
          <a:srgbClr val="F6F4EF"/>
        </a:fontRef>
        <a:srgbClr val="F6F4E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def" i="def">
        <a:fontRef idx="minor">
          <a:srgbClr val="F6F4EF"/>
        </a:fontRef>
        <a:srgbClr val="F6F4E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33BA23B1-9221-436E-865A-0063620EA4FD}" styleName="">
    <a:tblBg/>
    <a:wholeTbl>
      <a:tcTxStyle b="def" i="def">
        <a:fontRef idx="minor">
          <a:srgbClr val="6D6A67"/>
        </a:fontRef>
        <a:srgbClr val="6D6A6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D6D3CB"/>
              </a:solidFill>
              <a:custDash>
                <a:ds d="200000" sp="200000"/>
              </a:custDash>
              <a:miter lim="400000"/>
            </a:ln>
          </a:top>
          <a:bottom>
            <a:ln w="25400" cap="flat">
              <a:solidFill>
                <a:srgbClr val="D6D3CB"/>
              </a:solidFill>
              <a:custDash>
                <a:ds d="200000" sp="200000"/>
              </a:custDash>
              <a:miter lim="400000"/>
            </a:ln>
          </a:bottom>
          <a:insideH>
            <a:ln w="25400" cap="flat">
              <a:solidFill>
                <a:srgbClr val="D6D3CB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EEBE2">
              <a:alpha val="85000"/>
            </a:srgbClr>
          </a:solidFill>
        </a:fill>
      </a:tcStyle>
    </a:band2H>
    <a:firstCol>
      <a:tcTxStyle b="def" i="def">
        <a:fontRef idx="minor">
          <a:srgbClr val="F6F4EF"/>
        </a:fontRef>
        <a:srgbClr val="F6F4E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D6D3CB"/>
              </a:solidFill>
              <a:prstDash val="solid"/>
              <a:miter lim="400000"/>
            </a:ln>
          </a:insideV>
        </a:tcBdr>
        <a:fill>
          <a:solidFill>
            <a:srgbClr val="8C8982"/>
          </a:solidFill>
        </a:fill>
      </a:tcStyle>
    </a:firstCol>
    <a:lastRow>
      <a:tcTxStyle b="def" i="def">
        <a:fontRef idx="minor">
          <a:srgbClr val="F6F4EF"/>
        </a:fontRef>
        <a:srgbClr val="F6F4E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D6D3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8A49D"/>
          </a:solidFill>
        </a:fill>
      </a:tcStyle>
    </a:lastRow>
    <a:firstRow>
      <a:tcTxStyle b="def" i="def">
        <a:fontRef idx="minor">
          <a:srgbClr val="F6F4EF"/>
        </a:fontRef>
        <a:srgbClr val="F6F4E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D6D3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8A49D"/>
          </a:solidFill>
        </a:fill>
      </a:tcStyle>
    </a:firstRow>
  </a:tblStyle>
  <a:tblStyle styleId="{2708684C-4D16-4618-839F-0558EEFCDFE6}" styleName="">
    <a:tblBg/>
    <a:wholeTbl>
      <a:tcTxStyle b="def" i="def">
        <a:fontRef idx="minor">
          <a:srgbClr val="6D6A67"/>
        </a:fontRef>
        <a:srgbClr val="6D6A67"/>
      </a:tcTxStyle>
      <a:tcStyle>
        <a:tcBdr>
          <a:left>
            <a:ln w="25400" cap="flat">
              <a:solidFill>
                <a:srgbClr val="D6D3CB"/>
              </a:solidFill>
              <a:custDash>
                <a:ds d="200000" sp="200000"/>
              </a:custDash>
              <a:miter lim="400000"/>
            </a:ln>
          </a:left>
          <a:right>
            <a:ln w="25400" cap="flat">
              <a:solidFill>
                <a:srgbClr val="D6D3CB"/>
              </a:solidFill>
              <a:custDash>
                <a:ds d="200000" sp="200000"/>
              </a:custDash>
              <a:miter lim="400000"/>
            </a:ln>
          </a:right>
          <a:top>
            <a:ln w="25400" cap="flat">
              <a:solidFill>
                <a:srgbClr val="D6D3CB"/>
              </a:solidFill>
              <a:custDash>
                <a:ds d="200000" sp="200000"/>
              </a:custDash>
              <a:miter lim="400000"/>
            </a:ln>
          </a:top>
          <a:bottom>
            <a:ln w="25400" cap="flat">
              <a:solidFill>
                <a:srgbClr val="D6D3CB"/>
              </a:solidFill>
              <a:custDash>
                <a:ds d="200000" sp="200000"/>
              </a:custDash>
              <a:miter lim="400000"/>
            </a:ln>
          </a:bottom>
          <a:insideH>
            <a:ln w="25400" cap="flat">
              <a:solidFill>
                <a:srgbClr val="D6D3CB"/>
              </a:solidFill>
              <a:custDash>
                <a:ds d="200000" sp="200000"/>
              </a:custDash>
              <a:miter lim="400000"/>
            </a:ln>
          </a:insideH>
          <a:insideV>
            <a:ln w="25400" cap="flat">
              <a:solidFill>
                <a:srgbClr val="D6D3CB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EEBE2">
              <a:alpha val="85000"/>
            </a:srgbClr>
          </a:solidFill>
        </a:fill>
      </a:tcStyle>
    </a:band2H>
    <a:firstCol>
      <a:tcTxStyle b="def" i="def">
        <a:fontRef idx="minor">
          <a:srgbClr val="6D6A67"/>
        </a:fontRef>
        <a:srgbClr val="6D6A67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D6D3CB"/>
              </a:solidFill>
              <a:prstDash val="solid"/>
              <a:miter lim="400000"/>
            </a:ln>
          </a:right>
          <a:top>
            <a:ln w="25400" cap="flat">
              <a:solidFill>
                <a:srgbClr val="D6D3CB"/>
              </a:solidFill>
              <a:custDash>
                <a:ds d="200000" sp="200000"/>
              </a:custDash>
              <a:miter lim="400000"/>
            </a:ln>
          </a:top>
          <a:bottom>
            <a:ln w="25400" cap="flat">
              <a:solidFill>
                <a:srgbClr val="D6D3CB"/>
              </a:solidFill>
              <a:custDash>
                <a:ds d="200000" sp="200000"/>
              </a:custDash>
              <a:miter lim="400000"/>
            </a:ln>
          </a:bottom>
          <a:insideH>
            <a:ln w="25400" cap="flat">
              <a:solidFill>
                <a:srgbClr val="D6D3CB"/>
              </a:solidFill>
              <a:custDash>
                <a:ds d="200000" sp="200000"/>
              </a:custDash>
              <a:miter lim="400000"/>
            </a:ln>
          </a:insideH>
          <a:insideV>
            <a:ln w="25400" cap="flat">
              <a:solidFill>
                <a:srgbClr val="D6D3CB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def" i="def">
        <a:fontRef idx="minor">
          <a:srgbClr val="6D6A67"/>
        </a:fontRef>
        <a:srgbClr val="6D6A6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D6D3CB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3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def" i="def">
        <a:fontRef idx="minor">
          <a:srgbClr val="6D6A67"/>
        </a:fontRef>
        <a:srgbClr val="6D6A6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D6D3CB"/>
              </a:solidFill>
              <a:prstDash val="solid"/>
              <a:miter lim="400000"/>
            </a:ln>
          </a:bottom>
          <a:insideH>
            <a:ln w="25400" cap="flat">
              <a:solidFill>
                <a:srgbClr val="D6D3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8F44A2F1-9E1F-4B54-A3A2-5F16C0AD49E2}" styleName="">
    <a:tblBg/>
    <a:wholeTbl>
      <a:tcTxStyle b="off" i="off">
        <a:fontRef idx="minor">
          <a:schemeClr val="accent1">
            <a:hueOff val="54751"/>
            <a:satOff val="-1697"/>
            <a:lumOff val="-18038"/>
          </a:schemeClr>
        </a:fontRef>
        <a:schemeClr val="accent1">
          <a:hueOff val="54751"/>
          <a:satOff val="-1697"/>
          <a:lumOff val="-18038"/>
        </a:schemeClr>
      </a:tcTxStyle>
      <a:tcStyle>
        <a:tcBdr>
          <a:left>
            <a:ln w="12700" cap="flat">
              <a:solidFill>
                <a:srgbClr val="7695B6"/>
              </a:solidFill>
              <a:prstDash val="solid"/>
              <a:miter lim="400000"/>
            </a:ln>
          </a:left>
          <a:right>
            <a:ln w="12700" cap="flat">
              <a:solidFill>
                <a:srgbClr val="7695B6"/>
              </a:solidFill>
              <a:prstDash val="solid"/>
              <a:miter lim="400000"/>
            </a:ln>
          </a:right>
          <a:top>
            <a:ln w="12700" cap="flat">
              <a:solidFill>
                <a:srgbClr val="7695B6"/>
              </a:solidFill>
              <a:prstDash val="solid"/>
              <a:miter lim="400000"/>
            </a:ln>
          </a:top>
          <a:bottom>
            <a:ln w="12700" cap="flat">
              <a:solidFill>
                <a:srgbClr val="7695B6"/>
              </a:solidFill>
              <a:prstDash val="solid"/>
              <a:miter lim="400000"/>
            </a:ln>
          </a:bottom>
          <a:insideH>
            <a:ln w="12700" cap="flat">
              <a:solidFill>
                <a:srgbClr val="7695B6"/>
              </a:solidFill>
              <a:prstDash val="solid"/>
              <a:miter lim="400000"/>
            </a:ln>
          </a:insideH>
          <a:insideV>
            <a:ln w="12700" cap="flat">
              <a:solidFill>
                <a:srgbClr val="7695B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Ref idx="minor">
          <a:srgbClr val="F6F4EF"/>
        </a:fontRef>
        <a:srgbClr val="F6F4E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7695B6"/>
              </a:solidFill>
              <a:prstDash val="solid"/>
              <a:miter lim="400000"/>
            </a:ln>
          </a:right>
          <a:top>
            <a:ln w="12700" cap="flat">
              <a:solidFill>
                <a:srgbClr val="7695B6"/>
              </a:solidFill>
              <a:prstDash val="solid"/>
              <a:miter lim="400000"/>
            </a:ln>
          </a:top>
          <a:bottom>
            <a:ln w="12700" cap="flat">
              <a:solidFill>
                <a:srgbClr val="7695B6"/>
              </a:solidFill>
              <a:prstDash val="solid"/>
              <a:miter lim="400000"/>
            </a:ln>
          </a:bottom>
          <a:insideH>
            <a:ln w="12700" cap="flat">
              <a:solidFill>
                <a:srgbClr val="7695B6"/>
              </a:solidFill>
              <a:prstDash val="solid"/>
              <a:miter lim="400000"/>
            </a:ln>
          </a:insideH>
          <a:insideV>
            <a:ln w="12700" cap="flat">
              <a:solidFill>
                <a:srgbClr val="7695B6"/>
              </a:solidFill>
              <a:prstDash val="solid"/>
              <a:miter lim="400000"/>
            </a:ln>
          </a:insideV>
        </a:tcBdr>
        <a:fill>
          <a:solidFill>
            <a:srgbClr val="9ABDE9"/>
          </a:solidFill>
        </a:fill>
      </a:tcStyle>
    </a:firstCol>
    <a:lastRow>
      <a:tcTxStyle b="off" i="off">
        <a:fontRef idx="minor">
          <a:srgbClr val="F6F4EF"/>
        </a:fontRef>
        <a:srgbClr val="F6F4EF"/>
      </a:tcTxStyle>
      <a:tcStyle>
        <a:tcBdr>
          <a:left>
            <a:ln w="12700" cap="flat">
              <a:solidFill>
                <a:srgbClr val="7695B6"/>
              </a:solidFill>
              <a:prstDash val="solid"/>
              <a:miter lim="400000"/>
            </a:ln>
          </a:left>
          <a:right>
            <a:ln w="12700" cap="flat">
              <a:solidFill>
                <a:srgbClr val="7695B6"/>
              </a:solidFill>
              <a:prstDash val="solid"/>
              <a:miter lim="400000"/>
            </a:ln>
          </a:right>
          <a:top>
            <a:ln w="12700" cap="flat">
              <a:solidFill>
                <a:srgbClr val="7695B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7695B6"/>
              </a:solidFill>
              <a:prstDash val="solid"/>
              <a:miter lim="400000"/>
            </a:ln>
          </a:insideH>
          <a:insideV>
            <a:ln w="12700" cap="flat">
              <a:solidFill>
                <a:srgbClr val="7695B6"/>
              </a:solidFill>
              <a:prstDash val="solid"/>
              <a:miter lim="400000"/>
            </a:ln>
          </a:insideV>
        </a:tcBdr>
        <a:fill>
          <a:solidFill>
            <a:schemeClr val="accent1">
              <a:hueOff val="109194"/>
              <a:satOff val="-4874"/>
              <a:lumOff val="12971"/>
            </a:schemeClr>
          </a:solidFill>
        </a:fill>
      </a:tcStyle>
    </a:lastRow>
    <a:firstRow>
      <a:tcTxStyle b="off" i="off">
        <a:fontRef idx="minor">
          <a:srgbClr val="F6F4EF"/>
        </a:fontRef>
        <a:srgbClr val="F6F4EF"/>
      </a:tcTxStyle>
      <a:tcStyle>
        <a:tcBdr>
          <a:left>
            <a:ln w="12700" cap="flat">
              <a:solidFill>
                <a:srgbClr val="7695B6"/>
              </a:solidFill>
              <a:prstDash val="solid"/>
              <a:miter lim="400000"/>
            </a:ln>
          </a:left>
          <a:right>
            <a:ln w="12700" cap="flat">
              <a:solidFill>
                <a:srgbClr val="7695B6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7695B6"/>
              </a:solidFill>
              <a:prstDash val="solid"/>
              <a:miter lim="400000"/>
            </a:ln>
          </a:bottom>
          <a:insideH>
            <a:ln w="12700" cap="flat">
              <a:solidFill>
                <a:srgbClr val="7695B6"/>
              </a:solidFill>
              <a:prstDash val="solid"/>
              <a:miter lim="400000"/>
            </a:ln>
          </a:insideH>
          <a:insideV>
            <a:ln w="12700" cap="flat">
              <a:solidFill>
                <a:srgbClr val="7695B6"/>
              </a:solidFill>
              <a:prstDash val="solid"/>
              <a:miter lim="400000"/>
            </a:ln>
          </a:insideV>
        </a:tcBdr>
        <a:fill>
          <a:solidFill>
            <a:schemeClr val="accent1">
              <a:hueOff val="109194"/>
              <a:satOff val="-4874"/>
              <a:lumOff val="12971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6" name="Shape 14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584200" latinLnBrk="0">
      <a:defRPr sz="2200">
        <a:latin typeface="Lucida Grande"/>
        <a:ea typeface="Lucida Grande"/>
        <a:cs typeface="Lucida Grande"/>
        <a:sym typeface="Lucida Grande"/>
      </a:defRPr>
    </a:lvl1pPr>
    <a:lvl2pPr indent="228600" defTabSz="584200" latinLnBrk="0">
      <a:defRPr sz="2200">
        <a:latin typeface="Lucida Grande"/>
        <a:ea typeface="Lucida Grande"/>
        <a:cs typeface="Lucida Grande"/>
        <a:sym typeface="Lucida Grande"/>
      </a:defRPr>
    </a:lvl2pPr>
    <a:lvl3pPr indent="457200" defTabSz="584200" latinLnBrk="0">
      <a:defRPr sz="2200">
        <a:latin typeface="Lucida Grande"/>
        <a:ea typeface="Lucida Grande"/>
        <a:cs typeface="Lucida Grande"/>
        <a:sym typeface="Lucida Grande"/>
      </a:defRPr>
    </a:lvl3pPr>
    <a:lvl4pPr indent="685800" defTabSz="584200" latinLnBrk="0">
      <a:defRPr sz="2200">
        <a:latin typeface="Lucida Grande"/>
        <a:ea typeface="Lucida Grande"/>
        <a:cs typeface="Lucida Grande"/>
        <a:sym typeface="Lucida Grande"/>
      </a:defRPr>
    </a:lvl4pPr>
    <a:lvl5pPr indent="914400" defTabSz="584200" latinLnBrk="0">
      <a:defRPr sz="2200">
        <a:latin typeface="Lucida Grande"/>
        <a:ea typeface="Lucida Grande"/>
        <a:cs typeface="Lucida Grande"/>
        <a:sym typeface="Lucida Grande"/>
      </a:defRPr>
    </a:lvl5pPr>
    <a:lvl6pPr indent="1143000" defTabSz="584200" latinLnBrk="0">
      <a:defRPr sz="2200">
        <a:latin typeface="Lucida Grande"/>
        <a:ea typeface="Lucida Grande"/>
        <a:cs typeface="Lucida Grande"/>
        <a:sym typeface="Lucida Grande"/>
      </a:defRPr>
    </a:lvl6pPr>
    <a:lvl7pPr indent="1371600" defTabSz="584200" latinLnBrk="0">
      <a:defRPr sz="2200">
        <a:latin typeface="Lucida Grande"/>
        <a:ea typeface="Lucida Grande"/>
        <a:cs typeface="Lucida Grande"/>
        <a:sym typeface="Lucida Grande"/>
      </a:defRPr>
    </a:lvl7pPr>
    <a:lvl8pPr indent="1600200" defTabSz="584200" latinLnBrk="0">
      <a:defRPr sz="2200">
        <a:latin typeface="Lucida Grande"/>
        <a:ea typeface="Lucida Grande"/>
        <a:cs typeface="Lucida Grande"/>
        <a:sym typeface="Lucida Grande"/>
      </a:defRPr>
    </a:lvl8pPr>
    <a:lvl9pPr indent="1828800" defTabSz="584200" latinLnBrk="0">
      <a:defRPr sz="2200">
        <a:latin typeface="Lucida Grande"/>
        <a:ea typeface="Lucida Grande"/>
        <a:cs typeface="Lucida Grande"/>
        <a:sym typeface="Lucida Grand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6"/>
          <p:cNvGrpSpPr/>
          <p:nvPr/>
        </p:nvGrpSpPr>
        <p:grpSpPr>
          <a:xfrm>
            <a:off x="406400" y="8623300"/>
            <a:ext cx="12192001" cy="50927"/>
            <a:chOff x="0" y="0"/>
            <a:chExt cx="12192000" cy="50926"/>
          </a:xfrm>
        </p:grpSpPr>
        <p:sp>
          <p:nvSpPr>
            <p:cNvPr id="14" name="Shape 14"/>
            <p:cNvSpPr/>
            <p:nvPr/>
          </p:nvSpPr>
          <p:spPr>
            <a:xfrm>
              <a:off x="0" y="0"/>
              <a:ext cx="12192001" cy="127"/>
            </a:xfrm>
            <a:prstGeom prst="line">
              <a:avLst/>
            </a:prstGeom>
            <a:noFill/>
            <a:ln w="12700" cap="flat">
              <a:solidFill>
                <a:schemeClr val="accent1">
                  <a:hueOff val="109194"/>
                  <a:satOff val="-4874"/>
                  <a:lumOff val="12971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" name="Shape 15"/>
            <p:cNvSpPr/>
            <p:nvPr/>
          </p:nvSpPr>
          <p:spPr>
            <a:xfrm>
              <a:off x="0" y="50800"/>
              <a:ext cx="12192001" cy="127"/>
            </a:xfrm>
            <a:prstGeom prst="line">
              <a:avLst/>
            </a:prstGeom>
            <a:noFill/>
            <a:ln w="12700" cap="flat">
              <a:solidFill>
                <a:schemeClr val="accent1">
                  <a:hueOff val="109194"/>
                  <a:satOff val="-4874"/>
                  <a:lumOff val="12971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  <p:sp>
        <p:nvSpPr>
          <p:cNvPr id="17" name="Shape 17"/>
          <p:cNvSpPr/>
          <p:nvPr>
            <p:ph type="body" sz="quarter" idx="13"/>
          </p:nvPr>
        </p:nvSpPr>
        <p:spPr>
          <a:xfrm>
            <a:off x="369422" y="8807450"/>
            <a:ext cx="12255501" cy="4064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defTabSz="457200">
              <a:lnSpc>
                <a:spcPct val="100000"/>
              </a:lnSpc>
              <a:spcBef>
                <a:spcPts val="1100"/>
              </a:spcBef>
              <a:buClrTx/>
              <a:buSzTx/>
              <a:buFontTx/>
              <a:buNone/>
              <a:defRPr i="1" sz="1800">
                <a:solidFill>
                  <a:srgbClr val="5C86B9"/>
                </a:solidFill>
              </a:defRPr>
            </a:lvl1pPr>
          </a:lstStyle>
          <a:p>
            <a:pPr/>
            <a:r>
              <a:t>Date</a:t>
            </a:r>
          </a:p>
        </p:txBody>
      </p:sp>
      <p:sp>
        <p:nvSpPr>
          <p:cNvPr id="18" name="Shape 18"/>
          <p:cNvSpPr/>
          <p:nvPr>
            <p:ph type="title"/>
          </p:nvPr>
        </p:nvSpPr>
        <p:spPr>
          <a:xfrm>
            <a:off x="355600" y="5905500"/>
            <a:ext cx="12293600" cy="2108200"/>
          </a:xfrm>
          <a:prstGeom prst="rect">
            <a:avLst/>
          </a:prstGeom>
        </p:spPr>
        <p:txBody>
          <a:bodyPr anchor="b"/>
          <a:lstStyle>
            <a:lvl1pPr>
              <a:lnSpc>
                <a:spcPct val="100000"/>
              </a:lnSpc>
            </a:lvl1pPr>
          </a:lstStyle>
          <a:p>
            <a:pPr/>
            <a:r>
              <a:t>Title Text</a:t>
            </a:r>
          </a:p>
        </p:txBody>
      </p:sp>
      <p:sp>
        <p:nvSpPr>
          <p:cNvPr id="19" name="Shape 19"/>
          <p:cNvSpPr/>
          <p:nvPr>
            <p:ph type="body" sz="quarter" idx="1"/>
          </p:nvPr>
        </p:nvSpPr>
        <p:spPr>
          <a:xfrm>
            <a:off x="355600" y="8001000"/>
            <a:ext cx="12293600" cy="508000"/>
          </a:xfrm>
          <a:prstGeom prst="rect">
            <a:avLst/>
          </a:prstGeom>
        </p:spPr>
        <p:txBody>
          <a:bodyPr anchor="t"/>
          <a:lstStyle>
            <a:lvl1pPr marL="0" indent="0" algn="just">
              <a:spcBef>
                <a:spcPts val="0"/>
              </a:spcBef>
              <a:buClrTx/>
              <a:buSzTx/>
              <a:buNone/>
              <a:defRPr sz="2400">
                <a:solidFill>
                  <a:srgbClr val="5C86B9"/>
                </a:solidFill>
              </a:defRPr>
            </a:lvl1pPr>
            <a:lvl2pPr marL="0" indent="0" algn="just">
              <a:spcBef>
                <a:spcPts val="0"/>
              </a:spcBef>
              <a:buClrTx/>
              <a:buSzTx/>
              <a:buNone/>
              <a:defRPr sz="2400">
                <a:solidFill>
                  <a:srgbClr val="5C86B9"/>
                </a:solidFill>
              </a:defRPr>
            </a:lvl2pPr>
            <a:lvl3pPr marL="0" indent="0" algn="just">
              <a:spcBef>
                <a:spcPts val="0"/>
              </a:spcBef>
              <a:buClrTx/>
              <a:buSzTx/>
              <a:buNone/>
              <a:defRPr sz="2400">
                <a:solidFill>
                  <a:srgbClr val="5C86B9"/>
                </a:solidFill>
              </a:defRPr>
            </a:lvl3pPr>
            <a:lvl4pPr marL="0" indent="0" algn="just">
              <a:spcBef>
                <a:spcPts val="0"/>
              </a:spcBef>
              <a:buClrTx/>
              <a:buSzTx/>
              <a:buNone/>
              <a:defRPr sz="2400">
                <a:solidFill>
                  <a:srgbClr val="5C86B9"/>
                </a:solidFill>
              </a:defRPr>
            </a:lvl4pPr>
            <a:lvl5pPr marL="0" indent="0" algn="just">
              <a:spcBef>
                <a:spcPts val="0"/>
              </a:spcBef>
              <a:buClrTx/>
              <a:buSzTx/>
              <a:buNone/>
              <a:defRPr sz="2400">
                <a:solidFill>
                  <a:srgbClr val="5C86B9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0" name="Shape 2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roup 104"/>
          <p:cNvGrpSpPr/>
          <p:nvPr/>
        </p:nvGrpSpPr>
        <p:grpSpPr>
          <a:xfrm>
            <a:off x="406400" y="5270500"/>
            <a:ext cx="5689600" cy="50927"/>
            <a:chOff x="0" y="0"/>
            <a:chExt cx="5689600" cy="50926"/>
          </a:xfrm>
        </p:grpSpPr>
        <p:sp>
          <p:nvSpPr>
            <p:cNvPr id="102" name="Shape 102"/>
            <p:cNvSpPr/>
            <p:nvPr/>
          </p:nvSpPr>
          <p:spPr>
            <a:xfrm>
              <a:off x="0" y="0"/>
              <a:ext cx="5689600" cy="127"/>
            </a:xfrm>
            <a:prstGeom prst="line">
              <a:avLst/>
            </a:prstGeom>
            <a:noFill/>
            <a:ln w="12700" cap="flat">
              <a:solidFill>
                <a:schemeClr val="accent1">
                  <a:hueOff val="109194"/>
                  <a:satOff val="-4874"/>
                  <a:lumOff val="12971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3" name="Shape 103"/>
            <p:cNvSpPr/>
            <p:nvPr/>
          </p:nvSpPr>
          <p:spPr>
            <a:xfrm>
              <a:off x="0" y="50800"/>
              <a:ext cx="5689600" cy="127"/>
            </a:xfrm>
            <a:prstGeom prst="line">
              <a:avLst/>
            </a:prstGeom>
            <a:noFill/>
            <a:ln w="12700" cap="flat">
              <a:solidFill>
                <a:schemeClr val="accent1">
                  <a:hueOff val="109194"/>
                  <a:satOff val="-4874"/>
                  <a:lumOff val="12971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  <p:sp>
        <p:nvSpPr>
          <p:cNvPr id="105" name="Shape 105"/>
          <p:cNvSpPr/>
          <p:nvPr>
            <p:ph type="pic" idx="13"/>
          </p:nvPr>
        </p:nvSpPr>
        <p:spPr>
          <a:xfrm>
            <a:off x="6502400" y="0"/>
            <a:ext cx="6502400" cy="9753600"/>
          </a:xfrm>
          <a:prstGeom prst="rect">
            <a:avLst/>
          </a:prstGeom>
        </p:spPr>
        <p:txBody>
          <a:bodyPr lIns="91439" tIns="45719" rIns="91439" bIns="45719" anchor="t"/>
          <a:lstStyle/>
          <a:p>
            <a:pPr/>
          </a:p>
        </p:txBody>
      </p:sp>
      <p:sp>
        <p:nvSpPr>
          <p:cNvPr id="106" name="Shape 106"/>
          <p:cNvSpPr/>
          <p:nvPr>
            <p:ph type="title"/>
          </p:nvPr>
        </p:nvSpPr>
        <p:spPr>
          <a:xfrm>
            <a:off x="355600" y="1930400"/>
            <a:ext cx="5816600" cy="3238500"/>
          </a:xfrm>
          <a:prstGeom prst="rect">
            <a:avLst/>
          </a:prstGeom>
        </p:spPr>
        <p:txBody>
          <a:bodyPr anchor="b"/>
          <a:lstStyle>
            <a:lvl1pPr>
              <a:lnSpc>
                <a:spcPct val="100000"/>
              </a:lnSpc>
            </a:lvl1pPr>
          </a:lstStyle>
          <a:p>
            <a:pPr/>
            <a:r>
              <a:t>Title Text</a:t>
            </a:r>
          </a:p>
        </p:txBody>
      </p:sp>
      <p:sp>
        <p:nvSpPr>
          <p:cNvPr id="107" name="Shape 107"/>
          <p:cNvSpPr/>
          <p:nvPr>
            <p:ph type="body" sz="quarter" idx="1"/>
          </p:nvPr>
        </p:nvSpPr>
        <p:spPr>
          <a:xfrm>
            <a:off x="355600" y="5410200"/>
            <a:ext cx="5816600" cy="1663700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1000"/>
              </a:spcBef>
              <a:buSzTx/>
              <a:buNone/>
              <a:defRPr sz="2400">
                <a:solidFill>
                  <a:srgbClr val="5C86B9"/>
                </a:solidFill>
              </a:defRPr>
            </a:lvl1pPr>
            <a:lvl2pPr marL="0" indent="0">
              <a:lnSpc>
                <a:spcPct val="100000"/>
              </a:lnSpc>
              <a:spcBef>
                <a:spcPts val="1000"/>
              </a:spcBef>
              <a:buSzTx/>
              <a:buNone/>
              <a:defRPr sz="2400">
                <a:solidFill>
                  <a:srgbClr val="5C86B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0"/>
              </a:spcBef>
              <a:buSzTx/>
              <a:buNone/>
              <a:defRPr sz="2400">
                <a:solidFill>
                  <a:srgbClr val="5C86B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0"/>
              </a:spcBef>
              <a:buSzTx/>
              <a:buNone/>
              <a:defRPr sz="2400">
                <a:solidFill>
                  <a:srgbClr val="5C86B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0"/>
              </a:spcBef>
              <a:buSzTx/>
              <a:buNone/>
              <a:defRPr sz="2400">
                <a:solidFill>
                  <a:srgbClr val="5C86B9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8" name="Shape 108"/>
          <p:cNvSpPr/>
          <p:nvPr>
            <p:ph type="sldNum" sz="quarter" idx="2"/>
          </p:nvPr>
        </p:nvSpPr>
        <p:spPr>
          <a:prstGeom prst="rect">
            <a:avLst/>
          </a:prstGeom>
          <a:effectLst>
            <a:outerShdw sx="100000" sy="100000" kx="0" ky="0" algn="b" rotWithShape="0" blurRad="38100" dist="12700" dir="5400000">
              <a:srgbClr val="000000"/>
            </a:outerShdw>
          </a:effectLst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Group 117"/>
          <p:cNvGrpSpPr/>
          <p:nvPr/>
        </p:nvGrpSpPr>
        <p:grpSpPr>
          <a:xfrm>
            <a:off x="406400" y="2565400"/>
            <a:ext cx="5689600" cy="50927"/>
            <a:chOff x="0" y="0"/>
            <a:chExt cx="5689600" cy="50926"/>
          </a:xfrm>
        </p:grpSpPr>
        <p:sp>
          <p:nvSpPr>
            <p:cNvPr id="115" name="Shape 115"/>
            <p:cNvSpPr/>
            <p:nvPr/>
          </p:nvSpPr>
          <p:spPr>
            <a:xfrm>
              <a:off x="0" y="0"/>
              <a:ext cx="5689600" cy="127"/>
            </a:xfrm>
            <a:prstGeom prst="line">
              <a:avLst/>
            </a:prstGeom>
            <a:noFill/>
            <a:ln w="12700" cap="flat">
              <a:solidFill>
                <a:schemeClr val="accent1">
                  <a:hueOff val="109194"/>
                  <a:satOff val="-4874"/>
                  <a:lumOff val="12971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6" name="Shape 116"/>
            <p:cNvSpPr/>
            <p:nvPr/>
          </p:nvSpPr>
          <p:spPr>
            <a:xfrm>
              <a:off x="0" y="50800"/>
              <a:ext cx="5689600" cy="127"/>
            </a:xfrm>
            <a:prstGeom prst="line">
              <a:avLst/>
            </a:prstGeom>
            <a:noFill/>
            <a:ln w="12700" cap="flat">
              <a:solidFill>
                <a:schemeClr val="accent1">
                  <a:hueOff val="109194"/>
                  <a:satOff val="-4874"/>
                  <a:lumOff val="12971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  <p:sp>
        <p:nvSpPr>
          <p:cNvPr id="118" name="Shape 118"/>
          <p:cNvSpPr/>
          <p:nvPr>
            <p:ph type="pic" idx="13"/>
          </p:nvPr>
        </p:nvSpPr>
        <p:spPr>
          <a:xfrm>
            <a:off x="6502400" y="0"/>
            <a:ext cx="6502400" cy="9753600"/>
          </a:xfrm>
          <a:prstGeom prst="rect">
            <a:avLst/>
          </a:prstGeom>
        </p:spPr>
        <p:txBody>
          <a:bodyPr lIns="91439" tIns="45719" rIns="91439" bIns="45719" anchor="t"/>
          <a:lstStyle/>
          <a:p>
            <a:pPr/>
          </a:p>
        </p:txBody>
      </p:sp>
      <p:sp>
        <p:nvSpPr>
          <p:cNvPr id="119" name="Shape 119"/>
          <p:cNvSpPr/>
          <p:nvPr>
            <p:ph type="title"/>
          </p:nvPr>
        </p:nvSpPr>
        <p:spPr>
          <a:xfrm>
            <a:off x="355600" y="444500"/>
            <a:ext cx="5816600" cy="20447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20" name="Shape 120"/>
          <p:cNvSpPr/>
          <p:nvPr>
            <p:ph type="body" sz="half" idx="1"/>
          </p:nvPr>
        </p:nvSpPr>
        <p:spPr>
          <a:xfrm>
            <a:off x="355600" y="2984500"/>
            <a:ext cx="5816600" cy="6324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1" name="Shape 121"/>
          <p:cNvSpPr/>
          <p:nvPr>
            <p:ph type="sldNum" sz="quarter" idx="2"/>
          </p:nvPr>
        </p:nvSpPr>
        <p:spPr>
          <a:prstGeom prst="rect">
            <a:avLst/>
          </a:prstGeom>
          <a:effectLst>
            <a:outerShdw sx="100000" sy="100000" kx="0" ky="0" algn="b" rotWithShape="0" blurRad="38100" dist="12700" dir="5400000">
              <a:srgbClr val="000000"/>
            </a:outerShdw>
          </a:effectLst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 -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29" name="Shape 129"/>
          <p:cNvSpPr/>
          <p:nvPr>
            <p:ph type="body" sz="half" idx="1"/>
          </p:nvPr>
        </p:nvSpPr>
        <p:spPr>
          <a:xfrm>
            <a:off x="355600" y="2984500"/>
            <a:ext cx="5892800" cy="6324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0" name="Shape 13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38" name="Shape 138"/>
          <p:cNvSpPr/>
          <p:nvPr>
            <p:ph type="body" sz="half" idx="1"/>
          </p:nvPr>
        </p:nvSpPr>
        <p:spPr>
          <a:xfrm>
            <a:off x="6756400" y="2984500"/>
            <a:ext cx="5892800" cy="6324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9" name="Shape 13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8" name="Shape 2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9" name="Shape 2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 -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7" name="Shape 3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numCol="2" spcCol="614680" anchor="t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8" name="Shape 3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>
            <p:ph type="body" idx="1"/>
          </p:nvPr>
        </p:nvSpPr>
        <p:spPr>
          <a:xfrm>
            <a:off x="355600" y="444500"/>
            <a:ext cx="12293600" cy="8864600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defRPr sz="3800"/>
            </a:lvl1pPr>
            <a:lvl2pPr>
              <a:lnSpc>
                <a:spcPct val="120000"/>
              </a:lnSpc>
              <a:defRPr sz="3800"/>
            </a:lvl2pPr>
            <a:lvl3pPr>
              <a:lnSpc>
                <a:spcPct val="120000"/>
              </a:lnSpc>
              <a:defRPr sz="3800"/>
            </a:lvl3pPr>
            <a:lvl4pPr>
              <a:lnSpc>
                <a:spcPct val="120000"/>
              </a:lnSpc>
              <a:defRPr sz="3800"/>
            </a:lvl4pPr>
            <a:lvl5pPr>
              <a:lnSpc>
                <a:spcPct val="120000"/>
              </a:lnSpc>
              <a:defRPr sz="3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6" name="Shape 4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324863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61" name="Shape 6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oup 70"/>
          <p:cNvGrpSpPr/>
          <p:nvPr/>
        </p:nvGrpSpPr>
        <p:grpSpPr>
          <a:xfrm>
            <a:off x="406400" y="4864100"/>
            <a:ext cx="12192001" cy="50927"/>
            <a:chOff x="0" y="0"/>
            <a:chExt cx="12192000" cy="50926"/>
          </a:xfrm>
        </p:grpSpPr>
        <p:sp>
          <p:nvSpPr>
            <p:cNvPr id="68" name="Shape 68"/>
            <p:cNvSpPr/>
            <p:nvPr/>
          </p:nvSpPr>
          <p:spPr>
            <a:xfrm>
              <a:off x="0" y="0"/>
              <a:ext cx="12192001" cy="127"/>
            </a:xfrm>
            <a:prstGeom prst="line">
              <a:avLst/>
            </a:prstGeom>
            <a:noFill/>
            <a:ln w="12700" cap="flat">
              <a:solidFill>
                <a:schemeClr val="accent1">
                  <a:hueOff val="109194"/>
                  <a:satOff val="-4874"/>
                  <a:lumOff val="12971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9" name="Shape 69"/>
            <p:cNvSpPr/>
            <p:nvPr/>
          </p:nvSpPr>
          <p:spPr>
            <a:xfrm>
              <a:off x="0" y="50800"/>
              <a:ext cx="12192001" cy="127"/>
            </a:xfrm>
            <a:prstGeom prst="line">
              <a:avLst/>
            </a:prstGeom>
            <a:noFill/>
            <a:ln w="12700" cap="flat">
              <a:solidFill>
                <a:schemeClr val="accent1">
                  <a:hueOff val="109194"/>
                  <a:satOff val="-4874"/>
                  <a:lumOff val="12971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  <p:sp>
        <p:nvSpPr>
          <p:cNvPr id="71" name="Shape 71"/>
          <p:cNvSpPr/>
          <p:nvPr>
            <p:ph type="title"/>
          </p:nvPr>
        </p:nvSpPr>
        <p:spPr>
          <a:xfrm>
            <a:off x="355600" y="2628900"/>
            <a:ext cx="12293600" cy="2108200"/>
          </a:xfrm>
          <a:prstGeom prst="rect">
            <a:avLst/>
          </a:prstGeom>
        </p:spPr>
        <p:txBody>
          <a:bodyPr anchor="b"/>
          <a:lstStyle>
            <a:lvl1pPr>
              <a:lnSpc>
                <a:spcPct val="100000"/>
              </a:lnSpc>
            </a:lvl1pPr>
          </a:lstStyle>
          <a:p>
            <a:pPr/>
            <a:r>
              <a:t>Title Text</a:t>
            </a:r>
          </a:p>
        </p:txBody>
      </p:sp>
      <p:sp>
        <p:nvSpPr>
          <p:cNvPr id="72" name="Shape 7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roup 81"/>
          <p:cNvGrpSpPr/>
          <p:nvPr/>
        </p:nvGrpSpPr>
        <p:grpSpPr>
          <a:xfrm>
            <a:off x="406400" y="8623300"/>
            <a:ext cx="12192001" cy="50927"/>
            <a:chOff x="0" y="0"/>
            <a:chExt cx="12192000" cy="50926"/>
          </a:xfrm>
        </p:grpSpPr>
        <p:sp>
          <p:nvSpPr>
            <p:cNvPr id="79" name="Shape 79"/>
            <p:cNvSpPr/>
            <p:nvPr/>
          </p:nvSpPr>
          <p:spPr>
            <a:xfrm>
              <a:off x="0" y="0"/>
              <a:ext cx="12192001" cy="127"/>
            </a:xfrm>
            <a:prstGeom prst="line">
              <a:avLst/>
            </a:prstGeom>
            <a:noFill/>
            <a:ln w="12700" cap="flat">
              <a:solidFill>
                <a:schemeClr val="accent1">
                  <a:hueOff val="109194"/>
                  <a:satOff val="-4874"/>
                  <a:lumOff val="12971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0" name="Shape 80"/>
            <p:cNvSpPr/>
            <p:nvPr/>
          </p:nvSpPr>
          <p:spPr>
            <a:xfrm>
              <a:off x="0" y="50800"/>
              <a:ext cx="12192001" cy="127"/>
            </a:xfrm>
            <a:prstGeom prst="line">
              <a:avLst/>
            </a:prstGeom>
            <a:noFill/>
            <a:ln w="12700" cap="flat">
              <a:solidFill>
                <a:schemeClr val="accent1">
                  <a:hueOff val="109194"/>
                  <a:satOff val="-4874"/>
                  <a:lumOff val="12971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  <p:sp>
        <p:nvSpPr>
          <p:cNvPr id="82" name="Shape 82"/>
          <p:cNvSpPr/>
          <p:nvPr>
            <p:ph type="body" sz="quarter" idx="13"/>
          </p:nvPr>
        </p:nvSpPr>
        <p:spPr>
          <a:xfrm>
            <a:off x="369422" y="8807450"/>
            <a:ext cx="12255501" cy="4064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defTabSz="457200">
              <a:lnSpc>
                <a:spcPct val="100000"/>
              </a:lnSpc>
              <a:spcBef>
                <a:spcPts val="1100"/>
              </a:spcBef>
              <a:buClrTx/>
              <a:buSzTx/>
              <a:buFontTx/>
              <a:buNone/>
              <a:defRPr i="1" sz="1800">
                <a:solidFill>
                  <a:srgbClr val="5C86B9"/>
                </a:solidFill>
              </a:defRPr>
            </a:lvl1pPr>
          </a:lstStyle>
          <a:p>
            <a:pPr/>
            <a:r>
              <a:t>Date</a:t>
            </a:r>
          </a:p>
        </p:txBody>
      </p:sp>
      <p:sp>
        <p:nvSpPr>
          <p:cNvPr id="83" name="Shape 83"/>
          <p:cNvSpPr/>
          <p:nvPr>
            <p:ph type="pic" idx="14"/>
          </p:nvPr>
        </p:nvSpPr>
        <p:spPr>
          <a:xfrm>
            <a:off x="368300" y="444500"/>
            <a:ext cx="12268200" cy="6324600"/>
          </a:xfrm>
          <a:prstGeom prst="rect">
            <a:avLst/>
          </a:prstGeom>
        </p:spPr>
        <p:txBody>
          <a:bodyPr lIns="91439" tIns="45719" rIns="91439" bIns="45719" anchor="t"/>
          <a:lstStyle/>
          <a:p>
            <a:pPr/>
          </a:p>
        </p:txBody>
      </p:sp>
      <p:sp>
        <p:nvSpPr>
          <p:cNvPr id="84" name="Shape 84"/>
          <p:cNvSpPr/>
          <p:nvPr>
            <p:ph type="title"/>
          </p:nvPr>
        </p:nvSpPr>
        <p:spPr>
          <a:xfrm>
            <a:off x="355600" y="6908800"/>
            <a:ext cx="12293600" cy="1104900"/>
          </a:xfrm>
          <a:prstGeom prst="rect">
            <a:avLst/>
          </a:prstGeom>
        </p:spPr>
        <p:txBody>
          <a:bodyPr anchor="b"/>
          <a:lstStyle>
            <a:lvl1pPr>
              <a:lnSpc>
                <a:spcPct val="100000"/>
              </a:lnSpc>
            </a:lvl1pPr>
          </a:lstStyle>
          <a:p>
            <a:pPr/>
            <a:r>
              <a:t>Title Text</a:t>
            </a:r>
          </a:p>
        </p:txBody>
      </p:sp>
      <p:sp>
        <p:nvSpPr>
          <p:cNvPr id="85" name="Shape 85"/>
          <p:cNvSpPr/>
          <p:nvPr>
            <p:ph type="body" sz="quarter" idx="1"/>
          </p:nvPr>
        </p:nvSpPr>
        <p:spPr>
          <a:xfrm>
            <a:off x="355600" y="8001000"/>
            <a:ext cx="12293600" cy="508000"/>
          </a:xfrm>
          <a:prstGeom prst="rect">
            <a:avLst/>
          </a:prstGeom>
        </p:spPr>
        <p:txBody>
          <a:bodyPr anchor="t"/>
          <a:lstStyle>
            <a:lvl1pPr marL="0" indent="0" algn="just">
              <a:spcBef>
                <a:spcPts val="0"/>
              </a:spcBef>
              <a:buClrTx/>
              <a:buSzTx/>
              <a:buNone/>
              <a:defRPr sz="2400">
                <a:solidFill>
                  <a:srgbClr val="5C86B9"/>
                </a:solidFill>
              </a:defRPr>
            </a:lvl1pPr>
            <a:lvl2pPr marL="0" indent="0" algn="just">
              <a:spcBef>
                <a:spcPts val="0"/>
              </a:spcBef>
              <a:buClrTx/>
              <a:buSzTx/>
              <a:buNone/>
              <a:defRPr sz="2400">
                <a:solidFill>
                  <a:srgbClr val="5C86B9"/>
                </a:solidFill>
              </a:defRPr>
            </a:lvl2pPr>
            <a:lvl3pPr marL="0" indent="0" algn="just">
              <a:spcBef>
                <a:spcPts val="0"/>
              </a:spcBef>
              <a:buClrTx/>
              <a:buSzTx/>
              <a:buNone/>
              <a:defRPr sz="2400">
                <a:solidFill>
                  <a:srgbClr val="5C86B9"/>
                </a:solidFill>
              </a:defRPr>
            </a:lvl3pPr>
            <a:lvl4pPr marL="0" indent="0" algn="just">
              <a:spcBef>
                <a:spcPts val="0"/>
              </a:spcBef>
              <a:buClrTx/>
              <a:buSzTx/>
              <a:buNone/>
              <a:defRPr sz="2400">
                <a:solidFill>
                  <a:srgbClr val="5C86B9"/>
                </a:solidFill>
              </a:defRPr>
            </a:lvl4pPr>
            <a:lvl5pPr marL="0" indent="0" algn="just">
              <a:spcBef>
                <a:spcPts val="0"/>
              </a:spcBef>
              <a:buClrTx/>
              <a:buSzTx/>
              <a:buNone/>
              <a:defRPr sz="2400">
                <a:solidFill>
                  <a:srgbClr val="5C86B9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2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pic" idx="13"/>
          </p:nvPr>
        </p:nvSpPr>
        <p:spPr>
          <a:xfrm>
            <a:off x="6515100" y="444500"/>
            <a:ext cx="6121400" cy="8724900"/>
          </a:xfrm>
          <a:prstGeom prst="rect">
            <a:avLst/>
          </a:prstGeom>
        </p:spPr>
        <p:txBody>
          <a:bodyPr lIns="91439" tIns="45719" rIns="91439" bIns="45719" anchor="t"/>
          <a:lstStyle/>
          <a:p>
            <a:pPr/>
          </a:p>
        </p:txBody>
      </p:sp>
      <p:sp>
        <p:nvSpPr>
          <p:cNvPr id="94" name="Shape 94"/>
          <p:cNvSpPr/>
          <p:nvPr>
            <p:ph type="pic" idx="14"/>
          </p:nvPr>
        </p:nvSpPr>
        <p:spPr>
          <a:xfrm>
            <a:off x="368300" y="444500"/>
            <a:ext cx="6121400" cy="8724900"/>
          </a:xfrm>
          <a:prstGeom prst="rect">
            <a:avLst/>
          </a:prstGeom>
        </p:spPr>
        <p:txBody>
          <a:bodyPr lIns="91439" tIns="45719" rIns="91439" bIns="45719" anchor="t"/>
          <a:lstStyle/>
          <a:p>
            <a:pPr/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/>
          <p:nvPr/>
        </p:nvGrpSpPr>
        <p:grpSpPr>
          <a:xfrm>
            <a:off x="406400" y="2565400"/>
            <a:ext cx="12192001" cy="50927"/>
            <a:chOff x="0" y="0"/>
            <a:chExt cx="12192000" cy="50926"/>
          </a:xfrm>
        </p:grpSpPr>
        <p:sp>
          <p:nvSpPr>
            <p:cNvPr id="2" name="Shape 2"/>
            <p:cNvSpPr/>
            <p:nvPr/>
          </p:nvSpPr>
          <p:spPr>
            <a:xfrm>
              <a:off x="0" y="0"/>
              <a:ext cx="12192001" cy="127"/>
            </a:xfrm>
            <a:prstGeom prst="line">
              <a:avLst/>
            </a:prstGeom>
            <a:noFill/>
            <a:ln w="12700" cap="flat">
              <a:solidFill>
                <a:schemeClr val="accent1">
                  <a:hueOff val="109194"/>
                  <a:satOff val="-4874"/>
                  <a:lumOff val="12971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" name="Shape 3"/>
            <p:cNvSpPr/>
            <p:nvPr/>
          </p:nvSpPr>
          <p:spPr>
            <a:xfrm>
              <a:off x="0" y="50800"/>
              <a:ext cx="12192001" cy="127"/>
            </a:xfrm>
            <a:prstGeom prst="line">
              <a:avLst/>
            </a:prstGeom>
            <a:noFill/>
            <a:ln w="12700" cap="flat">
              <a:solidFill>
                <a:schemeClr val="accent1">
                  <a:hueOff val="109194"/>
                  <a:satOff val="-4874"/>
                  <a:lumOff val="12971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  <p:sp>
        <p:nvSpPr>
          <p:cNvPr id="5" name="Shape 5"/>
          <p:cNvSpPr/>
          <p:nvPr>
            <p:ph type="title"/>
          </p:nvPr>
        </p:nvSpPr>
        <p:spPr>
          <a:xfrm>
            <a:off x="355600" y="444500"/>
            <a:ext cx="12293600" cy="2044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/>
            <a:r>
              <a:t>Title Text</a:t>
            </a:r>
          </a:p>
        </p:txBody>
      </p:sp>
      <p:sp>
        <p:nvSpPr>
          <p:cNvPr id="6" name="Shape 6"/>
          <p:cNvSpPr/>
          <p:nvPr>
            <p:ph type="body" idx="1"/>
          </p:nvPr>
        </p:nvSpPr>
        <p:spPr>
          <a:xfrm>
            <a:off x="355600" y="2984500"/>
            <a:ext cx="12293600" cy="6324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" name="Shape 7"/>
          <p:cNvSpPr/>
          <p:nvPr>
            <p:ph type="sldNum" sz="quarter" idx="2"/>
          </p:nvPr>
        </p:nvSpPr>
        <p:spPr>
          <a:xfrm>
            <a:off x="12331700" y="9220200"/>
            <a:ext cx="317500" cy="355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defRPr sz="1600">
                <a:solidFill>
                  <a:schemeClr val="accent1">
                    <a:hueOff val="54751"/>
                    <a:satOff val="-1697"/>
                    <a:lumOff val="-18038"/>
                  </a:schemeClr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</p:sldLayoutIdLst>
  <p:transition xmlns:p14="http://schemas.microsoft.com/office/powerpoint/2010/main" spd="med" advClick="1"/>
  <p:txStyles>
    <p:titleStyle>
      <a:lvl1pPr marL="0" marR="0" indent="0" algn="l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28" strike="noStrike" sz="6400" u="none">
          <a:ln>
            <a:noFill/>
          </a:ln>
          <a:solidFill>
            <a:schemeClr val="accent1">
              <a:hueOff val="54751"/>
              <a:satOff val="-1697"/>
              <a:lumOff val="-18038"/>
            </a:schemeClr>
          </a:solidFill>
          <a:uFillTx/>
          <a:latin typeface="+mj-lt"/>
          <a:ea typeface="+mj-ea"/>
          <a:cs typeface="+mj-cs"/>
          <a:sym typeface="Didot"/>
        </a:defRPr>
      </a:lvl1pPr>
      <a:lvl2pPr marL="0" marR="0" indent="228600" algn="l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28" strike="noStrike" sz="6400" u="none">
          <a:ln>
            <a:noFill/>
          </a:ln>
          <a:solidFill>
            <a:schemeClr val="accent1">
              <a:hueOff val="54751"/>
              <a:satOff val="-1697"/>
              <a:lumOff val="-18038"/>
            </a:schemeClr>
          </a:solidFill>
          <a:uFillTx/>
          <a:latin typeface="+mj-lt"/>
          <a:ea typeface="+mj-ea"/>
          <a:cs typeface="+mj-cs"/>
          <a:sym typeface="Didot"/>
        </a:defRPr>
      </a:lvl2pPr>
      <a:lvl3pPr marL="0" marR="0" indent="457200" algn="l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28" strike="noStrike" sz="6400" u="none">
          <a:ln>
            <a:noFill/>
          </a:ln>
          <a:solidFill>
            <a:schemeClr val="accent1">
              <a:hueOff val="54751"/>
              <a:satOff val="-1697"/>
              <a:lumOff val="-18038"/>
            </a:schemeClr>
          </a:solidFill>
          <a:uFillTx/>
          <a:latin typeface="+mj-lt"/>
          <a:ea typeface="+mj-ea"/>
          <a:cs typeface="+mj-cs"/>
          <a:sym typeface="Didot"/>
        </a:defRPr>
      </a:lvl3pPr>
      <a:lvl4pPr marL="0" marR="0" indent="685800" algn="l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28" strike="noStrike" sz="6400" u="none">
          <a:ln>
            <a:noFill/>
          </a:ln>
          <a:solidFill>
            <a:schemeClr val="accent1">
              <a:hueOff val="54751"/>
              <a:satOff val="-1697"/>
              <a:lumOff val="-18038"/>
            </a:schemeClr>
          </a:solidFill>
          <a:uFillTx/>
          <a:latin typeface="+mj-lt"/>
          <a:ea typeface="+mj-ea"/>
          <a:cs typeface="+mj-cs"/>
          <a:sym typeface="Didot"/>
        </a:defRPr>
      </a:lvl4pPr>
      <a:lvl5pPr marL="0" marR="0" indent="914400" algn="l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28" strike="noStrike" sz="6400" u="none">
          <a:ln>
            <a:noFill/>
          </a:ln>
          <a:solidFill>
            <a:schemeClr val="accent1">
              <a:hueOff val="54751"/>
              <a:satOff val="-1697"/>
              <a:lumOff val="-18038"/>
            </a:schemeClr>
          </a:solidFill>
          <a:uFillTx/>
          <a:latin typeface="+mj-lt"/>
          <a:ea typeface="+mj-ea"/>
          <a:cs typeface="+mj-cs"/>
          <a:sym typeface="Didot"/>
        </a:defRPr>
      </a:lvl5pPr>
      <a:lvl6pPr marL="0" marR="0" indent="1143000" algn="l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28" strike="noStrike" sz="6400" u="none">
          <a:ln>
            <a:noFill/>
          </a:ln>
          <a:solidFill>
            <a:schemeClr val="accent1">
              <a:hueOff val="54751"/>
              <a:satOff val="-1697"/>
              <a:lumOff val="-18038"/>
            </a:schemeClr>
          </a:solidFill>
          <a:uFillTx/>
          <a:latin typeface="+mj-lt"/>
          <a:ea typeface="+mj-ea"/>
          <a:cs typeface="+mj-cs"/>
          <a:sym typeface="Didot"/>
        </a:defRPr>
      </a:lvl6pPr>
      <a:lvl7pPr marL="0" marR="0" indent="1371600" algn="l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28" strike="noStrike" sz="6400" u="none">
          <a:ln>
            <a:noFill/>
          </a:ln>
          <a:solidFill>
            <a:schemeClr val="accent1">
              <a:hueOff val="54751"/>
              <a:satOff val="-1697"/>
              <a:lumOff val="-18038"/>
            </a:schemeClr>
          </a:solidFill>
          <a:uFillTx/>
          <a:latin typeface="+mj-lt"/>
          <a:ea typeface="+mj-ea"/>
          <a:cs typeface="+mj-cs"/>
          <a:sym typeface="Didot"/>
        </a:defRPr>
      </a:lvl7pPr>
      <a:lvl8pPr marL="0" marR="0" indent="1600200" algn="l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28" strike="noStrike" sz="6400" u="none">
          <a:ln>
            <a:noFill/>
          </a:ln>
          <a:solidFill>
            <a:schemeClr val="accent1">
              <a:hueOff val="54751"/>
              <a:satOff val="-1697"/>
              <a:lumOff val="-18038"/>
            </a:schemeClr>
          </a:solidFill>
          <a:uFillTx/>
          <a:latin typeface="+mj-lt"/>
          <a:ea typeface="+mj-ea"/>
          <a:cs typeface="+mj-cs"/>
          <a:sym typeface="Didot"/>
        </a:defRPr>
      </a:lvl8pPr>
      <a:lvl9pPr marL="0" marR="0" indent="1828800" algn="l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28" strike="noStrike" sz="6400" u="none">
          <a:ln>
            <a:noFill/>
          </a:ln>
          <a:solidFill>
            <a:schemeClr val="accent1">
              <a:hueOff val="54751"/>
              <a:satOff val="-1697"/>
              <a:lumOff val="-18038"/>
            </a:schemeClr>
          </a:solidFill>
          <a:uFillTx/>
          <a:latin typeface="+mj-lt"/>
          <a:ea typeface="+mj-ea"/>
          <a:cs typeface="+mj-cs"/>
          <a:sym typeface="Didot"/>
        </a:defRPr>
      </a:lvl9pPr>
    </p:titleStyle>
    <p:bodyStyle>
      <a:lvl1pPr marL="368300" marR="0" indent="-368300" algn="l" defTabSz="584200" rtl="0" latinLnBrk="0">
        <a:lnSpc>
          <a:spcPct val="90000"/>
        </a:lnSpc>
        <a:spcBef>
          <a:spcPts val="3800"/>
        </a:spcBef>
        <a:spcAft>
          <a:spcPts val="0"/>
        </a:spcAft>
        <a:buClr>
          <a:srgbClr val="5C86B9"/>
        </a:buClr>
        <a:buSzPct val="50000"/>
        <a:buFont typeface="Zapf Dingbats"/>
        <a:buChar char="✤"/>
        <a:tabLst/>
        <a:defRPr b="0" baseline="0" cap="none" i="0" spc="0" strike="noStrike" sz="3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Palatino"/>
        </a:defRPr>
      </a:lvl1pPr>
      <a:lvl2pPr marL="812800" marR="0" indent="-368300" algn="l" defTabSz="584200" rtl="0" latinLnBrk="0">
        <a:lnSpc>
          <a:spcPct val="90000"/>
        </a:lnSpc>
        <a:spcBef>
          <a:spcPts val="3800"/>
        </a:spcBef>
        <a:spcAft>
          <a:spcPts val="0"/>
        </a:spcAft>
        <a:buClr>
          <a:srgbClr val="5C86B9"/>
        </a:buClr>
        <a:buSzPct val="50000"/>
        <a:buFont typeface="Zapf Dingbats"/>
        <a:buChar char="✤"/>
        <a:tabLst/>
        <a:defRPr b="0" baseline="0" cap="none" i="0" spc="0" strike="noStrike" sz="3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Palatino"/>
        </a:defRPr>
      </a:lvl2pPr>
      <a:lvl3pPr marL="1257300" marR="0" indent="-368300" algn="l" defTabSz="584200" rtl="0" latinLnBrk="0">
        <a:lnSpc>
          <a:spcPct val="90000"/>
        </a:lnSpc>
        <a:spcBef>
          <a:spcPts val="3800"/>
        </a:spcBef>
        <a:spcAft>
          <a:spcPts val="0"/>
        </a:spcAft>
        <a:buClr>
          <a:srgbClr val="5C86B9"/>
        </a:buClr>
        <a:buSzPct val="50000"/>
        <a:buFont typeface="Zapf Dingbats"/>
        <a:buChar char="✤"/>
        <a:tabLst/>
        <a:defRPr b="0" baseline="0" cap="none" i="0" spc="0" strike="noStrike" sz="3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Palatino"/>
        </a:defRPr>
      </a:lvl3pPr>
      <a:lvl4pPr marL="1701800" marR="0" indent="-368300" algn="l" defTabSz="584200" rtl="0" latinLnBrk="0">
        <a:lnSpc>
          <a:spcPct val="90000"/>
        </a:lnSpc>
        <a:spcBef>
          <a:spcPts val="3800"/>
        </a:spcBef>
        <a:spcAft>
          <a:spcPts val="0"/>
        </a:spcAft>
        <a:buClr>
          <a:srgbClr val="5C86B9"/>
        </a:buClr>
        <a:buSzPct val="50000"/>
        <a:buFont typeface="Zapf Dingbats"/>
        <a:buChar char="✤"/>
        <a:tabLst/>
        <a:defRPr b="0" baseline="0" cap="none" i="0" spc="0" strike="noStrike" sz="3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Palatino"/>
        </a:defRPr>
      </a:lvl4pPr>
      <a:lvl5pPr marL="2146300" marR="0" indent="-368300" algn="l" defTabSz="584200" rtl="0" latinLnBrk="0">
        <a:lnSpc>
          <a:spcPct val="90000"/>
        </a:lnSpc>
        <a:spcBef>
          <a:spcPts val="3800"/>
        </a:spcBef>
        <a:spcAft>
          <a:spcPts val="0"/>
        </a:spcAft>
        <a:buClr>
          <a:srgbClr val="5C86B9"/>
        </a:buClr>
        <a:buSzPct val="50000"/>
        <a:buFont typeface="Zapf Dingbats"/>
        <a:buChar char="✤"/>
        <a:tabLst/>
        <a:defRPr b="0" baseline="0" cap="none" i="0" spc="0" strike="noStrike" sz="3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Palatino"/>
        </a:defRPr>
      </a:lvl5pPr>
      <a:lvl6pPr marL="2590800" marR="0" indent="-368300" algn="l" defTabSz="584200" rtl="0" latinLnBrk="0">
        <a:lnSpc>
          <a:spcPct val="90000"/>
        </a:lnSpc>
        <a:spcBef>
          <a:spcPts val="3800"/>
        </a:spcBef>
        <a:spcAft>
          <a:spcPts val="0"/>
        </a:spcAft>
        <a:buClr>
          <a:srgbClr val="5C86B9"/>
        </a:buClr>
        <a:buSzPct val="50000"/>
        <a:buFont typeface="Zapf Dingbats"/>
        <a:buChar char="✤"/>
        <a:tabLst/>
        <a:defRPr b="0" baseline="0" cap="none" i="0" spc="0" strike="noStrike" sz="3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Palatino"/>
        </a:defRPr>
      </a:lvl6pPr>
      <a:lvl7pPr marL="3035300" marR="0" indent="-368300" algn="l" defTabSz="584200" rtl="0" latinLnBrk="0">
        <a:lnSpc>
          <a:spcPct val="90000"/>
        </a:lnSpc>
        <a:spcBef>
          <a:spcPts val="3800"/>
        </a:spcBef>
        <a:spcAft>
          <a:spcPts val="0"/>
        </a:spcAft>
        <a:buClr>
          <a:srgbClr val="5C86B9"/>
        </a:buClr>
        <a:buSzPct val="50000"/>
        <a:buFont typeface="Zapf Dingbats"/>
        <a:buChar char="✤"/>
        <a:tabLst/>
        <a:defRPr b="0" baseline="0" cap="none" i="0" spc="0" strike="noStrike" sz="3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Palatino"/>
        </a:defRPr>
      </a:lvl7pPr>
      <a:lvl8pPr marL="3479800" marR="0" indent="-368300" algn="l" defTabSz="584200" rtl="0" latinLnBrk="0">
        <a:lnSpc>
          <a:spcPct val="90000"/>
        </a:lnSpc>
        <a:spcBef>
          <a:spcPts val="3800"/>
        </a:spcBef>
        <a:spcAft>
          <a:spcPts val="0"/>
        </a:spcAft>
        <a:buClr>
          <a:srgbClr val="5C86B9"/>
        </a:buClr>
        <a:buSzPct val="50000"/>
        <a:buFont typeface="Zapf Dingbats"/>
        <a:buChar char="✤"/>
        <a:tabLst/>
        <a:defRPr b="0" baseline="0" cap="none" i="0" spc="0" strike="noStrike" sz="3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Palatino"/>
        </a:defRPr>
      </a:lvl8pPr>
      <a:lvl9pPr marL="3924300" marR="0" indent="-368300" algn="l" defTabSz="584200" rtl="0" latinLnBrk="0">
        <a:lnSpc>
          <a:spcPct val="90000"/>
        </a:lnSpc>
        <a:spcBef>
          <a:spcPts val="3800"/>
        </a:spcBef>
        <a:spcAft>
          <a:spcPts val="0"/>
        </a:spcAft>
        <a:buClr>
          <a:srgbClr val="5C86B9"/>
        </a:buClr>
        <a:buSzPct val="50000"/>
        <a:buFont typeface="Zapf Dingbats"/>
        <a:buChar char="✤"/>
        <a:tabLst/>
        <a:defRPr b="0" baseline="0" cap="none" i="0" spc="0" strike="noStrike" sz="3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Palatino"/>
        </a:defRPr>
      </a:lvl9pPr>
    </p:bodyStyle>
    <p:otherStyle>
      <a:lvl1pPr marL="0" marR="0" indent="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1pPr>
      <a:lvl2pPr marL="0" marR="0" indent="2286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2pPr>
      <a:lvl3pPr marL="0" marR="0" indent="4572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3pPr>
      <a:lvl4pPr marL="0" marR="0" indent="6858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4pPr>
      <a:lvl5pPr marL="0" marR="0" indent="9144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5pPr>
      <a:lvl6pPr marL="0" marR="0" indent="11430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6pPr>
      <a:lvl7pPr marL="0" marR="0" indent="13716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7pPr>
      <a:lvl8pPr marL="0" marR="0" indent="16002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8pPr>
      <a:lvl9pPr marL="0" marR="0" indent="18288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Unit 6</a:t>
            </a:r>
          </a:p>
        </p:txBody>
      </p:sp>
      <p:sp>
        <p:nvSpPr>
          <p:cNvPr id="149" name="Shape 149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119" sz="6000"/>
            </a:lvl1pPr>
          </a:lstStyle>
          <a:p>
            <a:pPr/>
            <a:r>
              <a:t>Project Development (IV_SYP_PRE)</a:t>
            </a:r>
          </a:p>
        </p:txBody>
      </p:sp>
      <p:sp>
        <p:nvSpPr>
          <p:cNvPr id="150" name="Shape 150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System Specification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Usability</a:t>
            </a:r>
          </a:p>
        </p:txBody>
      </p:sp>
      <p:sp>
        <p:nvSpPr>
          <p:cNvPr id="177" name="Shape 17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Be specific</a:t>
            </a:r>
          </a:p>
          <a:p>
            <a:pPr/>
            <a:r>
              <a:t>Address your target group</a:t>
            </a:r>
          </a:p>
          <a:p>
            <a:pPr/>
            <a:r>
              <a:t>WRONG: The usability must be intuitive</a:t>
            </a:r>
          </a:p>
          <a:p>
            <a:pPr/>
            <a:r>
              <a:t>RIGHT: The metaphor of a class register, which is very familiar to our target group will be used as a central user interface element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77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Efficiency</a:t>
            </a:r>
          </a:p>
        </p:txBody>
      </p:sp>
      <p:sp>
        <p:nvSpPr>
          <p:cNvPr id="180" name="Shape 18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Be specific</a:t>
            </a:r>
          </a:p>
          <a:p>
            <a:pPr/>
            <a:r>
              <a:t>WRONG: Runtime and memory efficiency must be high</a:t>
            </a:r>
          </a:p>
          <a:p>
            <a:pPr/>
            <a:r>
              <a:t>RIGHT: The system must respond to this query within 0.5 seconds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80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Maintainability</a:t>
            </a:r>
          </a:p>
        </p:txBody>
      </p:sp>
      <p:sp>
        <p:nvSpPr>
          <p:cNvPr id="183" name="Shape 18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Will your system have to be maintained by another group in the future?</a:t>
            </a:r>
          </a:p>
          <a:p>
            <a:pPr/>
            <a:r>
              <a:t>Will it have to be functionality added?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83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Security</a:t>
            </a:r>
          </a:p>
        </p:txBody>
      </p:sp>
      <p:sp>
        <p:nvSpPr>
          <p:cNvPr id="186" name="Shape 18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Are there any specific requirements concerning</a:t>
            </a:r>
          </a:p>
          <a:p>
            <a:pPr lvl="1"/>
            <a:r>
              <a:t>Confidentiality</a:t>
            </a:r>
          </a:p>
          <a:p>
            <a:pPr lvl="1"/>
            <a:r>
              <a:t>Data integrity</a:t>
            </a:r>
          </a:p>
          <a:p>
            <a:pPr lvl="1"/>
            <a:r>
              <a:t>Availability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86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Legal Constraints</a:t>
            </a:r>
          </a:p>
        </p:txBody>
      </p:sp>
      <p:sp>
        <p:nvSpPr>
          <p:cNvPr id="189" name="Shape 18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Standards to be fulfilled</a:t>
            </a:r>
          </a:p>
          <a:p>
            <a:pPr/>
            <a:r>
              <a:t>Domain specific regulations available?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Quantity Structure</a:t>
            </a:r>
          </a:p>
        </p:txBody>
      </p:sp>
      <p:sp>
        <p:nvSpPr>
          <p:cNvPr id="192" name="Shape 19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Which quantities are to be expected?</a:t>
            </a:r>
          </a:p>
          <a:p>
            <a:pPr lvl="1"/>
            <a:r>
              <a:t>Records in a master table</a:t>
            </a:r>
          </a:p>
          <a:p>
            <a:pPr lvl="1"/>
            <a:r>
              <a:t>Records per day</a:t>
            </a:r>
          </a:p>
          <a:p>
            <a:pPr lvl="1"/>
            <a:r>
              <a:t>Number of vertices of a model</a:t>
            </a:r>
          </a:p>
          <a:p>
            <a:pPr lvl="1"/>
            <a:r>
              <a:t>Amount of data to be transferred</a:t>
            </a:r>
          </a:p>
          <a:p>
            <a:pPr lvl="1"/>
            <a:r>
              <a:t>…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92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System Architecture and Interfaces</a:t>
            </a:r>
          </a:p>
        </p:txBody>
      </p:sp>
      <p:sp>
        <p:nvSpPr>
          <p:cNvPr id="195" name="Shape 19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Which big players are involved in your system?</a:t>
            </a:r>
          </a:p>
          <a:p>
            <a:pPr lvl="1"/>
            <a:r>
              <a:t>Servers / Services</a:t>
            </a:r>
          </a:p>
          <a:p>
            <a:pPr lvl="1"/>
            <a:r>
              <a:t>Clients</a:t>
            </a:r>
          </a:p>
          <a:p>
            <a:pPr/>
            <a:r>
              <a:t>How do they relate and communicate?</a:t>
            </a:r>
          </a:p>
          <a:p>
            <a:pPr/>
            <a:r>
              <a:t>Which players are around your system and how do they relate to your system?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195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Acceptance Criteria</a:t>
            </a:r>
          </a:p>
        </p:txBody>
      </p:sp>
      <p:sp>
        <p:nvSpPr>
          <p:cNvPr id="198" name="Shape 19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Which criteria have to be fulfilled to accept the system</a:t>
            </a:r>
          </a:p>
          <a:p>
            <a:pPr/>
            <a:r>
              <a:t>Based on the scenarios of the use cases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Purpose</a:t>
            </a:r>
          </a:p>
        </p:txBody>
      </p:sp>
      <p:sp>
        <p:nvSpPr>
          <p:cNvPr id="153" name="Shape 15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Documents your in-depth analysis of the project </a:t>
            </a:r>
          </a:p>
          <a:p>
            <a:pPr lvl="1"/>
            <a:r>
              <a:t>Describes the functional requirements</a:t>
            </a:r>
          </a:p>
          <a:p>
            <a:pPr lvl="1"/>
            <a:r>
              <a:t>Describes the non-functional requirements</a:t>
            </a:r>
          </a:p>
          <a:p>
            <a:pPr lvl="1"/>
            <a:r>
              <a:t>Gives a first estimate of quantities (resources) your system will need</a:t>
            </a:r>
          </a:p>
          <a:p>
            <a:pPr lvl="1"/>
            <a:r>
              <a:t>Describes the system architecture and interfaces</a:t>
            </a:r>
          </a:p>
          <a:p>
            <a:pPr lvl="1"/>
            <a:r>
              <a:t>Describes the acceptance criteria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53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Outline</a:t>
            </a:r>
          </a:p>
        </p:txBody>
      </p:sp>
      <p:sp>
        <p:nvSpPr>
          <p:cNvPr id="156" name="Shape 15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Initial situation and goal</a:t>
            </a:r>
          </a:p>
          <a:p>
            <a:pPr/>
            <a:r>
              <a:t>Functional requirements</a:t>
            </a:r>
          </a:p>
          <a:p>
            <a:pPr/>
            <a:r>
              <a:t>Non-functional requirements</a:t>
            </a:r>
          </a:p>
          <a:p>
            <a:pPr/>
            <a:r>
              <a:t>Quantity structure</a:t>
            </a:r>
          </a:p>
          <a:p>
            <a:pPr/>
            <a:r>
              <a:t>System architecture and interfaces</a:t>
            </a:r>
          </a:p>
          <a:p>
            <a:pPr/>
            <a:r>
              <a:t>Acceptance criteria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Initial Situation</a:t>
            </a:r>
          </a:p>
        </p:txBody>
      </p:sp>
      <p:sp>
        <p:nvSpPr>
          <p:cNvPr id="159" name="Shape 15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Describes the application domain in detail</a:t>
            </a:r>
          </a:p>
          <a:p>
            <a:pPr lvl="1"/>
            <a:r>
              <a:t>The “field” in which your system will be integrated</a:t>
            </a:r>
          </a:p>
          <a:p>
            <a:pPr lvl="1"/>
            <a:r>
              <a:t>The terminology used in your application domain</a:t>
            </a:r>
          </a:p>
          <a:p>
            <a:pPr/>
            <a:r>
              <a:t>Describes the business processes in the application domain</a:t>
            </a:r>
          </a:p>
          <a:p>
            <a:pPr/>
            <a:r>
              <a:t>Re-describes the goal in a great detail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159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Functional Requirements</a:t>
            </a:r>
          </a:p>
        </p:txBody>
      </p:sp>
      <p:sp>
        <p:nvSpPr>
          <p:cNvPr id="162" name="Shape 16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Use case diagrams for an overview</a:t>
            </a:r>
          </a:p>
          <a:p>
            <a:pPr/>
            <a:r>
              <a:t>Structured description of use cases</a:t>
            </a:r>
          </a:p>
          <a:p>
            <a:pPr lvl="1"/>
            <a:r>
              <a:t>Characteristic information</a:t>
            </a:r>
          </a:p>
          <a:p>
            <a:pPr lvl="1"/>
            <a:r>
              <a:t>GUIs</a:t>
            </a:r>
          </a:p>
          <a:p>
            <a:pPr lvl="1"/>
            <a:r>
              <a:t>Scenarios</a:t>
            </a:r>
          </a:p>
          <a:p>
            <a:pPr lvl="1"/>
            <a:r>
              <a:t>Workflows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62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Use Case Diagrams</a:t>
            </a:r>
          </a:p>
        </p:txBody>
      </p:sp>
      <p:sp>
        <p:nvSpPr>
          <p:cNvPr id="165" name="Shape 16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Cluster requirements into useful blocks</a:t>
            </a:r>
          </a:p>
          <a:p>
            <a:pPr/>
            <a:r>
              <a:t>Each block is preceded by a use case diagram</a:t>
            </a:r>
          </a:p>
          <a:p>
            <a:pPr/>
            <a:r>
              <a:t>Use case diagrams are accompanied by a short description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65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Characteristic Information</a:t>
            </a:r>
          </a:p>
        </p:txBody>
      </p:sp>
      <p:sp>
        <p:nvSpPr>
          <p:cNvPr id="168" name="Shape 16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Link to business process</a:t>
            </a:r>
          </a:p>
          <a:p>
            <a:pPr/>
            <a:r>
              <a:t>Goal</a:t>
            </a:r>
          </a:p>
          <a:p>
            <a:pPr/>
            <a:r>
              <a:t>Precondition</a:t>
            </a:r>
          </a:p>
          <a:p>
            <a:pPr/>
            <a:r>
              <a:t>Postcondition</a:t>
            </a:r>
          </a:p>
          <a:p>
            <a:pPr/>
            <a:r>
              <a:t>Involved roles</a:t>
            </a:r>
          </a:p>
          <a:p>
            <a:pPr/>
            <a:r>
              <a:t>Triggering event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68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GUIs, Scenarios, and Workflows</a:t>
            </a:r>
          </a:p>
        </p:txBody>
      </p:sp>
      <p:sp>
        <p:nvSpPr>
          <p:cNvPr id="171" name="Shape 17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GUI to call the use case</a:t>
            </a:r>
          </a:p>
          <a:p>
            <a:pPr/>
            <a:r>
              <a:t>Scenario for the standard use (happy path, good case)</a:t>
            </a:r>
          </a:p>
          <a:p>
            <a:pPr/>
            <a:r>
              <a:t>GUI for the standard use</a:t>
            </a:r>
          </a:p>
          <a:p>
            <a:pPr/>
            <a:r>
              <a:t>Scenario for the non-standard use (corner case)</a:t>
            </a:r>
          </a:p>
          <a:p>
            <a:pPr/>
            <a:r>
              <a:t>GUI for the non-standard use</a:t>
            </a:r>
          </a:p>
          <a:p>
            <a:pPr/>
            <a:r>
              <a:t>Structured description of the work flow by an activity diagram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71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Non-Functional Requirements</a:t>
            </a:r>
          </a:p>
        </p:txBody>
      </p:sp>
      <p:sp>
        <p:nvSpPr>
          <p:cNvPr id="174" name="Shape 17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Requirements which can’t be mapped to a specific feature</a:t>
            </a:r>
          </a:p>
          <a:p>
            <a:pPr lvl="1"/>
            <a:r>
              <a:t>Usability</a:t>
            </a:r>
          </a:p>
          <a:p>
            <a:pPr lvl="1"/>
            <a:r>
              <a:t>Efficiency</a:t>
            </a:r>
          </a:p>
          <a:p>
            <a:pPr lvl="1"/>
            <a:r>
              <a:t>Maintainability</a:t>
            </a:r>
          </a:p>
          <a:p>
            <a:pPr lvl="1"/>
            <a:r>
              <a:t>Security</a:t>
            </a:r>
          </a:p>
          <a:p>
            <a:pPr lvl="1"/>
            <a:r>
              <a:t>Legal constraints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74" grpId="1"/>
    </p:bldLst>
  </p:timing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Editorial">
  <a:themeElements>
    <a:clrScheme name="Editorial">
      <a:dk1>
        <a:srgbClr val="324863"/>
      </a:dk1>
      <a:lt1>
        <a:srgbClr val="634D31"/>
      </a:lt1>
      <a:dk2>
        <a:srgbClr val="615F5C"/>
      </a:dk2>
      <a:lt2>
        <a:srgbClr val="D6D3CB"/>
      </a:lt2>
      <a:accent1>
        <a:srgbClr val="4D76A4"/>
      </a:accent1>
      <a:accent2>
        <a:srgbClr val="729460"/>
      </a:accent2>
      <a:accent3>
        <a:srgbClr val="D6AD40"/>
      </a:accent3>
      <a:accent4>
        <a:srgbClr val="DC7D39"/>
      </a:accent4>
      <a:accent5>
        <a:srgbClr val="C36061"/>
      </a:accent5>
      <a:accent6>
        <a:srgbClr val="7E649B"/>
      </a:accent6>
      <a:hlink>
        <a:srgbClr val="0000FF"/>
      </a:hlink>
      <a:folHlink>
        <a:srgbClr val="FF00FF"/>
      </a:folHlink>
    </a:clrScheme>
    <a:fontScheme name="Editorial">
      <a:majorFont>
        <a:latin typeface="Didot"/>
        <a:ea typeface="Didot"/>
        <a:cs typeface="Didot"/>
      </a:majorFont>
      <a:minorFont>
        <a:latin typeface="Palatino"/>
        <a:ea typeface="Palatino"/>
        <a:cs typeface="Palatino"/>
      </a:minorFont>
    </a:fontScheme>
    <a:fmtScheme name="Editoria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>
              <a:hueOff val="109194"/>
              <a:satOff val="-4874"/>
              <a:lumOff val="12971"/>
            </a:schemeClr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324863"/>
            </a:solidFill>
            <a:effectLst/>
            <a:uFillTx/>
            <a:latin typeface="+mn-lt"/>
            <a:ea typeface="+mn-ea"/>
            <a:cs typeface="+mn-cs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Editorial">
  <a:themeElements>
    <a:clrScheme name="Editorial">
      <a:dk1>
        <a:srgbClr val="000000"/>
      </a:dk1>
      <a:lt1>
        <a:srgbClr val="FFFFFF"/>
      </a:lt1>
      <a:dk2>
        <a:srgbClr val="615F5C"/>
      </a:dk2>
      <a:lt2>
        <a:srgbClr val="D6D3CB"/>
      </a:lt2>
      <a:accent1>
        <a:srgbClr val="4D76A4"/>
      </a:accent1>
      <a:accent2>
        <a:srgbClr val="729460"/>
      </a:accent2>
      <a:accent3>
        <a:srgbClr val="D6AD40"/>
      </a:accent3>
      <a:accent4>
        <a:srgbClr val="DC7D39"/>
      </a:accent4>
      <a:accent5>
        <a:srgbClr val="C36061"/>
      </a:accent5>
      <a:accent6>
        <a:srgbClr val="7E649B"/>
      </a:accent6>
      <a:hlink>
        <a:srgbClr val="0000FF"/>
      </a:hlink>
      <a:folHlink>
        <a:srgbClr val="FF00FF"/>
      </a:folHlink>
    </a:clrScheme>
    <a:fontScheme name="Editorial">
      <a:majorFont>
        <a:latin typeface="Didot"/>
        <a:ea typeface="Didot"/>
        <a:cs typeface="Didot"/>
      </a:majorFont>
      <a:minorFont>
        <a:latin typeface="Palatino"/>
        <a:ea typeface="Palatino"/>
        <a:cs typeface="Palatino"/>
      </a:minorFont>
    </a:fontScheme>
    <a:fmtScheme name="Editoria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>
              <a:hueOff val="109194"/>
              <a:satOff val="-4874"/>
              <a:lumOff val="12971"/>
            </a:schemeClr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324863"/>
            </a:solidFill>
            <a:effectLst/>
            <a:uFillTx/>
            <a:latin typeface="+mn-lt"/>
            <a:ea typeface="+mn-ea"/>
            <a:cs typeface="+mn-cs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