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Roadmap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Documents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Source Code</a:t>
            </a:r>
          </a:p>
          <a:p>
            <a:pPr/>
            <a:r>
              <a:t>Installer / Executable</a:t>
            </a:r>
          </a:p>
          <a:p>
            <a:pPr/>
            <a:r>
              <a:t>Manuals (Documentation)</a:t>
            </a:r>
          </a:p>
          <a:p>
            <a:pPr/>
            <a:r>
              <a:t>Legal Stuff (License, …)</a:t>
            </a:r>
          </a:p>
          <a:p>
            <a:pPr/>
            <a:r>
              <a:t>Test Report</a:t>
            </a:r>
          </a:p>
          <a:p>
            <a:pPr/>
            <a:r>
              <a:t>Release Notes</a:t>
            </a:r>
          </a:p>
          <a:p>
            <a:pPr lvl="1"/>
            <a:r>
              <a:t>Changes to previous release (Change log)</a:t>
            </a:r>
          </a:p>
          <a:p>
            <a:pPr lvl="1"/>
            <a:r>
              <a:t>Feature List</a:t>
            </a:r>
          </a:p>
          <a:p>
            <a:pPr lvl="1"/>
            <a:r>
              <a:t>Test Results</a:t>
            </a:r>
          </a:p>
          <a:p>
            <a:pPr lvl="1"/>
            <a:r>
              <a:t>Known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Task List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Test Cases</a:t>
            </a:r>
          </a:p>
          <a:p>
            <a:pPr/>
            <a:r>
              <a:t>Test</a:t>
            </a:r>
          </a:p>
          <a:p>
            <a:pPr/>
            <a:r>
              <a:t>Create Test Report</a:t>
            </a:r>
          </a:p>
          <a:p>
            <a:pPr/>
            <a:r>
              <a:t>Update Open Issues List</a:t>
            </a:r>
          </a:p>
          <a:p>
            <a:pPr/>
            <a:r>
              <a:t>Check Open Issues for Need of Immediate Fix</a:t>
            </a:r>
          </a:p>
          <a:p>
            <a:pPr/>
            <a:r>
              <a:t>Update System Requirements</a:t>
            </a:r>
          </a:p>
          <a:p>
            <a:pPr/>
            <a:r>
              <a:t>Update Documentation</a:t>
            </a:r>
          </a:p>
          <a:p>
            <a:pPr/>
            <a:r>
              <a:t>Update Install Procedure</a:t>
            </a:r>
          </a:p>
          <a:p>
            <a:pPr/>
            <a:r>
              <a:t>Update Release Notes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