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1" r:id="rId18"/>
    <p:sldId id="270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87679" autoAdjust="0"/>
  </p:normalViewPr>
  <p:slideViewPr>
    <p:cSldViewPr>
      <p:cViewPr varScale="1">
        <p:scale>
          <a:sx n="102" d="100"/>
          <a:sy n="102" d="100"/>
        </p:scale>
        <p:origin x="-18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6785E-2EF9-45B9-BB46-FFDE68F56319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C35E-D9B8-4812-B628-BDD93127E8E1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Kreativ:</a:t>
            </a:r>
            <a:r>
              <a:rPr lang="de-AT" baseline="0" dirty="0" smtClean="0"/>
              <a:t> keine eindeutige Vorgehensweise vorgegeben ist und mehrere Lösungen geben kann</a:t>
            </a:r>
          </a:p>
          <a:p>
            <a:endParaRPr lang="de-AT" baseline="0" dirty="0" smtClean="0"/>
          </a:p>
          <a:p>
            <a:r>
              <a:rPr lang="de-AT" baseline="0" dirty="0" smtClean="0"/>
              <a:t>Iterativ: PSP muss nicht auf einmal festgelegt werden, sondern er kann auf Grund von Erkenntnissen verbessert und verfeinert werden.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35E-D9B8-4812-B628-BDD93127E8E1}" type="slidenum">
              <a:rPr lang="de-AT" smtClean="0"/>
              <a:pPr/>
              <a:t>15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Objektorientiert: Strukturierung richtet sich nach einzelnen Bestandteilen</a:t>
            </a:r>
            <a:r>
              <a:rPr lang="de-AT" baseline="0" dirty="0" smtClean="0"/>
              <a:t> des Produktes</a:t>
            </a:r>
          </a:p>
          <a:p>
            <a:endParaRPr lang="de-AT" baseline="0" dirty="0" smtClean="0"/>
          </a:p>
          <a:p>
            <a:r>
              <a:rPr lang="de-AT" baseline="0" dirty="0" smtClean="0"/>
              <a:t>Tätigkeitsorientiert: Strukturierung erfolgt nach den durchzuführenden Arbeitsschritten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Phasenorientiert: Strukturierung erfolgt nach den einzelnen Phasen bzw. den Arbeitsschritten innerhalb der Phasen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C35E-D9B8-4812-B628-BDD93127E8E1}" type="slidenum">
              <a:rPr lang="de-AT" smtClean="0"/>
              <a:pPr/>
              <a:t>17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A61748-ACD9-4724-A766-E3DFC3BB7692}" type="datetimeFigureOut">
              <a:rPr lang="de-DE" smtClean="0"/>
              <a:pPr/>
              <a:t>18.12.2009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CB0C27-EF61-4D1A-B5E0-73045386603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Projektplanung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von Lukas Hengster</a:t>
            </a:r>
          </a:p>
          <a:p>
            <a:r>
              <a:rPr lang="de-AT" dirty="0" smtClean="0"/>
              <a:t>5BHDVK</a:t>
            </a:r>
          </a:p>
          <a:p>
            <a:r>
              <a:rPr lang="de-AT" dirty="0" smtClean="0"/>
              <a:t>2009/10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2428860" y="1214422"/>
            <a:ext cx="3643338" cy="4643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Projektstrukturpläne II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143240" y="1428736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Produktstruktur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3143240" y="2857496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Objektstruktur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3143240" y="4286256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Projektstruktur</a:t>
            </a:r>
            <a:endParaRPr lang="de-AT" dirty="0"/>
          </a:p>
        </p:txBody>
      </p:sp>
      <p:sp>
        <p:nvSpPr>
          <p:cNvPr id="8" name="Pfeil nach unten 7"/>
          <p:cNvSpPr/>
          <p:nvPr/>
        </p:nvSpPr>
        <p:spPr>
          <a:xfrm>
            <a:off x="3286116" y="2214554"/>
            <a:ext cx="357190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Pfeil nach unten 8"/>
          <p:cNvSpPr/>
          <p:nvPr/>
        </p:nvSpPr>
        <p:spPr>
          <a:xfrm>
            <a:off x="3357554" y="3643314"/>
            <a:ext cx="357190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Pfeil nach unten 9"/>
          <p:cNvSpPr/>
          <p:nvPr/>
        </p:nvSpPr>
        <p:spPr>
          <a:xfrm>
            <a:off x="3357554" y="5072074"/>
            <a:ext cx="357190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2928926" y="614364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Ablaufplan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>
            <a:off x="3929058" y="2214554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smtClean="0"/>
              <a:t>Beschreibt Komponenten</a:t>
            </a:r>
            <a:endParaRPr lang="de-AT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3929058" y="3643314"/>
            <a:ext cx="2000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smtClean="0"/>
              <a:t>Beschreibt die Produktstruktur und Hilfsmittel/Werkzeuge</a:t>
            </a:r>
            <a:endParaRPr lang="de-AT" sz="1100" dirty="0"/>
          </a:p>
        </p:txBody>
      </p:sp>
      <p:sp>
        <p:nvSpPr>
          <p:cNvPr id="15" name="Textfeld 14"/>
          <p:cNvSpPr txBox="1"/>
          <p:nvPr/>
        </p:nvSpPr>
        <p:spPr>
          <a:xfrm>
            <a:off x="3929058" y="5072074"/>
            <a:ext cx="2143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smtClean="0"/>
              <a:t>Beschreibt die Objektstruktur und Aufgaben/Projektfunktionen</a:t>
            </a:r>
            <a:endParaRPr lang="de-A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Stellt die einzelnen Teile, Baugruppen oder Subsysteme des Produkts, das als „Produktziel“ realisiert werden soll, dar.</a:t>
            </a:r>
          </a:p>
          <a:p>
            <a:pPr>
              <a:buNone/>
            </a:pP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Produktstrukturplan (</a:t>
            </a:r>
            <a:r>
              <a:rPr lang="de-AT" dirty="0" err="1" smtClean="0"/>
              <a:t>PdSP</a:t>
            </a:r>
            <a:r>
              <a:rPr lang="de-AT" dirty="0" smtClean="0"/>
              <a:t>)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Beschreibt Produktstrukturplan, sind für die Erreichung des Projektziels noch zusätzliche „Objekte“ (</a:t>
            </a:r>
            <a:r>
              <a:rPr lang="de-AT" dirty="0" err="1" smtClean="0"/>
              <a:t>zB</a:t>
            </a:r>
            <a:r>
              <a:rPr lang="de-AT" dirty="0" smtClean="0"/>
              <a:t> spezielle Werkzeuge) erforderlich, </a:t>
            </a:r>
            <a:r>
              <a:rPr lang="de-AT" smtClean="0"/>
              <a:t>so </a:t>
            </a:r>
            <a:r>
              <a:rPr lang="de-AT" smtClean="0"/>
              <a:t>werden diese </a:t>
            </a:r>
            <a:r>
              <a:rPr lang="de-AT" dirty="0" smtClean="0"/>
              <a:t>ebenfalls im OSP dargestellt werden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Objektstrukturplan (OSP) I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Baumstruktur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Objektstrukturplan (OSP) II</a:t>
            </a:r>
            <a:endParaRPr lang="de-AT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14554"/>
            <a:ext cx="814422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Listenform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Objektstrukturplan (OSP) III</a:t>
            </a:r>
            <a:endParaRPr lang="de-AT" dirty="0"/>
          </a:p>
        </p:txBody>
      </p:sp>
      <p:pic>
        <p:nvPicPr>
          <p:cNvPr id="4098" name="Picture 2" descr="G:\OS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786182" y="1428736"/>
            <a:ext cx="4059238" cy="4903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Ist das zentrale Strukturierungshilfsmittel im Projekt. Er ist eine wichtige Voraussetzung für:</a:t>
            </a:r>
          </a:p>
          <a:p>
            <a:pPr lvl="2"/>
            <a:r>
              <a:rPr lang="de-AT" dirty="0" smtClean="0"/>
              <a:t>Den Projektorganisationsplan</a:t>
            </a:r>
          </a:p>
          <a:p>
            <a:pPr lvl="2"/>
            <a:r>
              <a:rPr lang="de-AT" dirty="0" smtClean="0"/>
              <a:t>Die Funktionen- und Verantwortungsmatrix</a:t>
            </a:r>
          </a:p>
          <a:p>
            <a:pPr lvl="2"/>
            <a:r>
              <a:rPr lang="de-AT" dirty="0" smtClean="0"/>
              <a:t>Das Balkendiagramm und den Netzplan</a:t>
            </a:r>
          </a:p>
          <a:p>
            <a:pPr>
              <a:buNone/>
            </a:pPr>
            <a:endParaRPr lang="de-AT" dirty="0" smtClean="0"/>
          </a:p>
          <a:p>
            <a:r>
              <a:rPr lang="de-AT" dirty="0" smtClean="0"/>
              <a:t>Die Erstellung des PSP ist ein kreativer sowie iterativer Prozess.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Projektstrukturplan (PSP) I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Gesamtaufgabe des Projekts wird in autonom bearbeitbare Teilaufgaben zerlegt</a:t>
            </a:r>
          </a:p>
          <a:p>
            <a:endParaRPr lang="de-AT" dirty="0" smtClean="0"/>
          </a:p>
          <a:p>
            <a:r>
              <a:rPr lang="de-AT" dirty="0" smtClean="0"/>
              <a:t>Ziel ist, dass die einzelnen Teilaufgaben bewältigbare Arbeitspakte sind</a:t>
            </a:r>
          </a:p>
          <a:p>
            <a:endParaRPr lang="de-AT" dirty="0" smtClean="0"/>
          </a:p>
          <a:p>
            <a:r>
              <a:rPr lang="de-AT" dirty="0" smtClean="0"/>
              <a:t>Erstellung kann nach 2 Ansätzen realisiert werden: </a:t>
            </a:r>
          </a:p>
          <a:p>
            <a:pPr lvl="1"/>
            <a:r>
              <a:rPr lang="de-AT" dirty="0" smtClean="0"/>
              <a:t>	Top-down</a:t>
            </a:r>
          </a:p>
          <a:p>
            <a:pPr lvl="1"/>
            <a:r>
              <a:rPr lang="de-AT" dirty="0" smtClean="0"/>
              <a:t>	</a:t>
            </a:r>
            <a:r>
              <a:rPr lang="de-AT" dirty="0" err="1" smtClean="0"/>
              <a:t>Bottom-up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Projektstrukturplan (PSP) II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Projektstrukturplan (PSP) III</a:t>
            </a:r>
            <a:endParaRPr lang="de-A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417" y="2071678"/>
            <a:ext cx="68107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Projektstrukturplan (PSP) IV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643050"/>
            <a:ext cx="59817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z="4000" dirty="0" smtClean="0"/>
              <a:t>Vielen Dank für die Aufmerksamkeit</a:t>
            </a:r>
            <a:endParaRPr lang="de-AT" sz="4000" dirty="0"/>
          </a:p>
        </p:txBody>
      </p:sp>
      <p:pic>
        <p:nvPicPr>
          <p:cNvPr id="1026" name="Picture 2" descr="C:\Users\Lukas\Schule\aufmerksamke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7500910" cy="35629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Projektdefinition</a:t>
            </a:r>
            <a:endParaRPr lang="de-AT" dirty="0" smtClean="0"/>
          </a:p>
          <a:p>
            <a:pPr lvl="1"/>
            <a:r>
              <a:rPr lang="de-DE" dirty="0" smtClean="0"/>
              <a:t>	Projektziele</a:t>
            </a:r>
            <a:endParaRPr lang="de-AT" dirty="0" smtClean="0"/>
          </a:p>
          <a:p>
            <a:pPr lvl="1"/>
            <a:r>
              <a:rPr lang="de-DE" dirty="0" smtClean="0"/>
              <a:t>	Aufgabenbeschreibung</a:t>
            </a:r>
            <a:endParaRPr lang="de-AT" dirty="0" smtClean="0"/>
          </a:p>
          <a:p>
            <a:r>
              <a:rPr lang="de-DE" dirty="0" smtClean="0"/>
              <a:t>Projektanalyse</a:t>
            </a:r>
            <a:endParaRPr lang="de-AT" dirty="0" smtClean="0"/>
          </a:p>
          <a:p>
            <a:pPr lvl="1"/>
            <a:r>
              <a:rPr lang="de-DE" dirty="0" smtClean="0"/>
              <a:t>Aufgabenplanung</a:t>
            </a:r>
            <a:endParaRPr lang="de-AT" dirty="0" smtClean="0"/>
          </a:p>
          <a:p>
            <a:pPr lvl="2"/>
            <a:r>
              <a:rPr lang="de-DE" dirty="0" smtClean="0"/>
              <a:t>	Projektstrukturpläne	</a:t>
            </a:r>
            <a:endParaRPr lang="de-AT" dirty="0" smtClean="0"/>
          </a:p>
          <a:p>
            <a:pPr lvl="3">
              <a:buFont typeface="Symbol" pitchFamily="18" charset="2"/>
              <a:buChar char="-"/>
            </a:pPr>
            <a:r>
              <a:rPr lang="de-DE" dirty="0" smtClean="0"/>
              <a:t>Produktstrukturplan</a:t>
            </a:r>
            <a:endParaRPr lang="de-AT" dirty="0" smtClean="0"/>
          </a:p>
          <a:p>
            <a:pPr lvl="3">
              <a:buFont typeface="Symbol" pitchFamily="18" charset="2"/>
              <a:buChar char="-"/>
            </a:pPr>
            <a:r>
              <a:rPr lang="de-AT" dirty="0" smtClean="0"/>
              <a:t>Objektstrukturplan</a:t>
            </a:r>
          </a:p>
          <a:p>
            <a:pPr lvl="3">
              <a:buFont typeface="Symbol" pitchFamily="18" charset="2"/>
              <a:buChar char="-"/>
            </a:pPr>
            <a:r>
              <a:rPr lang="de-DE" dirty="0" smtClean="0"/>
              <a:t>Projektstrukturplan</a:t>
            </a:r>
            <a:endParaRPr lang="de-AT" dirty="0" smtClean="0"/>
          </a:p>
          <a:p>
            <a:pPr lvl="2"/>
            <a:r>
              <a:rPr lang="de-DE" dirty="0" smtClean="0"/>
              <a:t>	Aufwandsschätzung	</a:t>
            </a:r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de-AT" dirty="0" smtClean="0"/>
          </a:p>
          <a:p>
            <a:pPr algn="ctr">
              <a:buNone/>
            </a:pPr>
            <a:r>
              <a:rPr lang="de-AT" dirty="0" smtClean="0">
                <a:solidFill>
                  <a:srgbClr val="FF0000"/>
                </a:solidFill>
              </a:rPr>
              <a:t>„Teile und herrsche“</a:t>
            </a:r>
          </a:p>
          <a:p>
            <a:pPr algn="ctr">
              <a:buNone/>
            </a:pPr>
            <a:endParaRPr lang="de-AT" dirty="0" smtClean="0"/>
          </a:p>
          <a:p>
            <a:pPr>
              <a:buNone/>
            </a:pPr>
            <a:r>
              <a:rPr lang="de-AT" sz="2400" dirty="0" smtClean="0"/>
              <a:t>Ein komplexes Projektziel („Bauen Sie mir ein Hochhaus“) in eine Vielzahl von Teilaufgaben zu zerlegen, von denen jede beherrschbar und sicher durchführbar ist.</a:t>
            </a:r>
            <a:endParaRPr lang="de-AT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Projektplanung?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Besteht aus 2 wesentlichen Punkten</a:t>
            </a:r>
          </a:p>
          <a:p>
            <a:pPr lvl="1">
              <a:buNone/>
            </a:pPr>
            <a:endParaRPr lang="de-AT" dirty="0" smtClean="0"/>
          </a:p>
          <a:p>
            <a:pPr lvl="1"/>
            <a:r>
              <a:rPr lang="de-AT" dirty="0" smtClean="0"/>
              <a:t>Projektziele</a:t>
            </a:r>
          </a:p>
          <a:p>
            <a:pPr lvl="1"/>
            <a:r>
              <a:rPr lang="de-AT" dirty="0" smtClean="0"/>
              <a:t>Aufgabenbeschreibung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Projektdefinition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Probleme/Ziele der Projektdefinition</a:t>
            </a:r>
            <a:endParaRPr lang="de-A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6357982" cy="458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dirty="0" smtClean="0"/>
              <a:t>Die Definition beschreibt die im Projektauftrag formulierten Ziele in einer dem Fachgebiet entsprechenden und auf die Durchführung ausgerichteten Terminologie.</a:t>
            </a:r>
          </a:p>
          <a:p>
            <a:pPr>
              <a:buNone/>
            </a:pPr>
            <a:endParaRPr lang="de-DE" dirty="0" smtClean="0"/>
          </a:p>
          <a:p>
            <a:endParaRPr lang="de-AT" dirty="0" smtClean="0"/>
          </a:p>
          <a:p>
            <a:pPr>
              <a:buFontTx/>
              <a:buChar char="-"/>
            </a:pPr>
            <a:r>
              <a:rPr lang="de-AT" u="sng" dirty="0" smtClean="0"/>
              <a:t>Inhaltliche Abgrenzung:</a:t>
            </a:r>
            <a:r>
              <a:rPr lang="de-AT" dirty="0" smtClean="0"/>
              <a:t> was erreicht und was nicht erreicht werden soll; Leistungsumfang und Projektbudget abgrenzen</a:t>
            </a:r>
          </a:p>
          <a:p>
            <a:pPr>
              <a:buFontTx/>
              <a:buChar char="-"/>
            </a:pPr>
            <a:endParaRPr lang="de-AT" dirty="0" smtClean="0"/>
          </a:p>
          <a:p>
            <a:pPr>
              <a:buFontTx/>
              <a:buChar char="-"/>
            </a:pPr>
            <a:r>
              <a:rPr lang="de-AT" u="sng" dirty="0" smtClean="0"/>
              <a:t>Zeitliche Abgrenzung:</a:t>
            </a:r>
            <a:r>
              <a:rPr lang="de-AT" dirty="0" smtClean="0"/>
              <a:t> Start, Ende und Meilensteine festlegen</a:t>
            </a:r>
          </a:p>
          <a:p>
            <a:pPr>
              <a:buNone/>
            </a:pPr>
            <a:endParaRPr lang="de-AT" dirty="0" smtClean="0"/>
          </a:p>
          <a:p>
            <a:pPr>
              <a:buFontTx/>
              <a:buChar char="-"/>
            </a:pPr>
            <a:r>
              <a:rPr lang="de-AT" u="sng" dirty="0" smtClean="0"/>
              <a:t>Soziale Abgrenzung:</a:t>
            </a:r>
            <a:r>
              <a:rPr lang="de-AT" dirty="0" smtClean="0"/>
              <a:t> Definition des Projektauftraggebers, des Kunden, des Projektleiters und des Projektteams</a:t>
            </a:r>
          </a:p>
          <a:p>
            <a:pPr>
              <a:buNone/>
            </a:pP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Def</a:t>
            </a:r>
            <a:r>
              <a:rPr lang="de-AT" dirty="0" smtClean="0"/>
              <a:t>. der Projektziele 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Grobe Beschreibung </a:t>
            </a:r>
            <a:r>
              <a:rPr lang="de-AT" smtClean="0"/>
              <a:t>des Endprodukts… 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Aufgabenbeschreibung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Die Projektanalyse zerlegt </a:t>
            </a:r>
            <a:r>
              <a:rPr lang="de-DE" b="1" dirty="0" smtClean="0"/>
              <a:t>die Gesamtaufgabe</a:t>
            </a:r>
            <a:r>
              <a:rPr lang="de-DE" dirty="0" smtClean="0"/>
              <a:t> in </a:t>
            </a:r>
            <a:r>
              <a:rPr lang="de-DE" b="1" dirty="0" smtClean="0"/>
              <a:t>Arbeitspakete (Projektstrukturplan)</a:t>
            </a:r>
            <a:r>
              <a:rPr lang="de-DE" dirty="0" smtClean="0"/>
              <a:t>. Die darauf folgende Ablaufplanung legt die dynamische Struktur des Projektes fest.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Besteht aus 2 wesentlichen Punkten:</a:t>
            </a:r>
          </a:p>
          <a:p>
            <a:pPr lvl="1"/>
            <a:r>
              <a:rPr lang="de-DE" dirty="0" smtClean="0"/>
              <a:t>Projektstrukturpläne</a:t>
            </a:r>
          </a:p>
          <a:p>
            <a:pPr lvl="1"/>
            <a:r>
              <a:rPr lang="de-AT" dirty="0" smtClean="0"/>
              <a:t>Aufwandschätzung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Projektanalyse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Produktstrukturplan: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sz="1800" dirty="0" smtClean="0"/>
              <a:t>zeigt alle zu entwickelnden Produktteile</a:t>
            </a:r>
          </a:p>
          <a:p>
            <a:pPr>
              <a:buNone/>
            </a:pPr>
            <a:endParaRPr lang="de-AT" sz="1800" dirty="0" smtClean="0"/>
          </a:p>
          <a:p>
            <a:r>
              <a:rPr lang="de-AT" dirty="0" smtClean="0"/>
              <a:t>Objektstrukturplan:</a:t>
            </a:r>
          </a:p>
          <a:p>
            <a:pPr>
              <a:buNone/>
            </a:pPr>
            <a:r>
              <a:rPr lang="de-AT" dirty="0" smtClean="0"/>
              <a:t>	</a:t>
            </a:r>
            <a:r>
              <a:rPr lang="de-AT" sz="1800" dirty="0" smtClean="0"/>
              <a:t>zeigt zusätzlich alle für die Projektrealisierung erforderlichen „Objekte“</a:t>
            </a:r>
          </a:p>
          <a:p>
            <a:pPr>
              <a:buNone/>
            </a:pPr>
            <a:endParaRPr lang="de-AT" sz="1800" dirty="0" smtClean="0"/>
          </a:p>
          <a:p>
            <a:r>
              <a:rPr lang="de-DE" dirty="0" smtClean="0"/>
              <a:t>Projektstrukturplan: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sz="1800" dirty="0" smtClean="0"/>
              <a:t>zeigt </a:t>
            </a:r>
            <a:r>
              <a:rPr lang="de-DE" sz="1800" dirty="0" err="1" smtClean="0"/>
              <a:t>weiters</a:t>
            </a:r>
            <a:r>
              <a:rPr lang="de-DE" sz="1800" dirty="0" smtClean="0"/>
              <a:t> alle für die Projektrealisierung erforderlichen Arbeiten („Aufgabenbaum“)</a:t>
            </a:r>
            <a:endParaRPr lang="de-AT" sz="1800" dirty="0" smtClean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Projektstrukturpläne I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407</Words>
  <Application>Microsoft Office PowerPoint</Application>
  <PresentationFormat>Bildschirmpräsentation (4:3)</PresentationFormat>
  <Paragraphs>96</Paragraphs>
  <Slides>19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Deimos</vt:lpstr>
      <vt:lpstr>Projektplanung</vt:lpstr>
      <vt:lpstr>Agenda</vt:lpstr>
      <vt:lpstr>Projektplanung?</vt:lpstr>
      <vt:lpstr>Projektdefinition</vt:lpstr>
      <vt:lpstr>Probleme/Ziele der Projektdefinition</vt:lpstr>
      <vt:lpstr>Def. der Projektziele </vt:lpstr>
      <vt:lpstr>Aufgabenbeschreibung</vt:lpstr>
      <vt:lpstr>Projektanalyse</vt:lpstr>
      <vt:lpstr>Projektstrukturpläne I</vt:lpstr>
      <vt:lpstr>Projektstrukturpläne II</vt:lpstr>
      <vt:lpstr>Produktstrukturplan (PdSP)</vt:lpstr>
      <vt:lpstr>Objektstrukturplan (OSP) I</vt:lpstr>
      <vt:lpstr>Objektstrukturplan (OSP) II</vt:lpstr>
      <vt:lpstr>Objektstrukturplan (OSP) III</vt:lpstr>
      <vt:lpstr>Projektstrukturplan (PSP) I</vt:lpstr>
      <vt:lpstr>Projektstrukturplan (PSP) II</vt:lpstr>
      <vt:lpstr>Projektstrukturplan (PSP) III</vt:lpstr>
      <vt:lpstr>Projektstrukturplan (PSP) IV</vt:lpstr>
      <vt:lpstr>Vielen Dank für die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Projektplanung</dc:title>
  <dc:creator>Windows-Benutzer</dc:creator>
  <cp:lastModifiedBy>Windows-Benutzer</cp:lastModifiedBy>
  <cp:revision>25</cp:revision>
  <dcterms:created xsi:type="dcterms:W3CDTF">2009-12-11T07:41:54Z</dcterms:created>
  <dcterms:modified xsi:type="dcterms:W3CDTF">2009-12-18T07:26:16Z</dcterms:modified>
</cp:coreProperties>
</file>