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18.12.2009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Realisierungsplanung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Roman Voglhuber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Balkendiagramm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Planung, Steuerung und Überwachung</a:t>
            </a:r>
          </a:p>
          <a:p>
            <a:r>
              <a:rPr lang="de-DE" dirty="0" smtClean="0"/>
              <a:t>Beschreibt Start und Ende der Aktivitäten</a:t>
            </a:r>
          </a:p>
          <a:p>
            <a:r>
              <a:rPr lang="de-DE" dirty="0" smtClean="0"/>
              <a:t>Übersicht über die Projektphasen</a:t>
            </a:r>
          </a:p>
          <a:p>
            <a:r>
              <a:rPr lang="de-DE" dirty="0" smtClean="0"/>
              <a:t>Geeignet für kleinere Projekte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981225"/>
            <a:ext cx="4929222" cy="273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2"/>
          </a:xfrm>
        </p:spPr>
        <p:txBody>
          <a:bodyPr/>
          <a:lstStyle/>
          <a:p>
            <a:r>
              <a:rPr lang="de-DE" dirty="0" smtClean="0"/>
              <a:t>Selbe Funktion wie Balkendiagramm</a:t>
            </a:r>
          </a:p>
          <a:p>
            <a:r>
              <a:rPr lang="de-DE" dirty="0" smtClean="0"/>
              <a:t>Übersichtliche Darstellung von Pufferzeiten</a:t>
            </a:r>
          </a:p>
          <a:p>
            <a:r>
              <a:rPr lang="de-DE" dirty="0" smtClean="0"/>
              <a:t>Kritischer Pfad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738879"/>
            <a:ext cx="8786842" cy="2333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Sachmittelplanung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Mittel die für das Projekt benötigt werden</a:t>
            </a:r>
          </a:p>
          <a:p>
            <a:r>
              <a:rPr lang="de-DE" dirty="0" smtClean="0"/>
              <a:t>Verfügbare Sachmittel</a:t>
            </a:r>
          </a:p>
          <a:p>
            <a:r>
              <a:rPr lang="de-DE" dirty="0" smtClean="0"/>
              <a:t>Benötigte Sachmittel</a:t>
            </a:r>
          </a:p>
          <a:p>
            <a:r>
              <a:rPr lang="de-DE" dirty="0" smtClean="0"/>
              <a:t>Einsatzplanung</a:t>
            </a:r>
          </a:p>
          <a:p>
            <a:r>
              <a:rPr lang="de-DE" dirty="0" smtClean="0"/>
              <a:t>Verfügbarkeitssicherung</a:t>
            </a:r>
          </a:p>
          <a:p>
            <a:r>
              <a:rPr lang="de-DE" dirty="0" smtClean="0"/>
              <a:t>Kosten und Ausgabenplanung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Vorausberechnung der Kosten</a:t>
            </a:r>
          </a:p>
          <a:p>
            <a:r>
              <a:rPr lang="de-DE" dirty="0" smtClean="0"/>
              <a:t>Projektkosten</a:t>
            </a:r>
          </a:p>
          <a:p>
            <a:pPr lvl="1"/>
            <a:r>
              <a:rPr lang="de-DE" dirty="0" smtClean="0"/>
              <a:t>Entstehen durch Projektdurchführung</a:t>
            </a:r>
          </a:p>
          <a:p>
            <a:pPr lvl="1"/>
            <a:r>
              <a:rPr lang="de-DE" dirty="0" smtClean="0"/>
              <a:t>Personal-, Termin- und Sachmittelplanung vorausgesetzt</a:t>
            </a:r>
          </a:p>
          <a:p>
            <a:r>
              <a:rPr lang="de-DE" dirty="0" smtClean="0"/>
              <a:t>Systemkosten</a:t>
            </a:r>
          </a:p>
          <a:p>
            <a:pPr lvl="1"/>
            <a:r>
              <a:rPr lang="de-DE" dirty="0" smtClean="0"/>
              <a:t>Kosten der Systemeinführung</a:t>
            </a:r>
          </a:p>
          <a:p>
            <a:pPr lvl="1"/>
            <a:r>
              <a:rPr lang="de-DE" dirty="0" smtClean="0"/>
              <a:t>Einmalige und laufende Kosten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Kontrollplanung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 Überwachung</a:t>
            </a:r>
          </a:p>
          <a:p>
            <a:r>
              <a:rPr lang="de-DE" dirty="0" smtClean="0"/>
              <a:t>Externe Überwachung</a:t>
            </a:r>
          </a:p>
          <a:p>
            <a:r>
              <a:rPr lang="de-DE" dirty="0" smtClean="0"/>
              <a:t>Kontrollverfahren</a:t>
            </a:r>
          </a:p>
          <a:p>
            <a:pPr lvl="1"/>
            <a:r>
              <a:rPr lang="de-DE" dirty="0" smtClean="0"/>
              <a:t>Kontrollinstanz</a:t>
            </a:r>
          </a:p>
          <a:p>
            <a:pPr lvl="1"/>
            <a:r>
              <a:rPr lang="de-DE" dirty="0" smtClean="0"/>
              <a:t>Kontrollzeitpunkt</a:t>
            </a:r>
          </a:p>
          <a:p>
            <a:pPr lvl="1"/>
            <a:r>
              <a:rPr lang="de-DE" dirty="0" smtClean="0"/>
              <a:t>Kontrollkriterien</a:t>
            </a:r>
          </a:p>
          <a:p>
            <a:pPr lvl="1"/>
            <a:r>
              <a:rPr lang="de-DE" dirty="0" smtClean="0"/>
              <a:t>Kontrolltechnik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Realisierungsplanung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b="1" dirty="0" smtClean="0"/>
              <a:t>WAS</a:t>
            </a:r>
            <a:r>
              <a:rPr lang="de-DE" dirty="0" smtClean="0"/>
              <a:t> soll realisiert werden?</a:t>
            </a:r>
          </a:p>
          <a:p>
            <a:pPr lvl="0"/>
            <a:r>
              <a:rPr lang="de-DE" b="1" dirty="0" smtClean="0"/>
              <a:t>WIE</a:t>
            </a:r>
            <a:r>
              <a:rPr lang="de-DE" dirty="0" smtClean="0"/>
              <a:t> bzw. </a:t>
            </a:r>
            <a:r>
              <a:rPr lang="de-DE" b="1" dirty="0" smtClean="0"/>
              <a:t>WIE GUT</a:t>
            </a:r>
            <a:r>
              <a:rPr lang="de-DE" dirty="0" smtClean="0"/>
              <a:t> soll die Realisierung erfolgen?</a:t>
            </a:r>
          </a:p>
          <a:p>
            <a:pPr lvl="0"/>
            <a:r>
              <a:rPr lang="de-DE" b="1" dirty="0" smtClean="0"/>
              <a:t>WIE VIEL</a:t>
            </a:r>
            <a:r>
              <a:rPr lang="de-DE" dirty="0" smtClean="0"/>
              <a:t> soll realisiert werden?</a:t>
            </a:r>
          </a:p>
          <a:p>
            <a:pPr lvl="0"/>
            <a:r>
              <a:rPr lang="de-DE" b="1" dirty="0" smtClean="0"/>
              <a:t>WER</a:t>
            </a:r>
            <a:r>
              <a:rPr lang="de-DE" dirty="0" smtClean="0"/>
              <a:t> soll realisieren?</a:t>
            </a:r>
          </a:p>
          <a:p>
            <a:pPr lvl="0"/>
            <a:r>
              <a:rPr lang="de-DE" b="1" dirty="0" smtClean="0"/>
              <a:t>WOMIT</a:t>
            </a:r>
            <a:r>
              <a:rPr lang="de-DE" dirty="0" smtClean="0"/>
              <a:t> soll die Realisierung erfolgen?</a:t>
            </a:r>
          </a:p>
          <a:p>
            <a:pPr lvl="0"/>
            <a:r>
              <a:rPr lang="de-DE" b="1" dirty="0" smtClean="0"/>
              <a:t>WANN</a:t>
            </a:r>
            <a:r>
              <a:rPr lang="de-DE" dirty="0" smtClean="0"/>
              <a:t> bzw. </a:t>
            </a:r>
            <a:r>
              <a:rPr lang="de-DE" b="1" dirty="0" smtClean="0"/>
              <a:t>WIE LANGE</a:t>
            </a:r>
            <a:r>
              <a:rPr lang="de-DE" dirty="0" smtClean="0"/>
              <a:t> soll die Realisierung erfolgen?</a:t>
            </a:r>
          </a:p>
          <a:p>
            <a:r>
              <a:rPr lang="de-DE" b="1" dirty="0" smtClean="0"/>
              <a:t>WO</a:t>
            </a:r>
            <a:r>
              <a:rPr lang="de-DE" dirty="0" smtClean="0"/>
              <a:t> soll die Realisierung erfolgen?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Ergebnisse der Realisierungsplanung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Terminlisten</a:t>
            </a:r>
          </a:p>
          <a:p>
            <a:pPr lvl="0"/>
            <a:r>
              <a:rPr lang="de-DE" dirty="0" smtClean="0"/>
              <a:t>Balkendiagramme</a:t>
            </a:r>
          </a:p>
          <a:p>
            <a:pPr lvl="0"/>
            <a:r>
              <a:rPr lang="de-DE" dirty="0" smtClean="0"/>
              <a:t>Kosten- und Finanzpläne</a:t>
            </a:r>
          </a:p>
          <a:p>
            <a:pPr lvl="0"/>
            <a:r>
              <a:rPr lang="de-DE" dirty="0" smtClean="0"/>
              <a:t>Ressourcenbedarf</a:t>
            </a:r>
          </a:p>
          <a:p>
            <a:pPr lvl="0"/>
            <a:r>
              <a:rPr lang="de-DE" dirty="0" smtClean="0"/>
              <a:t>Ressourcenauslastung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Personalplanung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Abstimmung des Soll-Ist-Verhältnisses</a:t>
            </a:r>
          </a:p>
          <a:p>
            <a:pPr lvl="1"/>
            <a:r>
              <a:rPr lang="de-DE" dirty="0" smtClean="0"/>
              <a:t>Verfügbare Personalkapazität</a:t>
            </a:r>
          </a:p>
          <a:p>
            <a:pPr lvl="1"/>
            <a:r>
              <a:rPr lang="de-DE" dirty="0" smtClean="0"/>
              <a:t>Benötigte Personalkapazität</a:t>
            </a:r>
          </a:p>
          <a:p>
            <a:r>
              <a:rPr lang="de-DE" dirty="0" smtClean="0"/>
              <a:t>Unterteilung in 2 Planungsphasen</a:t>
            </a:r>
          </a:p>
          <a:p>
            <a:pPr lvl="1"/>
            <a:r>
              <a:rPr lang="de-DE" dirty="0" smtClean="0"/>
              <a:t>Personalbedarfsplanung</a:t>
            </a:r>
          </a:p>
          <a:p>
            <a:pPr lvl="1"/>
            <a:r>
              <a:rPr lang="de-DE" dirty="0" smtClean="0"/>
              <a:t>Mitarbeiterplanung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Arbeitspaket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9180" cy="4525963"/>
          </a:xfrm>
        </p:spPr>
        <p:txBody>
          <a:bodyPr/>
          <a:lstStyle/>
          <a:p>
            <a:r>
              <a:rPr lang="de-DE" dirty="0" smtClean="0"/>
              <a:t>Element im Projektstrukturplan</a:t>
            </a:r>
          </a:p>
          <a:p>
            <a:r>
              <a:rPr lang="de-DE" dirty="0" smtClean="0"/>
              <a:t>Nicht weiter untergliedert</a:t>
            </a:r>
          </a:p>
          <a:p>
            <a:r>
              <a:rPr lang="de-DE" dirty="0" smtClean="0"/>
              <a:t>Klar definierte Aufgabe</a:t>
            </a:r>
          </a:p>
          <a:p>
            <a:r>
              <a:rPr lang="de-DE" dirty="0" smtClean="0"/>
              <a:t>Ein Verantwortlicher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566872"/>
            <a:ext cx="3554130" cy="50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Verantwortungsmatrix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072494" cy="3400436"/>
          </a:xfrm>
        </p:spPr>
        <p:txBody>
          <a:bodyPr/>
          <a:lstStyle/>
          <a:p>
            <a:r>
              <a:rPr lang="de-DE" dirty="0" smtClean="0"/>
              <a:t>Zuordnung der Aufgaben und Verantwortungen</a:t>
            </a:r>
          </a:p>
          <a:p>
            <a:r>
              <a:rPr lang="de-DE" dirty="0" smtClean="0"/>
              <a:t>Überblick über die Zusammenarbeit</a:t>
            </a:r>
          </a:p>
          <a:p>
            <a:r>
              <a:rPr lang="de-DE" dirty="0" smtClean="0"/>
              <a:t>Zum Beispiel eine IMV-Matrix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446" y="3857628"/>
            <a:ext cx="6378446" cy="28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Stellenbeschreibung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Beschreibung einer Arbeitsstelle hinsichtlich</a:t>
            </a:r>
          </a:p>
          <a:p>
            <a:pPr lvl="1"/>
            <a:r>
              <a:rPr lang="de-DE" dirty="0" smtClean="0"/>
              <a:t>Arbeitsziele</a:t>
            </a:r>
          </a:p>
          <a:p>
            <a:pPr lvl="1"/>
            <a:r>
              <a:rPr lang="de-DE" dirty="0" smtClean="0"/>
              <a:t>Aufgaben</a:t>
            </a:r>
          </a:p>
          <a:p>
            <a:pPr lvl="1"/>
            <a:r>
              <a:rPr lang="de-DE" dirty="0" smtClean="0"/>
              <a:t>Kompetenzen</a:t>
            </a:r>
          </a:p>
          <a:p>
            <a:pPr lvl="1"/>
            <a:r>
              <a:rPr lang="de-DE" dirty="0" smtClean="0"/>
              <a:t>Beziehung zu anderen Stellen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</a:p>
          <a:p>
            <a:r>
              <a:rPr lang="de-DE" dirty="0" smtClean="0"/>
              <a:t>Balkendiagramm</a:t>
            </a:r>
          </a:p>
          <a:p>
            <a:r>
              <a:rPr lang="de-DE" dirty="0" smtClean="0"/>
              <a:t>Netzplan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Zwischenziele</a:t>
            </a:r>
          </a:p>
          <a:p>
            <a:r>
              <a:rPr lang="de-DE" dirty="0" smtClean="0"/>
              <a:t>Kontrolle der Dokumente und Leistungen</a:t>
            </a:r>
          </a:p>
          <a:p>
            <a:r>
              <a:rPr lang="de-DE" dirty="0" smtClean="0"/>
              <a:t>Wichtig für die Terminplanung</a:t>
            </a:r>
          </a:p>
          <a:p>
            <a:r>
              <a:rPr lang="de-DE" dirty="0" smtClean="0"/>
              <a:t>Werden im Netzplan dargestellt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214</Words>
  <PresentationFormat>Bildschirmpräsentation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Modul</vt:lpstr>
      <vt:lpstr>Realisierungsplanung</vt:lpstr>
      <vt:lpstr>Realisierungsplanung</vt:lpstr>
      <vt:lpstr>Ergebnisse der Realisierungsplanung</vt:lpstr>
      <vt:lpstr>Personalplanung</vt:lpstr>
      <vt:lpstr>Arbeitspaket</vt:lpstr>
      <vt:lpstr>Verantwortungsmatrix</vt:lpstr>
      <vt:lpstr>Stellenbeschreibung</vt:lpstr>
      <vt:lpstr>Terminplanung</vt:lpstr>
      <vt:lpstr>Meilensteine</vt:lpstr>
      <vt:lpstr>Balkendiagramm</vt:lpstr>
      <vt:lpstr>Netzplan</vt:lpstr>
      <vt:lpstr>Sachmittelplanung</vt:lpstr>
      <vt:lpstr>Kostenplanung</vt:lpstr>
      <vt:lpstr>Kontrollplanung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Realisierungsplanung</dc:title>
  <dc:creator>Voglhuber</dc:creator>
  <cp:lastModifiedBy>Voglhuber</cp:lastModifiedBy>
  <cp:revision>19</cp:revision>
  <dcterms:created xsi:type="dcterms:W3CDTF">2009-12-10T20:40:43Z</dcterms:created>
  <dcterms:modified xsi:type="dcterms:W3CDTF">2009-12-18T10:45:52Z</dcterms:modified>
</cp:coreProperties>
</file>