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AT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3DBBEA-6771-4829-B31C-2DD409AC1C73}" type="datetimeFigureOut">
              <a:rPr lang="de-DE" smtClean="0"/>
              <a:t>02.03.2010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D5A12C-DD20-465A-A8E8-B75852DB1E3A}" type="slidenum">
              <a:rPr lang="de-AT" smtClean="0"/>
              <a:t>‹Nr.›</a:t>
            </a:fld>
            <a:endParaRPr lang="de-AT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SW-Integration &amp; Systemintegration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Von Paul </a:t>
            </a:r>
            <a:r>
              <a:rPr lang="de-AT" dirty="0" err="1" smtClean="0"/>
              <a:t>Stöttinger</a:t>
            </a:r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Vorgaben zu Realisierung und Zielumgebungen </a:t>
            </a:r>
            <a:r>
              <a:rPr lang="de-AT" dirty="0" smtClean="0"/>
              <a:t>identifizieren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Vorgaben </a:t>
            </a:r>
            <a:r>
              <a:rPr lang="de-AT" dirty="0" smtClean="0"/>
              <a:t>aus dem </a:t>
            </a:r>
            <a:r>
              <a:rPr lang="de-AT" dirty="0" smtClean="0"/>
              <a:t>Projekthandbuch/Anforderungen des Auftraggebers ableiten</a:t>
            </a:r>
          </a:p>
          <a:p>
            <a:pPr lvl="1"/>
            <a:endParaRPr lang="de-AT" dirty="0" smtClean="0"/>
          </a:p>
          <a:p>
            <a:pPr lvl="1"/>
            <a:r>
              <a:rPr lang="de-AT" dirty="0" smtClean="0"/>
              <a:t>Zielumgebungen </a:t>
            </a:r>
          </a:p>
          <a:p>
            <a:pPr lvl="1"/>
            <a:r>
              <a:rPr lang="de-AT" dirty="0" smtClean="0"/>
              <a:t>Realisierung </a:t>
            </a:r>
            <a:r>
              <a:rPr lang="de-AT" dirty="0" smtClean="0"/>
              <a:t>der SW-Elemente</a:t>
            </a:r>
          </a:p>
          <a:p>
            <a:pPr lvl="1"/>
            <a:r>
              <a:rPr lang="de-AT" dirty="0" smtClean="0"/>
              <a:t>Werkzeuge</a:t>
            </a:r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Vorgehen zur Realisierung und </a:t>
            </a:r>
            <a:r>
              <a:rPr lang="de-AT" dirty="0" smtClean="0"/>
              <a:t>Realisierungsumgebung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Entwicklungsumgebung </a:t>
            </a:r>
          </a:p>
          <a:p>
            <a:endParaRPr lang="de-AT" dirty="0" smtClean="0"/>
          </a:p>
          <a:p>
            <a:r>
              <a:rPr lang="de-AT" dirty="0" smtClean="0"/>
              <a:t>Werkzeuge</a:t>
            </a:r>
          </a:p>
          <a:p>
            <a:pPr lvl="1"/>
            <a:r>
              <a:rPr lang="de-AT" dirty="0" smtClean="0"/>
              <a:t>Compiler</a:t>
            </a:r>
          </a:p>
          <a:p>
            <a:pPr lvl="1"/>
            <a:r>
              <a:rPr lang="de-AT" dirty="0" smtClean="0"/>
              <a:t>Linker</a:t>
            </a:r>
            <a:endParaRPr lang="de-AT" b="1" dirty="0" smtClean="0"/>
          </a:p>
          <a:p>
            <a:pPr lvl="1"/>
            <a:r>
              <a:rPr lang="de-AT" dirty="0" smtClean="0"/>
              <a:t>Durch Make- </a:t>
            </a:r>
            <a:r>
              <a:rPr lang="de-AT" dirty="0" smtClean="0"/>
              <a:t>oder </a:t>
            </a:r>
            <a:r>
              <a:rPr lang="de-AT" dirty="0" smtClean="0"/>
              <a:t>Antscripts automatisierbar.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Vorgehen zur Integration und Integrationsbauplan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Konkretisiert</a:t>
            </a:r>
          </a:p>
          <a:p>
            <a:pPr lvl="1"/>
            <a:r>
              <a:rPr lang="de-AT" dirty="0" smtClean="0"/>
              <a:t>Werkzeuge</a:t>
            </a:r>
          </a:p>
          <a:p>
            <a:pPr lvl="1"/>
            <a:r>
              <a:rPr lang="de-AT" dirty="0" smtClean="0"/>
              <a:t>Integrationsumgebung</a:t>
            </a:r>
          </a:p>
          <a:p>
            <a:pPr lvl="1"/>
            <a:r>
              <a:rPr lang="de-AT" dirty="0" smtClean="0"/>
              <a:t>Integrationsplan</a:t>
            </a:r>
          </a:p>
          <a:p>
            <a:pPr lvl="2"/>
            <a:r>
              <a:rPr lang="de-AT" dirty="0" smtClean="0"/>
              <a:t>benötigte SW-Elemente</a:t>
            </a:r>
          </a:p>
          <a:p>
            <a:pPr lvl="2"/>
            <a:r>
              <a:rPr lang="de-AT" dirty="0" smtClean="0"/>
              <a:t>Integrationsreihenfolge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Von SW-Architektur abgeleitet</a:t>
            </a:r>
            <a:endParaRPr lang="de-A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Vorgehen zur Installation und Zielumgebungen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Vorgaben sind im Projekthandbuch definiert.</a:t>
            </a:r>
          </a:p>
          <a:p>
            <a:endParaRPr lang="de-AT" dirty="0" smtClean="0"/>
          </a:p>
          <a:p>
            <a:r>
              <a:rPr lang="de-AT" dirty="0" smtClean="0"/>
              <a:t>Beschreibt:</a:t>
            </a:r>
          </a:p>
          <a:p>
            <a:pPr lvl="1"/>
            <a:r>
              <a:rPr lang="de-AT" dirty="0" smtClean="0"/>
              <a:t>Zielumgebung</a:t>
            </a:r>
          </a:p>
          <a:p>
            <a:pPr lvl="1"/>
            <a:r>
              <a:rPr lang="de-AT" dirty="0" smtClean="0"/>
              <a:t>Installationsprozess</a:t>
            </a:r>
          </a:p>
          <a:p>
            <a:pPr lvl="2"/>
            <a:r>
              <a:rPr lang="de-AT" dirty="0" smtClean="0"/>
              <a:t>Werkzeuge</a:t>
            </a:r>
          </a:p>
          <a:p>
            <a:pPr lvl="2"/>
            <a:r>
              <a:rPr lang="de-AT" dirty="0" smtClean="0"/>
              <a:t>Installationsprozeduren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Danke für ihre Aufmerksamkeit!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Gibt es noch Fragen?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Einführung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V-Modell</a:t>
            </a:r>
          </a:p>
          <a:p>
            <a:pPr lvl="1"/>
            <a:r>
              <a:rPr lang="de-AT" dirty="0" smtClean="0"/>
              <a:t>Software-Erstellung (SE)</a:t>
            </a:r>
          </a:p>
          <a:p>
            <a:pPr lvl="2"/>
            <a:r>
              <a:rPr lang="de-AT" dirty="0" smtClean="0"/>
              <a:t>(SE7) Softwareintegration</a:t>
            </a:r>
          </a:p>
          <a:p>
            <a:pPr lvl="3"/>
            <a:r>
              <a:rPr lang="de-AT" dirty="0" smtClean="0"/>
              <a:t>Input:</a:t>
            </a:r>
          </a:p>
          <a:p>
            <a:pPr lvl="4"/>
            <a:r>
              <a:rPr lang="de-AT" dirty="0" smtClean="0"/>
              <a:t>Integrationsplan</a:t>
            </a:r>
            <a:endParaRPr lang="de-AT" dirty="0" smtClean="0"/>
          </a:p>
          <a:p>
            <a:pPr lvl="4"/>
            <a:r>
              <a:rPr lang="de-AT" dirty="0" smtClean="0"/>
              <a:t>SW-Modul</a:t>
            </a:r>
            <a:endParaRPr lang="de-AT" dirty="0" smtClean="0"/>
          </a:p>
          <a:p>
            <a:pPr lvl="4"/>
            <a:r>
              <a:rPr lang="de-AT" dirty="0" smtClean="0"/>
              <a:t>Datenbank</a:t>
            </a:r>
            <a:endParaRPr lang="de-AT" dirty="0" smtClean="0"/>
          </a:p>
          <a:p>
            <a:pPr lvl="3"/>
            <a:r>
              <a:rPr lang="de-AT" dirty="0" smtClean="0"/>
              <a:t>Output:</a:t>
            </a:r>
          </a:p>
          <a:p>
            <a:pPr lvl="4"/>
            <a:r>
              <a:rPr lang="de-AT" dirty="0" smtClean="0"/>
              <a:t>SW-Einheit</a:t>
            </a:r>
          </a:p>
          <a:p>
            <a:pPr lvl="2"/>
            <a:r>
              <a:rPr lang="de-AT" dirty="0" smtClean="0"/>
              <a:t>(SE8) Systemintegration</a:t>
            </a:r>
          </a:p>
          <a:p>
            <a:pPr lvl="3"/>
            <a:r>
              <a:rPr lang="de-AT" dirty="0" smtClean="0"/>
              <a:t>Input:</a:t>
            </a:r>
          </a:p>
          <a:p>
            <a:pPr lvl="4"/>
            <a:r>
              <a:rPr lang="de-AT" dirty="0" smtClean="0"/>
              <a:t>Integrationsplan</a:t>
            </a:r>
            <a:endParaRPr lang="de-AT" dirty="0" smtClean="0"/>
          </a:p>
          <a:p>
            <a:pPr lvl="4"/>
            <a:r>
              <a:rPr lang="de-AT" dirty="0" smtClean="0"/>
              <a:t>SW-Einheit</a:t>
            </a:r>
            <a:endParaRPr lang="de-AT" dirty="0" smtClean="0"/>
          </a:p>
          <a:p>
            <a:pPr lvl="4"/>
            <a:r>
              <a:rPr lang="de-AT" dirty="0" smtClean="0"/>
              <a:t>HW-Einheit</a:t>
            </a:r>
            <a:endParaRPr lang="de-AT" dirty="0" smtClean="0"/>
          </a:p>
          <a:p>
            <a:pPr lvl="4"/>
            <a:r>
              <a:rPr lang="de-AT" dirty="0" smtClean="0"/>
              <a:t>Nicht-IT-Anteil</a:t>
            </a:r>
            <a:endParaRPr lang="de-AT" dirty="0" smtClean="0"/>
          </a:p>
          <a:p>
            <a:pPr lvl="3"/>
            <a:r>
              <a:rPr lang="de-AT" dirty="0" smtClean="0"/>
              <a:t>Output:</a:t>
            </a:r>
          </a:p>
          <a:p>
            <a:pPr lvl="4"/>
            <a:r>
              <a:rPr lang="de-AT" dirty="0" smtClean="0"/>
              <a:t>System </a:t>
            </a:r>
            <a:r>
              <a:rPr lang="de-AT" dirty="0" smtClean="0"/>
              <a:t>(installierbar</a:t>
            </a:r>
            <a:r>
              <a:rPr lang="de-AT" dirty="0" smtClean="0"/>
              <a:t>)</a:t>
            </a:r>
            <a:endParaRPr lang="de-AT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Implementierungs-, </a:t>
            </a:r>
            <a:r>
              <a:rPr lang="de-AT" dirty="0" smtClean="0"/>
              <a:t>Integrations-System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Definiert den </a:t>
            </a:r>
            <a:r>
              <a:rPr lang="de-AT" dirty="0" smtClean="0"/>
              <a:t>Realisierungs- und Fertigstellungsprozess für </a:t>
            </a:r>
            <a:r>
              <a:rPr lang="de-AT" dirty="0" smtClean="0"/>
              <a:t>ein System.</a:t>
            </a:r>
          </a:p>
          <a:p>
            <a:endParaRPr lang="de-AT" dirty="0" smtClean="0"/>
          </a:p>
          <a:p>
            <a:r>
              <a:rPr lang="de-AT" dirty="0" smtClean="0"/>
              <a:t>Beschreibt detailliert </a:t>
            </a:r>
            <a:r>
              <a:rPr lang="de-AT" dirty="0" smtClean="0"/>
              <a:t>Vorgehen, Werkzeuge und Umgebungen für </a:t>
            </a:r>
            <a:r>
              <a:rPr lang="de-AT" dirty="0" smtClean="0"/>
              <a:t>Installation und </a:t>
            </a:r>
            <a:r>
              <a:rPr lang="de-AT" dirty="0" smtClean="0"/>
              <a:t>Integration </a:t>
            </a:r>
            <a:r>
              <a:rPr lang="de-AT" dirty="0" smtClean="0"/>
              <a:t>von Systemelementen.</a:t>
            </a:r>
          </a:p>
          <a:p>
            <a:endParaRPr lang="de-AT" dirty="0" smtClean="0"/>
          </a:p>
          <a:p>
            <a:r>
              <a:rPr lang="de-AT" dirty="0" smtClean="0"/>
              <a:t>Inhaltlich ist das </a:t>
            </a:r>
            <a:r>
              <a:rPr lang="de-AT" dirty="0" smtClean="0"/>
              <a:t>Konzept konsistent </a:t>
            </a:r>
            <a:r>
              <a:rPr lang="de-AT" dirty="0" smtClean="0"/>
              <a:t>zur jeweiligen Architektur zu </a:t>
            </a:r>
            <a:r>
              <a:rPr lang="de-AT" dirty="0" smtClean="0"/>
              <a:t>halten. (orientiert am Projekthandbuch bzw. </a:t>
            </a:r>
            <a:r>
              <a:rPr lang="de-AT" dirty="0" smtClean="0"/>
              <a:t>Kundenvorgaben</a:t>
            </a:r>
            <a:r>
              <a:rPr lang="de-AT" dirty="0" smtClean="0"/>
              <a:t>)</a:t>
            </a:r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Vorgehen zur Realisierung und </a:t>
            </a:r>
            <a:r>
              <a:rPr lang="de-AT" dirty="0" smtClean="0"/>
              <a:t>Realisierungsumgebung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Die Realisierung eines Systemelements sollte in einer geeigneten Umgebung im Rahmen eines definierten Realisierungsprozesses </a:t>
            </a:r>
            <a:r>
              <a:rPr lang="de-AT" dirty="0" smtClean="0"/>
              <a:t>erfolgen.</a:t>
            </a:r>
          </a:p>
          <a:p>
            <a:endParaRPr lang="de-AT" dirty="0" smtClean="0"/>
          </a:p>
          <a:p>
            <a:r>
              <a:rPr lang="de-AT" dirty="0" smtClean="0"/>
              <a:t>Realisierung erfolgt auf</a:t>
            </a:r>
          </a:p>
          <a:p>
            <a:pPr lvl="1"/>
            <a:r>
              <a:rPr lang="de-AT" dirty="0" smtClean="0"/>
              <a:t>SW-Ebene</a:t>
            </a:r>
          </a:p>
          <a:p>
            <a:pPr lvl="1"/>
            <a:r>
              <a:rPr lang="de-AT" dirty="0" smtClean="0"/>
              <a:t>HW-Ebene</a:t>
            </a:r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Vorgehen zur Integration und Integrationsbauplan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Integration legt fest:</a:t>
            </a:r>
          </a:p>
          <a:p>
            <a:pPr lvl="1"/>
            <a:r>
              <a:rPr lang="de-AT" dirty="0" smtClean="0"/>
              <a:t>Umgebung</a:t>
            </a:r>
          </a:p>
          <a:p>
            <a:pPr lvl="1"/>
            <a:r>
              <a:rPr lang="de-AT" dirty="0" smtClean="0"/>
              <a:t>Werkzeuge</a:t>
            </a:r>
          </a:p>
          <a:p>
            <a:endParaRPr lang="de-AT" dirty="0" smtClean="0"/>
          </a:p>
          <a:p>
            <a:r>
              <a:rPr lang="de-AT" dirty="0" smtClean="0"/>
              <a:t>Integrationsplan definiert:</a:t>
            </a:r>
          </a:p>
          <a:p>
            <a:pPr lvl="1"/>
            <a:r>
              <a:rPr lang="de-AT" dirty="0" smtClean="0"/>
              <a:t>Integrationsarchitektur</a:t>
            </a:r>
          </a:p>
          <a:p>
            <a:pPr lvl="3"/>
            <a:r>
              <a:rPr lang="de-AT" dirty="0" smtClean="0"/>
              <a:t>Aus Systemarchitektur abgeleitet</a:t>
            </a:r>
          </a:p>
          <a:p>
            <a:pPr lvl="1"/>
            <a:r>
              <a:rPr lang="de-AT" dirty="0" smtClean="0"/>
              <a:t>Systemelementexemplare </a:t>
            </a:r>
            <a:endParaRPr lang="de-AT" dirty="0" smtClean="0"/>
          </a:p>
          <a:p>
            <a:pPr lvl="1"/>
            <a:r>
              <a:rPr lang="de-AT" dirty="0" smtClean="0"/>
              <a:t>Integrationsreihenfolge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Vorgehen zur Installation und Zielumgebungen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Identifiziert Zielumgebungen</a:t>
            </a:r>
          </a:p>
          <a:p>
            <a:pPr lvl="1"/>
            <a:r>
              <a:rPr lang="de-AT" dirty="0" smtClean="0"/>
              <a:t>Vorgaben hierfür befinden sich im Projekthandbuch</a:t>
            </a:r>
          </a:p>
          <a:p>
            <a:pPr lvl="1"/>
            <a:r>
              <a:rPr lang="de-AT" dirty="0" smtClean="0"/>
              <a:t>Kann auch eine Simulationsumgebung sein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Installationsprozeduren festlegen</a:t>
            </a:r>
            <a:endParaRPr lang="de-A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Vorgaben zur Realisierung und Zielumgebungen </a:t>
            </a:r>
            <a:r>
              <a:rPr lang="de-AT" dirty="0" smtClean="0"/>
              <a:t>identifizieren (Teil 1)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58"/>
          </a:xfrm>
        </p:spPr>
        <p:txBody>
          <a:bodyPr>
            <a:normAutofit/>
          </a:bodyPr>
          <a:lstStyle/>
          <a:p>
            <a:pPr lvl="0"/>
            <a:r>
              <a:rPr lang="de-AT" dirty="0" smtClean="0"/>
              <a:t>zu verwendende </a:t>
            </a:r>
            <a:r>
              <a:rPr lang="de-AT" dirty="0" smtClean="0"/>
              <a:t>Programmiersprache</a:t>
            </a:r>
          </a:p>
          <a:p>
            <a:pPr lvl="1"/>
            <a:r>
              <a:rPr lang="de-AT" dirty="0" smtClean="0"/>
              <a:t>z.B</a:t>
            </a:r>
            <a:r>
              <a:rPr lang="de-AT" dirty="0" smtClean="0"/>
              <a:t>. Ada, Java, C++, </a:t>
            </a:r>
            <a:r>
              <a:rPr lang="de-AT" dirty="0" smtClean="0"/>
              <a:t>VHDL</a:t>
            </a:r>
            <a:endParaRPr lang="de-AT" dirty="0" smtClean="0"/>
          </a:p>
          <a:p>
            <a:pPr lvl="0"/>
            <a:endParaRPr lang="de-AT" dirty="0" smtClean="0"/>
          </a:p>
          <a:p>
            <a:pPr lvl="0"/>
            <a:r>
              <a:rPr lang="de-AT" dirty="0" smtClean="0"/>
              <a:t>zu </a:t>
            </a:r>
            <a:r>
              <a:rPr lang="de-AT" dirty="0" smtClean="0"/>
              <a:t>verwendende </a:t>
            </a:r>
            <a:r>
              <a:rPr lang="de-AT" dirty="0" smtClean="0"/>
              <a:t>Plattformen</a:t>
            </a:r>
          </a:p>
          <a:p>
            <a:pPr lvl="1"/>
            <a:r>
              <a:rPr lang="de-AT" dirty="0" smtClean="0"/>
              <a:t>z.B</a:t>
            </a:r>
            <a:r>
              <a:rPr lang="de-AT" dirty="0" smtClean="0"/>
              <a:t>. Betriebssystem, </a:t>
            </a:r>
            <a:r>
              <a:rPr lang="de-AT" dirty="0" smtClean="0"/>
              <a:t>Kommunikationssystem</a:t>
            </a:r>
            <a:endParaRPr lang="de-AT" dirty="0" smtClean="0"/>
          </a:p>
          <a:p>
            <a:pPr lvl="0"/>
            <a:endParaRPr lang="de-AT" dirty="0" smtClean="0"/>
          </a:p>
          <a:p>
            <a:pPr lvl="0"/>
            <a:r>
              <a:rPr lang="de-AT" dirty="0" smtClean="0"/>
              <a:t>zu </a:t>
            </a:r>
            <a:r>
              <a:rPr lang="de-AT" dirty="0" smtClean="0"/>
              <a:t>verwendende </a:t>
            </a:r>
            <a:r>
              <a:rPr lang="de-AT" dirty="0" smtClean="0"/>
              <a:t>Entwicklungsumgebung</a:t>
            </a:r>
          </a:p>
          <a:p>
            <a:pPr lvl="1"/>
            <a:r>
              <a:rPr lang="de-AT" dirty="0" smtClean="0"/>
              <a:t>z.B</a:t>
            </a:r>
            <a:r>
              <a:rPr lang="de-AT" dirty="0" smtClean="0"/>
              <a:t>. Ide, Compiler, </a:t>
            </a:r>
            <a:r>
              <a:rPr lang="de-AT" dirty="0" smtClean="0"/>
              <a:t>Binder</a:t>
            </a:r>
            <a:endParaRPr lang="de-AT" dirty="0" smtClean="0"/>
          </a:p>
          <a:p>
            <a:pPr lvl="0"/>
            <a:endParaRPr lang="de-AT" dirty="0" smtClean="0"/>
          </a:p>
          <a:p>
            <a:pPr lvl="0"/>
            <a:r>
              <a:rPr lang="de-AT" dirty="0" smtClean="0"/>
              <a:t>zu </a:t>
            </a:r>
            <a:r>
              <a:rPr lang="de-AT" dirty="0" smtClean="0"/>
              <a:t>verwendende Zielumgebung </a:t>
            </a:r>
            <a:endParaRPr lang="de-AT" dirty="0" smtClean="0"/>
          </a:p>
          <a:p>
            <a:pPr lvl="1"/>
            <a:r>
              <a:rPr lang="de-AT" dirty="0" smtClean="0"/>
              <a:t>z.B</a:t>
            </a:r>
            <a:r>
              <a:rPr lang="de-AT" dirty="0" smtClean="0"/>
              <a:t>. FPGA, </a:t>
            </a:r>
            <a:r>
              <a:rPr lang="de-AT" dirty="0" smtClean="0"/>
              <a:t>Prozessorfamilie</a:t>
            </a:r>
            <a:endParaRPr lang="de-AT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Vorgaben zur Realisierung und Zielumgebungen identifizieren (Teil </a:t>
            </a:r>
            <a:r>
              <a:rPr lang="de-AT" dirty="0" smtClean="0"/>
              <a:t>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AT" dirty="0" smtClean="0"/>
              <a:t>zu verwendende Methoden</a:t>
            </a:r>
          </a:p>
          <a:p>
            <a:pPr lvl="1"/>
            <a:r>
              <a:rPr lang="de-AT" dirty="0" smtClean="0"/>
              <a:t>z.B. OOA, OOD, SA, OOSE, SD</a:t>
            </a:r>
          </a:p>
          <a:p>
            <a:pPr lvl="0"/>
            <a:endParaRPr lang="de-AT" dirty="0" smtClean="0"/>
          </a:p>
          <a:p>
            <a:pPr lvl="0"/>
            <a:r>
              <a:rPr lang="de-AT" dirty="0" smtClean="0"/>
              <a:t>zu </a:t>
            </a:r>
            <a:r>
              <a:rPr lang="de-AT" dirty="0" smtClean="0"/>
              <a:t>verwendende Standards und Richtlinien </a:t>
            </a:r>
          </a:p>
          <a:p>
            <a:pPr lvl="1"/>
            <a:r>
              <a:rPr lang="de-AT" dirty="0" smtClean="0"/>
              <a:t>z.B. ISO-Standards DIN-Normen, VGA-Standards</a:t>
            </a:r>
          </a:p>
          <a:p>
            <a:endParaRPr lang="de-AT" dirty="0" smtClean="0"/>
          </a:p>
          <a:p>
            <a:r>
              <a:rPr lang="de-AT" dirty="0" smtClean="0"/>
              <a:t>zu </a:t>
            </a:r>
            <a:r>
              <a:rPr lang="de-AT" dirty="0" smtClean="0"/>
              <a:t>verwendende Beistellungen und Unterstützungssysteme </a:t>
            </a:r>
          </a:p>
          <a:p>
            <a:pPr lvl="1"/>
            <a:r>
              <a:rPr lang="de-AT" dirty="0" smtClean="0"/>
              <a:t>z.B. Testgeräte, Prüfmittel, Trägersysteme, speziell geschultes Personal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Implementierungs-, Integrations- und Prüfkonzept </a:t>
            </a:r>
            <a:r>
              <a:rPr lang="de-AT" dirty="0" smtClean="0"/>
              <a:t>SW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58"/>
          </a:xfrm>
        </p:spPr>
        <p:txBody>
          <a:bodyPr>
            <a:normAutofit fontScale="92500" lnSpcReduction="10000"/>
          </a:bodyPr>
          <a:lstStyle/>
          <a:p>
            <a:r>
              <a:rPr lang="de-AT" dirty="0" smtClean="0"/>
              <a:t>Definiert </a:t>
            </a:r>
            <a:r>
              <a:rPr lang="de-AT" dirty="0" smtClean="0"/>
              <a:t>den Entwicklungs- und Fertigstellungsprozess für eine </a:t>
            </a:r>
            <a:r>
              <a:rPr lang="de-AT" dirty="0" smtClean="0"/>
              <a:t>SW-Einheit.</a:t>
            </a:r>
          </a:p>
          <a:p>
            <a:pPr lvl="1"/>
            <a:r>
              <a:rPr lang="de-AT" dirty="0" smtClean="0"/>
              <a:t>Programmierkonventionen</a:t>
            </a:r>
          </a:p>
          <a:p>
            <a:pPr lvl="1"/>
            <a:r>
              <a:rPr lang="de-AT" dirty="0" smtClean="0"/>
              <a:t>Vorgaben </a:t>
            </a:r>
            <a:r>
              <a:rPr lang="de-AT" dirty="0" smtClean="0"/>
              <a:t>bezüglich </a:t>
            </a:r>
            <a:r>
              <a:rPr lang="de-AT" dirty="0" smtClean="0"/>
              <a:t>Dokumentation</a:t>
            </a:r>
          </a:p>
          <a:p>
            <a:pPr lvl="1"/>
            <a:r>
              <a:rPr lang="de-AT" dirty="0" smtClean="0"/>
              <a:t>Werkzeuge</a:t>
            </a:r>
          </a:p>
          <a:p>
            <a:pPr lvl="1"/>
            <a:r>
              <a:rPr lang="de-AT" dirty="0" smtClean="0"/>
              <a:t>Umgebungen </a:t>
            </a:r>
            <a:r>
              <a:rPr lang="de-AT" dirty="0" smtClean="0"/>
              <a:t>für </a:t>
            </a:r>
            <a:r>
              <a:rPr lang="de-AT" dirty="0" smtClean="0"/>
              <a:t>Implementierung</a:t>
            </a:r>
          </a:p>
          <a:p>
            <a:pPr lvl="1"/>
            <a:r>
              <a:rPr lang="de-AT" dirty="0" smtClean="0"/>
              <a:t>Installation</a:t>
            </a:r>
            <a:r>
              <a:rPr lang="de-AT" dirty="0" smtClean="0"/>
              <a:t>, Integration und Prüfung der </a:t>
            </a:r>
            <a:r>
              <a:rPr lang="de-AT" dirty="0" smtClean="0"/>
              <a:t>SW-Elemente</a:t>
            </a:r>
          </a:p>
          <a:p>
            <a:pPr lvl="2"/>
            <a:r>
              <a:rPr lang="de-AT" dirty="0" smtClean="0"/>
              <a:t>Entwicklungsumgebung</a:t>
            </a:r>
          </a:p>
          <a:p>
            <a:pPr lvl="2"/>
            <a:r>
              <a:rPr lang="de-AT" dirty="0" smtClean="0"/>
              <a:t>Werkzeuge </a:t>
            </a:r>
            <a:r>
              <a:rPr lang="de-AT" dirty="0" smtClean="0"/>
              <a:t>(Compiler, </a:t>
            </a:r>
            <a:r>
              <a:rPr lang="de-AT" dirty="0" smtClean="0"/>
              <a:t>Linker)</a:t>
            </a:r>
          </a:p>
          <a:p>
            <a:pPr lvl="2"/>
            <a:r>
              <a:rPr lang="de-AT" dirty="0" smtClean="0"/>
              <a:t>Programmiersprache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Inhaltlich ist das Konzept konsistent zur jeweiligen Architektur zu halten. (orientiert am Projekthandbuch bzw. Kundenvorgaben</a:t>
            </a:r>
            <a:r>
              <a:rPr lang="de-AT" dirty="0" smtClean="0"/>
              <a:t>)</a:t>
            </a:r>
            <a:endParaRPr lang="de-AT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382</Words>
  <Application>Microsoft Office PowerPoint</Application>
  <PresentationFormat>Bildschirmpräsentation 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Okeanos</vt:lpstr>
      <vt:lpstr>SW-Integration &amp; Systemintegration</vt:lpstr>
      <vt:lpstr>Einführung</vt:lpstr>
      <vt:lpstr>Implementierungs-, Integrations-System</vt:lpstr>
      <vt:lpstr>Vorgehen zur Realisierung und Realisierungsumgebung</vt:lpstr>
      <vt:lpstr>Vorgehen zur Integration und Integrationsbauplan</vt:lpstr>
      <vt:lpstr>Vorgehen zur Installation und Zielumgebungen</vt:lpstr>
      <vt:lpstr>Vorgaben zur Realisierung und Zielumgebungen identifizieren (Teil 1)</vt:lpstr>
      <vt:lpstr>Vorgaben zur Realisierung und Zielumgebungen identifizieren (Teil 2)</vt:lpstr>
      <vt:lpstr>Implementierungs-, Integrations- und Prüfkonzept SW</vt:lpstr>
      <vt:lpstr>Vorgaben zu Realisierung und Zielumgebungen identifizieren</vt:lpstr>
      <vt:lpstr>Vorgehen zur Realisierung und Realisierungsumgebung</vt:lpstr>
      <vt:lpstr>Vorgehen zur Integration und Integrationsbauplan</vt:lpstr>
      <vt:lpstr>Vorgehen zur Installation und Zielumgebungen</vt:lpstr>
      <vt:lpstr>Danke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SW-Integration &amp; Systemintegration</dc:title>
  <dc:creator>Paul</dc:creator>
  <cp:lastModifiedBy>Paul</cp:lastModifiedBy>
  <cp:revision>8</cp:revision>
  <dcterms:created xsi:type="dcterms:W3CDTF">2010-03-02T18:20:02Z</dcterms:created>
  <dcterms:modified xsi:type="dcterms:W3CDTF">2010-03-02T19:36:59Z</dcterms:modified>
</cp:coreProperties>
</file>