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858000" cy="4953000"/>
  <p:notesSz cx="6858000" cy="9144000"/>
  <p:defaultTextStyle>
    <a:defPPr>
      <a:defRPr lang="en-US"/>
    </a:defPPr>
    <a:lvl1pPr marL="0" algn="l" defTabSz="566846" rtl="0" eaLnBrk="1" latinLnBrk="0" hangingPunct="1">
      <a:defRPr sz="1116" kern="1200">
        <a:solidFill>
          <a:schemeClr val="tx1"/>
        </a:solidFill>
        <a:latin typeface="+mn-lt"/>
        <a:ea typeface="+mn-ea"/>
        <a:cs typeface="+mn-cs"/>
      </a:defRPr>
    </a:lvl1pPr>
    <a:lvl2pPr marL="283422" algn="l" defTabSz="566846" rtl="0" eaLnBrk="1" latinLnBrk="0" hangingPunct="1">
      <a:defRPr sz="1116" kern="1200">
        <a:solidFill>
          <a:schemeClr val="tx1"/>
        </a:solidFill>
        <a:latin typeface="+mn-lt"/>
        <a:ea typeface="+mn-ea"/>
        <a:cs typeface="+mn-cs"/>
      </a:defRPr>
    </a:lvl2pPr>
    <a:lvl3pPr marL="566846" algn="l" defTabSz="566846" rtl="0" eaLnBrk="1" latinLnBrk="0" hangingPunct="1">
      <a:defRPr sz="1116" kern="1200">
        <a:solidFill>
          <a:schemeClr val="tx1"/>
        </a:solidFill>
        <a:latin typeface="+mn-lt"/>
        <a:ea typeface="+mn-ea"/>
        <a:cs typeface="+mn-cs"/>
      </a:defRPr>
    </a:lvl3pPr>
    <a:lvl4pPr marL="850269" algn="l" defTabSz="566846" rtl="0" eaLnBrk="1" latinLnBrk="0" hangingPunct="1">
      <a:defRPr sz="1116" kern="1200">
        <a:solidFill>
          <a:schemeClr val="tx1"/>
        </a:solidFill>
        <a:latin typeface="+mn-lt"/>
        <a:ea typeface="+mn-ea"/>
        <a:cs typeface="+mn-cs"/>
      </a:defRPr>
    </a:lvl4pPr>
    <a:lvl5pPr marL="1133692" algn="l" defTabSz="566846" rtl="0" eaLnBrk="1" latinLnBrk="0" hangingPunct="1">
      <a:defRPr sz="1116" kern="1200">
        <a:solidFill>
          <a:schemeClr val="tx1"/>
        </a:solidFill>
        <a:latin typeface="+mn-lt"/>
        <a:ea typeface="+mn-ea"/>
        <a:cs typeface="+mn-cs"/>
      </a:defRPr>
    </a:lvl5pPr>
    <a:lvl6pPr marL="1417115" algn="l" defTabSz="566846" rtl="0" eaLnBrk="1" latinLnBrk="0" hangingPunct="1">
      <a:defRPr sz="1116" kern="1200">
        <a:solidFill>
          <a:schemeClr val="tx1"/>
        </a:solidFill>
        <a:latin typeface="+mn-lt"/>
        <a:ea typeface="+mn-ea"/>
        <a:cs typeface="+mn-cs"/>
      </a:defRPr>
    </a:lvl6pPr>
    <a:lvl7pPr marL="1700538" algn="l" defTabSz="566846" rtl="0" eaLnBrk="1" latinLnBrk="0" hangingPunct="1">
      <a:defRPr sz="1116" kern="1200">
        <a:solidFill>
          <a:schemeClr val="tx1"/>
        </a:solidFill>
        <a:latin typeface="+mn-lt"/>
        <a:ea typeface="+mn-ea"/>
        <a:cs typeface="+mn-cs"/>
      </a:defRPr>
    </a:lvl7pPr>
    <a:lvl8pPr marL="1983961" algn="l" defTabSz="566846" rtl="0" eaLnBrk="1" latinLnBrk="0" hangingPunct="1">
      <a:defRPr sz="1116" kern="1200">
        <a:solidFill>
          <a:schemeClr val="tx1"/>
        </a:solidFill>
        <a:latin typeface="+mn-lt"/>
        <a:ea typeface="+mn-ea"/>
        <a:cs typeface="+mn-cs"/>
      </a:defRPr>
    </a:lvl8pPr>
    <a:lvl9pPr marL="2267383" algn="l" defTabSz="566846" rtl="0" eaLnBrk="1" latinLnBrk="0" hangingPunct="1">
      <a:defRPr sz="111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74"/>
    <p:restoredTop sz="94655"/>
  </p:normalViewPr>
  <p:slideViewPr>
    <p:cSldViewPr snapToGrid="0" snapToObjects="1">
      <p:cViewPr>
        <p:scale>
          <a:sx n="140" d="100"/>
          <a:sy n="140" d="100"/>
        </p:scale>
        <p:origin x="33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10595"/>
            <a:ext cx="5829300" cy="1724378"/>
          </a:xfrm>
        </p:spPr>
        <p:txBody>
          <a:bodyPr anchor="b"/>
          <a:lstStyle>
            <a:lvl1pPr algn="ctr">
              <a:defRPr sz="43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601472"/>
            <a:ext cx="5143500" cy="1195828"/>
          </a:xfrm>
        </p:spPr>
        <p:txBody>
          <a:bodyPr/>
          <a:lstStyle>
            <a:lvl1pPr marL="0" indent="0" algn="ctr">
              <a:buNone/>
              <a:defRPr sz="1733"/>
            </a:lvl1pPr>
            <a:lvl2pPr marL="330190" indent="0" algn="ctr">
              <a:buNone/>
              <a:defRPr sz="1444"/>
            </a:lvl2pPr>
            <a:lvl3pPr marL="660380" indent="0" algn="ctr">
              <a:buNone/>
              <a:defRPr sz="1300"/>
            </a:lvl3pPr>
            <a:lvl4pPr marL="990570" indent="0" algn="ctr">
              <a:buNone/>
              <a:defRPr sz="1156"/>
            </a:lvl4pPr>
            <a:lvl5pPr marL="1320759" indent="0" algn="ctr">
              <a:buNone/>
              <a:defRPr sz="1156"/>
            </a:lvl5pPr>
            <a:lvl6pPr marL="1650949" indent="0" algn="ctr">
              <a:buNone/>
              <a:defRPr sz="1156"/>
            </a:lvl6pPr>
            <a:lvl7pPr marL="1981139" indent="0" algn="ctr">
              <a:buNone/>
              <a:defRPr sz="1156"/>
            </a:lvl7pPr>
            <a:lvl8pPr marL="2311329" indent="0" algn="ctr">
              <a:buNone/>
              <a:defRPr sz="1156"/>
            </a:lvl8pPr>
            <a:lvl9pPr marL="2641519" indent="0" algn="ctr">
              <a:buNone/>
              <a:defRPr sz="115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EAB7-4C43-DA4C-9D8D-C1CACFD5E222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50B8-F171-4140-B25B-20783B1AD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EAB7-4C43-DA4C-9D8D-C1CACFD5E222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50B8-F171-4140-B25B-20783B1AD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63701"/>
            <a:ext cx="1478756" cy="41974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63701"/>
            <a:ext cx="4350544" cy="41974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EAB7-4C43-DA4C-9D8D-C1CACFD5E222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50B8-F171-4140-B25B-20783B1AD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EAB7-4C43-DA4C-9D8D-C1CACFD5E222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50B8-F171-4140-B25B-20783B1AD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34812"/>
            <a:ext cx="5915025" cy="2060310"/>
          </a:xfrm>
        </p:spPr>
        <p:txBody>
          <a:bodyPr anchor="b"/>
          <a:lstStyle>
            <a:lvl1pPr>
              <a:defRPr sz="43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314613"/>
            <a:ext cx="5915025" cy="1083468"/>
          </a:xfrm>
        </p:spPr>
        <p:txBody>
          <a:bodyPr/>
          <a:lstStyle>
            <a:lvl1pPr marL="0" indent="0">
              <a:buNone/>
              <a:defRPr sz="1733">
                <a:solidFill>
                  <a:schemeClr val="tx1"/>
                </a:solidFill>
              </a:defRPr>
            </a:lvl1pPr>
            <a:lvl2pPr marL="330190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2pPr>
            <a:lvl3pPr marL="6603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990570" indent="0">
              <a:buNone/>
              <a:defRPr sz="1156">
                <a:solidFill>
                  <a:schemeClr val="tx1">
                    <a:tint val="75000"/>
                  </a:schemeClr>
                </a:solidFill>
              </a:defRPr>
            </a:lvl4pPr>
            <a:lvl5pPr marL="1320759" indent="0">
              <a:buNone/>
              <a:defRPr sz="1156">
                <a:solidFill>
                  <a:schemeClr val="tx1">
                    <a:tint val="75000"/>
                  </a:schemeClr>
                </a:solidFill>
              </a:defRPr>
            </a:lvl5pPr>
            <a:lvl6pPr marL="1650949" indent="0">
              <a:buNone/>
              <a:defRPr sz="1156">
                <a:solidFill>
                  <a:schemeClr val="tx1">
                    <a:tint val="75000"/>
                  </a:schemeClr>
                </a:solidFill>
              </a:defRPr>
            </a:lvl6pPr>
            <a:lvl7pPr marL="1981139" indent="0">
              <a:buNone/>
              <a:defRPr sz="1156">
                <a:solidFill>
                  <a:schemeClr val="tx1">
                    <a:tint val="75000"/>
                  </a:schemeClr>
                </a:solidFill>
              </a:defRPr>
            </a:lvl7pPr>
            <a:lvl8pPr marL="2311329" indent="0">
              <a:buNone/>
              <a:defRPr sz="1156">
                <a:solidFill>
                  <a:schemeClr val="tx1">
                    <a:tint val="75000"/>
                  </a:schemeClr>
                </a:solidFill>
              </a:defRPr>
            </a:lvl8pPr>
            <a:lvl9pPr marL="2641519" indent="0">
              <a:buNone/>
              <a:defRPr sz="11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EAB7-4C43-DA4C-9D8D-C1CACFD5E222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50B8-F171-4140-B25B-20783B1AD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18507"/>
            <a:ext cx="2914650" cy="31426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18507"/>
            <a:ext cx="2914650" cy="31426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EAB7-4C43-DA4C-9D8D-C1CACFD5E222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50B8-F171-4140-B25B-20783B1AD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63703"/>
            <a:ext cx="5915025" cy="9573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14173"/>
            <a:ext cx="2901255" cy="595048"/>
          </a:xfrm>
        </p:spPr>
        <p:txBody>
          <a:bodyPr anchor="b"/>
          <a:lstStyle>
            <a:lvl1pPr marL="0" indent="0">
              <a:buNone/>
              <a:defRPr sz="1733" b="1"/>
            </a:lvl1pPr>
            <a:lvl2pPr marL="330190" indent="0">
              <a:buNone/>
              <a:defRPr sz="1444" b="1"/>
            </a:lvl2pPr>
            <a:lvl3pPr marL="660380" indent="0">
              <a:buNone/>
              <a:defRPr sz="1300" b="1"/>
            </a:lvl3pPr>
            <a:lvl4pPr marL="990570" indent="0">
              <a:buNone/>
              <a:defRPr sz="1156" b="1"/>
            </a:lvl4pPr>
            <a:lvl5pPr marL="1320759" indent="0">
              <a:buNone/>
              <a:defRPr sz="1156" b="1"/>
            </a:lvl5pPr>
            <a:lvl6pPr marL="1650949" indent="0">
              <a:buNone/>
              <a:defRPr sz="1156" b="1"/>
            </a:lvl6pPr>
            <a:lvl7pPr marL="1981139" indent="0">
              <a:buNone/>
              <a:defRPr sz="1156" b="1"/>
            </a:lvl7pPr>
            <a:lvl8pPr marL="2311329" indent="0">
              <a:buNone/>
              <a:defRPr sz="1156" b="1"/>
            </a:lvl8pPr>
            <a:lvl9pPr marL="2641519" indent="0">
              <a:buNone/>
              <a:defRPr sz="11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09221"/>
            <a:ext cx="2901255" cy="26610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14173"/>
            <a:ext cx="2915543" cy="595048"/>
          </a:xfrm>
        </p:spPr>
        <p:txBody>
          <a:bodyPr anchor="b"/>
          <a:lstStyle>
            <a:lvl1pPr marL="0" indent="0">
              <a:buNone/>
              <a:defRPr sz="1733" b="1"/>
            </a:lvl1pPr>
            <a:lvl2pPr marL="330190" indent="0">
              <a:buNone/>
              <a:defRPr sz="1444" b="1"/>
            </a:lvl2pPr>
            <a:lvl3pPr marL="660380" indent="0">
              <a:buNone/>
              <a:defRPr sz="1300" b="1"/>
            </a:lvl3pPr>
            <a:lvl4pPr marL="990570" indent="0">
              <a:buNone/>
              <a:defRPr sz="1156" b="1"/>
            </a:lvl4pPr>
            <a:lvl5pPr marL="1320759" indent="0">
              <a:buNone/>
              <a:defRPr sz="1156" b="1"/>
            </a:lvl5pPr>
            <a:lvl6pPr marL="1650949" indent="0">
              <a:buNone/>
              <a:defRPr sz="1156" b="1"/>
            </a:lvl6pPr>
            <a:lvl7pPr marL="1981139" indent="0">
              <a:buNone/>
              <a:defRPr sz="1156" b="1"/>
            </a:lvl7pPr>
            <a:lvl8pPr marL="2311329" indent="0">
              <a:buNone/>
              <a:defRPr sz="1156" b="1"/>
            </a:lvl8pPr>
            <a:lvl9pPr marL="2641519" indent="0">
              <a:buNone/>
              <a:defRPr sz="11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09221"/>
            <a:ext cx="2915543" cy="26610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EAB7-4C43-DA4C-9D8D-C1CACFD5E222}" type="datetimeFigureOut">
              <a:rPr lang="en-US" smtClean="0"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50B8-F171-4140-B25B-20783B1AD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EAB7-4C43-DA4C-9D8D-C1CACFD5E222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50B8-F171-4140-B25B-20783B1AD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EAB7-4C43-DA4C-9D8D-C1CACFD5E222}" type="datetimeFigureOut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50B8-F171-4140-B25B-20783B1AD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30200"/>
            <a:ext cx="2211884" cy="1155700"/>
          </a:xfrm>
        </p:spPr>
        <p:txBody>
          <a:bodyPr anchor="b"/>
          <a:lstStyle>
            <a:lvl1pPr>
              <a:defRPr sz="231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13142"/>
            <a:ext cx="3471863" cy="3519840"/>
          </a:xfrm>
        </p:spPr>
        <p:txBody>
          <a:bodyPr/>
          <a:lstStyle>
            <a:lvl1pPr>
              <a:defRPr sz="2311"/>
            </a:lvl1pPr>
            <a:lvl2pPr>
              <a:defRPr sz="2022"/>
            </a:lvl2pPr>
            <a:lvl3pPr>
              <a:defRPr sz="1733"/>
            </a:lvl3pPr>
            <a:lvl4pPr>
              <a:defRPr sz="1444"/>
            </a:lvl4pPr>
            <a:lvl5pPr>
              <a:defRPr sz="1444"/>
            </a:lvl5pPr>
            <a:lvl6pPr>
              <a:defRPr sz="1444"/>
            </a:lvl6pPr>
            <a:lvl7pPr>
              <a:defRPr sz="1444"/>
            </a:lvl7pPr>
            <a:lvl8pPr>
              <a:defRPr sz="1444"/>
            </a:lvl8pPr>
            <a:lvl9pPr>
              <a:defRPr sz="14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485900"/>
            <a:ext cx="2211884" cy="2752814"/>
          </a:xfrm>
        </p:spPr>
        <p:txBody>
          <a:bodyPr/>
          <a:lstStyle>
            <a:lvl1pPr marL="0" indent="0">
              <a:buNone/>
              <a:defRPr sz="1156"/>
            </a:lvl1pPr>
            <a:lvl2pPr marL="330190" indent="0">
              <a:buNone/>
              <a:defRPr sz="1011"/>
            </a:lvl2pPr>
            <a:lvl3pPr marL="660380" indent="0">
              <a:buNone/>
              <a:defRPr sz="867"/>
            </a:lvl3pPr>
            <a:lvl4pPr marL="990570" indent="0">
              <a:buNone/>
              <a:defRPr sz="722"/>
            </a:lvl4pPr>
            <a:lvl5pPr marL="1320759" indent="0">
              <a:buNone/>
              <a:defRPr sz="722"/>
            </a:lvl5pPr>
            <a:lvl6pPr marL="1650949" indent="0">
              <a:buNone/>
              <a:defRPr sz="722"/>
            </a:lvl6pPr>
            <a:lvl7pPr marL="1981139" indent="0">
              <a:buNone/>
              <a:defRPr sz="722"/>
            </a:lvl7pPr>
            <a:lvl8pPr marL="2311329" indent="0">
              <a:buNone/>
              <a:defRPr sz="722"/>
            </a:lvl8pPr>
            <a:lvl9pPr marL="2641519" indent="0">
              <a:buNone/>
              <a:defRPr sz="7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EAB7-4C43-DA4C-9D8D-C1CACFD5E222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50B8-F171-4140-B25B-20783B1AD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30200"/>
            <a:ext cx="2211884" cy="1155700"/>
          </a:xfrm>
        </p:spPr>
        <p:txBody>
          <a:bodyPr anchor="b"/>
          <a:lstStyle>
            <a:lvl1pPr>
              <a:defRPr sz="231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13142"/>
            <a:ext cx="3471863" cy="3519840"/>
          </a:xfrm>
        </p:spPr>
        <p:txBody>
          <a:bodyPr anchor="t"/>
          <a:lstStyle>
            <a:lvl1pPr marL="0" indent="0">
              <a:buNone/>
              <a:defRPr sz="2311"/>
            </a:lvl1pPr>
            <a:lvl2pPr marL="330190" indent="0">
              <a:buNone/>
              <a:defRPr sz="2022"/>
            </a:lvl2pPr>
            <a:lvl3pPr marL="660380" indent="0">
              <a:buNone/>
              <a:defRPr sz="1733"/>
            </a:lvl3pPr>
            <a:lvl4pPr marL="990570" indent="0">
              <a:buNone/>
              <a:defRPr sz="1444"/>
            </a:lvl4pPr>
            <a:lvl5pPr marL="1320759" indent="0">
              <a:buNone/>
              <a:defRPr sz="1444"/>
            </a:lvl5pPr>
            <a:lvl6pPr marL="1650949" indent="0">
              <a:buNone/>
              <a:defRPr sz="1444"/>
            </a:lvl6pPr>
            <a:lvl7pPr marL="1981139" indent="0">
              <a:buNone/>
              <a:defRPr sz="1444"/>
            </a:lvl7pPr>
            <a:lvl8pPr marL="2311329" indent="0">
              <a:buNone/>
              <a:defRPr sz="1444"/>
            </a:lvl8pPr>
            <a:lvl9pPr marL="2641519" indent="0">
              <a:buNone/>
              <a:defRPr sz="14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485900"/>
            <a:ext cx="2211884" cy="2752814"/>
          </a:xfrm>
        </p:spPr>
        <p:txBody>
          <a:bodyPr/>
          <a:lstStyle>
            <a:lvl1pPr marL="0" indent="0">
              <a:buNone/>
              <a:defRPr sz="1156"/>
            </a:lvl1pPr>
            <a:lvl2pPr marL="330190" indent="0">
              <a:buNone/>
              <a:defRPr sz="1011"/>
            </a:lvl2pPr>
            <a:lvl3pPr marL="660380" indent="0">
              <a:buNone/>
              <a:defRPr sz="867"/>
            </a:lvl3pPr>
            <a:lvl4pPr marL="990570" indent="0">
              <a:buNone/>
              <a:defRPr sz="722"/>
            </a:lvl4pPr>
            <a:lvl5pPr marL="1320759" indent="0">
              <a:buNone/>
              <a:defRPr sz="722"/>
            </a:lvl5pPr>
            <a:lvl6pPr marL="1650949" indent="0">
              <a:buNone/>
              <a:defRPr sz="722"/>
            </a:lvl6pPr>
            <a:lvl7pPr marL="1981139" indent="0">
              <a:buNone/>
              <a:defRPr sz="722"/>
            </a:lvl7pPr>
            <a:lvl8pPr marL="2311329" indent="0">
              <a:buNone/>
              <a:defRPr sz="722"/>
            </a:lvl8pPr>
            <a:lvl9pPr marL="2641519" indent="0">
              <a:buNone/>
              <a:defRPr sz="7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EAB7-4C43-DA4C-9D8D-C1CACFD5E222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50B8-F171-4140-B25B-20783B1AD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63703"/>
            <a:ext cx="5915025" cy="957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18507"/>
            <a:ext cx="5915025" cy="3142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590699"/>
            <a:ext cx="1543050" cy="263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AEAB7-4C43-DA4C-9D8D-C1CACFD5E222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590699"/>
            <a:ext cx="2314575" cy="263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590699"/>
            <a:ext cx="1543050" cy="263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50B8-F171-4140-B25B-20783B1A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7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60380" rtl="0" eaLnBrk="1" latinLnBrk="0" hangingPunct="1">
        <a:lnSpc>
          <a:spcPct val="90000"/>
        </a:lnSpc>
        <a:spcBef>
          <a:spcPct val="0"/>
        </a:spcBef>
        <a:buNone/>
        <a:defRPr sz="31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5095" indent="-165095" algn="l" defTabSz="660380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022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indent="-165095" algn="l" defTabSz="660380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2pPr>
      <a:lvl3pPr marL="825475" indent="-165095" algn="l" defTabSz="660380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444" kern="1200">
          <a:solidFill>
            <a:schemeClr val="tx1"/>
          </a:solidFill>
          <a:latin typeface="+mn-lt"/>
          <a:ea typeface="+mn-ea"/>
          <a:cs typeface="+mn-cs"/>
        </a:defRPr>
      </a:lvl3pPr>
      <a:lvl4pPr marL="1155664" indent="-165095" algn="l" defTabSz="660380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85854" indent="-165095" algn="l" defTabSz="660380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16044" indent="-165095" algn="l" defTabSz="660380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46234" indent="-165095" algn="l" defTabSz="660380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76424" indent="-165095" algn="l" defTabSz="660380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806614" indent="-165095" algn="l" defTabSz="660380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0190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0380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0570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0759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0949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139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11329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41519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7"/>
          <a:stretch/>
        </p:blipFill>
        <p:spPr>
          <a:xfrm>
            <a:off x="284479" y="2494132"/>
            <a:ext cx="2973600" cy="16487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78"/>
          <a:stretch/>
        </p:blipFill>
        <p:spPr>
          <a:xfrm>
            <a:off x="284479" y="180103"/>
            <a:ext cx="2973600" cy="21831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564" y="344685"/>
            <a:ext cx="2517642" cy="17623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564" y="2217565"/>
            <a:ext cx="2517642" cy="17623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21772" y="403256"/>
            <a:ext cx="954107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/>
              <a:t>CursedForest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5779" y="2278688"/>
            <a:ext cx="9220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dirty="0" smtClean="0"/>
              <a:t>Traditional GWAS</a:t>
            </a:r>
            <a:endParaRPr lang="en-US" sz="800" dirty="0"/>
          </a:p>
        </p:txBody>
      </p:sp>
      <p:cxnSp>
        <p:nvCxnSpPr>
          <p:cNvPr id="15" name="Elbow Connector 14"/>
          <p:cNvCxnSpPr>
            <a:stCxn id="2" idx="0"/>
          </p:cNvCxnSpPr>
          <p:nvPr/>
        </p:nvCxnSpPr>
        <p:spPr>
          <a:xfrm rot="16200000" flipV="1">
            <a:off x="3213238" y="-1062462"/>
            <a:ext cx="99984" cy="27143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81459" y="1225861"/>
            <a:ext cx="1609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1"/>
          </p:cNvCxnSpPr>
          <p:nvPr/>
        </p:nvCxnSpPr>
        <p:spPr>
          <a:xfrm rot="10800000">
            <a:off x="3142446" y="1215700"/>
            <a:ext cx="219119" cy="18830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58716" y="2398695"/>
            <a:ext cx="1002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smtClean="0">
                <a:solidFill>
                  <a:srgbClr val="FF0000"/>
                </a:solidFill>
              </a:rPr>
              <a:t>Genome-wide significance</a:t>
            </a:r>
            <a:endParaRPr lang="en-US" sz="40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77091" y="2925322"/>
            <a:ext cx="41410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smtClean="0">
                <a:solidFill>
                  <a:schemeClr val="accent1"/>
                </a:solidFill>
              </a:rPr>
              <a:t>suggestive</a:t>
            </a:r>
            <a:endParaRPr lang="en-US" sz="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83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2843</TotalTime>
  <Words>6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Bauer</dc:creator>
  <cp:lastModifiedBy>Denis Bauer</cp:lastModifiedBy>
  <cp:revision>6</cp:revision>
  <dcterms:created xsi:type="dcterms:W3CDTF">2017-05-01T00:55:18Z</dcterms:created>
  <dcterms:modified xsi:type="dcterms:W3CDTF">2017-05-03T05:46:48Z</dcterms:modified>
</cp:coreProperties>
</file>