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03" r:id="rId2"/>
    <p:sldMasterId id="2147483692" r:id="rId3"/>
    <p:sldMasterId id="2147483705" r:id="rId4"/>
  </p:sldMasterIdLst>
  <p:notesMasterIdLst>
    <p:notesMasterId r:id="rId7"/>
  </p:notesMasterIdLst>
  <p:sldIdLst>
    <p:sldId id="369" r:id="rId5"/>
    <p:sldId id="37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361F"/>
    <a:srgbClr val="5B9BD6"/>
    <a:srgbClr val="FAA426"/>
    <a:srgbClr val="EB1E42"/>
    <a:srgbClr val="2B323B"/>
    <a:srgbClr val="00B09B"/>
    <a:srgbClr val="F0EEEF"/>
    <a:srgbClr val="0D95BC"/>
    <a:srgbClr val="6C2B43"/>
    <a:srgbClr val="7B00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12" autoAdjust="0"/>
    <p:restoredTop sz="95477" autoAdjust="0"/>
  </p:normalViewPr>
  <p:slideViewPr>
    <p:cSldViewPr snapToGrid="0" showGuides="1">
      <p:cViewPr varScale="1">
        <p:scale>
          <a:sx n="100" d="100"/>
          <a:sy n="100" d="100"/>
        </p:scale>
        <p:origin x="576" y="1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37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088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633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EDF2B47-7C58-458B-A014-B081B81A8D06}"/>
              </a:ext>
            </a:extLst>
          </p:cNvPr>
          <p:cNvGrpSpPr/>
          <p:nvPr userDrawn="1"/>
        </p:nvGrpSpPr>
        <p:grpSpPr>
          <a:xfrm>
            <a:off x="12578648" y="2"/>
            <a:ext cx="2196697" cy="1816099"/>
            <a:chOff x="12554553" y="1"/>
            <a:chExt cx="1647523" cy="1816099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C7ACA455-4437-4416-A6F0-33D534A6AE9F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2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180DD64-6AC6-41B8-826F-6BE55763C65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67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6745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7913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4524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970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633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CF4C143-2DE4-4A59-9225-C44B17F8F99F}"/>
              </a:ext>
            </a:extLst>
          </p:cNvPr>
          <p:cNvGrpSpPr/>
          <p:nvPr userDrawn="1"/>
        </p:nvGrpSpPr>
        <p:grpSpPr>
          <a:xfrm>
            <a:off x="12578648" y="2"/>
            <a:ext cx="2196697" cy="1816099"/>
            <a:chOff x="12554553" y="1"/>
            <a:chExt cx="1647523" cy="1816099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F35CDF3A-32A4-4944-8471-5618C2895CD6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2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C6B6273-908A-4447-8576-D3C55254554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892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8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7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3565285" y="5982909"/>
            <a:ext cx="506143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PowerPoint and Google Slides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4983943" y="2633133"/>
            <a:ext cx="2224135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800">
                <a:solidFill>
                  <a:schemeClr val="bg1"/>
                </a:solidFill>
                <a:effectLst/>
              </a:rPr>
              <a:t>Designed</a:t>
            </a:r>
            <a:r>
              <a:rPr lang="en-US" sz="1800" baseline="0">
                <a:solidFill>
                  <a:schemeClr val="bg1"/>
                </a:solidFill>
                <a:effectLst/>
              </a:rPr>
              <a:t> with         by</a:t>
            </a:r>
            <a:endParaRPr lang="en-US" sz="1800" dirty="0">
              <a:solidFill>
                <a:schemeClr val="bg1"/>
              </a:solidFill>
              <a:effectLst/>
            </a:endParaRPr>
          </a:p>
        </p:txBody>
      </p:sp>
      <p:sp>
        <p:nvSpPr>
          <p:cNvPr id="9" name="Freeform 290"/>
          <p:cNvSpPr/>
          <p:nvPr userDrawn="1"/>
        </p:nvSpPr>
        <p:spPr>
          <a:xfrm>
            <a:off x="6636588" y="2705812"/>
            <a:ext cx="348608" cy="223991"/>
          </a:xfrm>
          <a:custGeom>
            <a:avLst/>
            <a:gdLst/>
            <a:ahLst/>
            <a:cxnLst/>
            <a:rect l="l" t="t" r="r" b="b"/>
            <a:pathLst>
              <a:path w="504825" h="432707">
                <a:moveTo>
                  <a:pt x="134658" y="0"/>
                </a:moveTo>
                <a:cubicBezTo>
                  <a:pt x="146301" y="0"/>
                  <a:pt x="158180" y="2019"/>
                  <a:pt x="170294" y="6057"/>
                </a:cubicBezTo>
                <a:cubicBezTo>
                  <a:pt x="182407" y="10095"/>
                  <a:pt x="193676" y="15541"/>
                  <a:pt x="204099" y="22396"/>
                </a:cubicBezTo>
                <a:cubicBezTo>
                  <a:pt x="214522" y="29251"/>
                  <a:pt x="223490" y="35683"/>
                  <a:pt x="231002" y="41693"/>
                </a:cubicBezTo>
                <a:cubicBezTo>
                  <a:pt x="238514" y="47703"/>
                  <a:pt x="245652" y="54088"/>
                  <a:pt x="252412" y="60849"/>
                </a:cubicBezTo>
                <a:cubicBezTo>
                  <a:pt x="259174" y="54088"/>
                  <a:pt x="266310" y="47703"/>
                  <a:pt x="273823" y="41693"/>
                </a:cubicBezTo>
                <a:cubicBezTo>
                  <a:pt x="281334" y="35683"/>
                  <a:pt x="290303" y="29251"/>
                  <a:pt x="300726" y="22396"/>
                </a:cubicBezTo>
                <a:cubicBezTo>
                  <a:pt x="311149" y="15541"/>
                  <a:pt x="322417" y="10095"/>
                  <a:pt x="334531" y="6057"/>
                </a:cubicBezTo>
                <a:cubicBezTo>
                  <a:pt x="346645" y="2019"/>
                  <a:pt x="358524" y="0"/>
                  <a:pt x="370167" y="0"/>
                </a:cubicBezTo>
                <a:cubicBezTo>
                  <a:pt x="412236" y="0"/>
                  <a:pt x="445197" y="11644"/>
                  <a:pt x="469048" y="34932"/>
                </a:cubicBezTo>
                <a:cubicBezTo>
                  <a:pt x="492899" y="58220"/>
                  <a:pt x="504825" y="90523"/>
                  <a:pt x="504825" y="131840"/>
                </a:cubicBezTo>
                <a:cubicBezTo>
                  <a:pt x="504825" y="173346"/>
                  <a:pt x="483321" y="215602"/>
                  <a:pt x="440313" y="258610"/>
                </a:cubicBezTo>
                <a:lnTo>
                  <a:pt x="264807" y="427636"/>
                </a:lnTo>
                <a:cubicBezTo>
                  <a:pt x="261427" y="431017"/>
                  <a:pt x="257295" y="432707"/>
                  <a:pt x="252412" y="432707"/>
                </a:cubicBezTo>
                <a:cubicBezTo>
                  <a:pt x="247529" y="432707"/>
                  <a:pt x="243398" y="431017"/>
                  <a:pt x="240018" y="427636"/>
                </a:cubicBezTo>
                <a:lnTo>
                  <a:pt x="64230" y="258047"/>
                </a:lnTo>
                <a:cubicBezTo>
                  <a:pt x="62351" y="256544"/>
                  <a:pt x="59770" y="254103"/>
                  <a:pt x="56482" y="250722"/>
                </a:cubicBezTo>
                <a:cubicBezTo>
                  <a:pt x="53196" y="247342"/>
                  <a:pt x="47984" y="241191"/>
                  <a:pt x="40848" y="232270"/>
                </a:cubicBezTo>
                <a:cubicBezTo>
                  <a:pt x="33712" y="223349"/>
                  <a:pt x="27326" y="214194"/>
                  <a:pt x="21692" y="204803"/>
                </a:cubicBezTo>
                <a:cubicBezTo>
                  <a:pt x="16057" y="195413"/>
                  <a:pt x="11035" y="184051"/>
                  <a:pt x="6620" y="170717"/>
                </a:cubicBezTo>
                <a:cubicBezTo>
                  <a:pt x="2207" y="157382"/>
                  <a:pt x="0" y="144423"/>
                  <a:pt x="0" y="131840"/>
                </a:cubicBezTo>
                <a:cubicBezTo>
                  <a:pt x="0" y="90523"/>
                  <a:pt x="11926" y="58220"/>
                  <a:pt x="35777" y="34932"/>
                </a:cubicBezTo>
                <a:cubicBezTo>
                  <a:pt x="59629" y="11644"/>
                  <a:pt x="92588" y="0"/>
                  <a:pt x="134658" y="0"/>
                </a:cubicBezTo>
                <a:close/>
              </a:path>
            </a:pathLst>
          </a:custGeom>
          <a:solidFill>
            <a:srgbClr val="D9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762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946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891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65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479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677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0633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0633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9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23" name="Freeform 22"/>
          <p:cNvSpPr/>
          <p:nvPr userDrawn="1"/>
        </p:nvSpPr>
        <p:spPr>
          <a:xfrm rot="5400000">
            <a:off x="183153" y="21292"/>
            <a:ext cx="369496" cy="761203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sz="1800"/>
          </a:p>
        </p:txBody>
      </p:sp>
      <p:sp>
        <p:nvSpPr>
          <p:cNvPr id="7" name="Rectangle 6"/>
          <p:cNvSpPr/>
          <p:nvPr userDrawn="1"/>
        </p:nvSpPr>
        <p:spPr>
          <a:xfrm>
            <a:off x="-118532" y="6959601"/>
            <a:ext cx="14863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1100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2206545" y="-73804"/>
            <a:ext cx="1977375" cy="612144"/>
            <a:chOff x="-2096383" y="21447"/>
            <a:chExt cx="1483030" cy="612144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-2096383" y="21447"/>
              <a:ext cx="2599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-1002010" y="387370"/>
              <a:ext cx="3308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065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942A-26CB-4FC8-A61F-ED7BAF06B75B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354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">
            <a:extLst>
              <a:ext uri="{FF2B5EF4-FFF2-40B4-BE49-F238E27FC236}">
                <a16:creationId xmlns:a16="http://schemas.microsoft.com/office/drawing/2014/main" id="{C15007B1-745F-4222-AEDB-FA808ECB4E9E}"/>
              </a:ext>
            </a:extLst>
          </p:cNvPr>
          <p:cNvSpPr/>
          <p:nvPr/>
        </p:nvSpPr>
        <p:spPr>
          <a:xfrm>
            <a:off x="7693154" y="1332684"/>
            <a:ext cx="4296662" cy="14132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09" h="21600" extrusionOk="0">
                <a:moveTo>
                  <a:pt x="995" y="21600"/>
                </a:moveTo>
                <a:lnTo>
                  <a:pt x="20318" y="21600"/>
                </a:lnTo>
                <a:cubicBezTo>
                  <a:pt x="20864" y="21600"/>
                  <a:pt x="21309" y="20963"/>
                  <a:pt x="21309" y="20181"/>
                </a:cubicBezTo>
                <a:lnTo>
                  <a:pt x="21309" y="1419"/>
                </a:lnTo>
                <a:cubicBezTo>
                  <a:pt x="21309" y="637"/>
                  <a:pt x="20864" y="0"/>
                  <a:pt x="20318" y="0"/>
                </a:cubicBezTo>
                <a:lnTo>
                  <a:pt x="3616" y="0"/>
                </a:lnTo>
                <a:cubicBezTo>
                  <a:pt x="3070" y="0"/>
                  <a:pt x="2625" y="637"/>
                  <a:pt x="2625" y="1419"/>
                </a:cubicBezTo>
                <a:lnTo>
                  <a:pt x="2625" y="14299"/>
                </a:lnTo>
                <a:cubicBezTo>
                  <a:pt x="2625" y="14608"/>
                  <a:pt x="2554" y="14911"/>
                  <a:pt x="2422" y="15163"/>
                </a:cubicBezTo>
                <a:lnTo>
                  <a:pt x="202" y="19324"/>
                </a:lnTo>
                <a:cubicBezTo>
                  <a:pt x="-291" y="20251"/>
                  <a:pt x="176" y="21600"/>
                  <a:pt x="995" y="21600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  <a:effectLst>
            <a:outerShdw blurRad="101600" dist="508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351000" tIns="28575" rIns="81000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de-AT" sz="2000" b="1" dirty="0" err="1">
                <a:solidFill>
                  <a:schemeClr val="bg1"/>
                </a:solidFill>
              </a:rPr>
              <a:t>Collisional</a:t>
            </a:r>
            <a:r>
              <a:rPr lang="de-AT" sz="2000" b="1" dirty="0">
                <a:solidFill>
                  <a:schemeClr val="bg1"/>
                </a:solidFill>
              </a:rPr>
              <a:t> </a:t>
            </a:r>
            <a:r>
              <a:rPr lang="de-AT" sz="2000" b="1" dirty="0" err="1">
                <a:solidFill>
                  <a:schemeClr val="bg1"/>
                </a:solidFill>
              </a:rPr>
              <a:t>guiding</a:t>
            </a:r>
            <a:r>
              <a:rPr lang="de-AT" sz="2000" b="1" dirty="0">
                <a:solidFill>
                  <a:schemeClr val="bg1"/>
                </a:solidFill>
              </a:rPr>
              <a:t> </a:t>
            </a:r>
            <a:r>
              <a:rPr lang="de-AT" sz="2000" b="1" dirty="0" err="1">
                <a:solidFill>
                  <a:schemeClr val="bg1"/>
                </a:solidFill>
              </a:rPr>
              <a:t>center</a:t>
            </a:r>
            <a:r>
              <a:rPr lang="de-AT" sz="2000" b="1" dirty="0">
                <a:solidFill>
                  <a:schemeClr val="bg1"/>
                </a:solidFill>
              </a:rPr>
              <a:t> </a:t>
            </a:r>
            <a:r>
              <a:rPr lang="de-AT" sz="2000" b="1" dirty="0" err="1">
                <a:solidFill>
                  <a:schemeClr val="bg1"/>
                </a:solidFill>
              </a:rPr>
              <a:t>orbits</a:t>
            </a:r>
            <a:endParaRPr lang="de-AT" sz="2000" dirty="0">
              <a:solidFill>
                <a:schemeClr val="bg1"/>
              </a:solidFill>
            </a:endParaRPr>
          </a:p>
          <a:p>
            <a:pPr lvl="2"/>
            <a:r>
              <a:rPr lang="de-AT" dirty="0">
                <a:solidFill>
                  <a:schemeClr val="bg1"/>
                </a:solidFill>
              </a:rPr>
              <a:t>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 err="1">
                <a:solidFill>
                  <a:schemeClr val="bg1"/>
                </a:solidFill>
              </a:rPr>
              <a:t>stochastic</a:t>
            </a:r>
            <a:r>
              <a:rPr lang="de-AT" dirty="0">
                <a:solidFill>
                  <a:schemeClr val="bg1"/>
                </a:solidFill>
              </a:rPr>
              <a:t> </a:t>
            </a:r>
            <a:r>
              <a:rPr lang="de-AT" dirty="0" err="1">
                <a:solidFill>
                  <a:schemeClr val="bg1"/>
                </a:solidFill>
              </a:rPr>
              <a:t>particle</a:t>
            </a:r>
            <a:r>
              <a:rPr lang="de-AT" dirty="0">
                <a:solidFill>
                  <a:schemeClr val="bg1"/>
                </a:solidFill>
              </a:rPr>
              <a:t> </a:t>
            </a:r>
            <a:r>
              <a:rPr lang="de-AT" dirty="0" err="1">
                <a:solidFill>
                  <a:schemeClr val="bg1"/>
                </a:solidFill>
              </a:rPr>
              <a:t>scattering</a:t>
            </a:r>
            <a:r>
              <a:rPr lang="de-AT" dirty="0">
                <a:solidFill>
                  <a:schemeClr val="bg1"/>
                </a:solidFill>
              </a:rPr>
              <a:t>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>
                <a:solidFill>
                  <a:schemeClr val="bg1"/>
                </a:solidFill>
              </a:rPr>
              <a:t>massive </a:t>
            </a:r>
            <a:r>
              <a:rPr lang="de-AT" dirty="0" err="1">
                <a:solidFill>
                  <a:schemeClr val="bg1"/>
                </a:solidFill>
              </a:rPr>
              <a:t>calculation</a:t>
            </a:r>
            <a:r>
              <a:rPr lang="de-AT" dirty="0">
                <a:solidFill>
                  <a:schemeClr val="bg1"/>
                </a:solidFill>
              </a:rPr>
              <a:t> </a:t>
            </a:r>
            <a:r>
              <a:rPr lang="de-AT" dirty="0" err="1">
                <a:solidFill>
                  <a:schemeClr val="bg1"/>
                </a:solidFill>
              </a:rPr>
              <a:t>of</a:t>
            </a:r>
            <a:r>
              <a:rPr lang="de-AT" dirty="0">
                <a:solidFill>
                  <a:schemeClr val="bg1"/>
                </a:solidFill>
              </a:rPr>
              <a:t> </a:t>
            </a:r>
            <a:r>
              <a:rPr lang="de-AT" dirty="0" err="1">
                <a:solidFill>
                  <a:schemeClr val="bg1"/>
                </a:solidFill>
              </a:rPr>
              <a:t>orbits</a:t>
            </a:r>
            <a:endParaRPr lang="de-AT" dirty="0">
              <a:solidFill>
                <a:schemeClr val="bg1"/>
              </a:solidFill>
            </a:endParaRPr>
          </a:p>
          <a:p>
            <a:pPr lvl="1">
              <a:lnSpc>
                <a:spcPts val="1300"/>
              </a:lnSpc>
            </a:pPr>
            <a:endParaRPr lang="en-US" sz="1200" noProof="1">
              <a:solidFill>
                <a:schemeClr val="bg1"/>
              </a:solidFill>
            </a:endParaRPr>
          </a:p>
        </p:txBody>
      </p:sp>
      <p:sp>
        <p:nvSpPr>
          <p:cNvPr id="26" name="Shape">
            <a:extLst>
              <a:ext uri="{FF2B5EF4-FFF2-40B4-BE49-F238E27FC236}">
                <a16:creationId xmlns:a16="http://schemas.microsoft.com/office/drawing/2014/main" id="{9B80EBAD-C359-4B86-AE63-8AD485369FA9}"/>
              </a:ext>
            </a:extLst>
          </p:cNvPr>
          <p:cNvSpPr/>
          <p:nvPr/>
        </p:nvSpPr>
        <p:spPr>
          <a:xfrm>
            <a:off x="7379962" y="5102846"/>
            <a:ext cx="4613700" cy="15951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09" h="21600" extrusionOk="0">
                <a:moveTo>
                  <a:pt x="995" y="0"/>
                </a:moveTo>
                <a:lnTo>
                  <a:pt x="20318" y="0"/>
                </a:lnTo>
                <a:cubicBezTo>
                  <a:pt x="20864" y="0"/>
                  <a:pt x="21309" y="637"/>
                  <a:pt x="21309" y="1419"/>
                </a:cubicBezTo>
                <a:lnTo>
                  <a:pt x="21309" y="20181"/>
                </a:lnTo>
                <a:cubicBezTo>
                  <a:pt x="21309" y="20963"/>
                  <a:pt x="20864" y="21600"/>
                  <a:pt x="20318" y="21600"/>
                </a:cubicBezTo>
                <a:lnTo>
                  <a:pt x="3616" y="21600"/>
                </a:lnTo>
                <a:cubicBezTo>
                  <a:pt x="3070" y="21600"/>
                  <a:pt x="2625" y="20963"/>
                  <a:pt x="2625" y="20181"/>
                </a:cubicBezTo>
                <a:lnTo>
                  <a:pt x="2625" y="7301"/>
                </a:lnTo>
                <a:cubicBezTo>
                  <a:pt x="2625" y="6992"/>
                  <a:pt x="2554" y="6689"/>
                  <a:pt x="2422" y="6437"/>
                </a:cubicBezTo>
                <a:lnTo>
                  <a:pt x="202" y="2276"/>
                </a:lnTo>
                <a:cubicBezTo>
                  <a:pt x="-291" y="1343"/>
                  <a:pt x="176" y="0"/>
                  <a:pt x="995" y="0"/>
                </a:cubicBezTo>
                <a:close/>
              </a:path>
            </a:pathLst>
          </a:custGeom>
          <a:solidFill>
            <a:srgbClr val="5B9BD6"/>
          </a:solidFill>
          <a:ln w="12700">
            <a:miter lim="400000"/>
          </a:ln>
          <a:effectLst>
            <a:outerShdw blurRad="101600" dist="508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351000" tIns="28575" rIns="81000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de-AT" sz="2000" b="1" dirty="0">
                <a:solidFill>
                  <a:schemeClr val="bg1"/>
                </a:solidFill>
              </a:rPr>
              <a:t>Moments </a:t>
            </a:r>
            <a:r>
              <a:rPr lang="de-AT" sz="2000" b="1" dirty="0" err="1">
                <a:solidFill>
                  <a:schemeClr val="bg1"/>
                </a:solidFill>
              </a:rPr>
              <a:t>of</a:t>
            </a:r>
            <a:r>
              <a:rPr lang="de-AT" sz="2000" b="1" dirty="0">
                <a:solidFill>
                  <a:schemeClr val="bg1"/>
                </a:solidFill>
              </a:rPr>
              <a:t> </a:t>
            </a:r>
            <a:r>
              <a:rPr lang="de-AT" sz="2000" b="1" dirty="0" err="1">
                <a:solidFill>
                  <a:schemeClr val="bg1"/>
                </a:solidFill>
              </a:rPr>
              <a:t>distribution</a:t>
            </a:r>
            <a:r>
              <a:rPr lang="de-AT" sz="2000" b="1" dirty="0">
                <a:solidFill>
                  <a:schemeClr val="bg1"/>
                </a:solidFill>
              </a:rPr>
              <a:t> </a:t>
            </a:r>
            <a:r>
              <a:rPr lang="de-AT" sz="2000" b="1" dirty="0" err="1">
                <a:solidFill>
                  <a:schemeClr val="bg1"/>
                </a:solidFill>
              </a:rPr>
              <a:t>function</a:t>
            </a:r>
            <a:endParaRPr lang="de-AT" sz="2000" b="1" dirty="0">
              <a:solidFill>
                <a:schemeClr val="bg1"/>
              </a:solidFill>
            </a:endParaRPr>
          </a:p>
          <a:p>
            <a:pPr lvl="1"/>
            <a:endParaRPr lang="de-AT" sz="1400" dirty="0">
              <a:solidFill>
                <a:schemeClr val="bg1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AT" dirty="0">
                <a:solidFill>
                  <a:schemeClr val="bg1"/>
                </a:solidFill>
              </a:rPr>
              <a:t>box </a:t>
            </a:r>
            <a:r>
              <a:rPr lang="de-AT" dirty="0" err="1">
                <a:solidFill>
                  <a:schemeClr val="bg1"/>
                </a:solidFill>
              </a:rPr>
              <a:t>counting</a:t>
            </a:r>
            <a:r>
              <a:rPr lang="de-AT" dirty="0">
                <a:solidFill>
                  <a:schemeClr val="bg1"/>
                </a:solidFill>
              </a:rPr>
              <a:t> </a:t>
            </a:r>
            <a:r>
              <a:rPr lang="de-AT" dirty="0" err="1">
                <a:solidFill>
                  <a:schemeClr val="bg1"/>
                </a:solidFill>
              </a:rPr>
              <a:t>of</a:t>
            </a:r>
            <a:r>
              <a:rPr lang="de-AT" dirty="0">
                <a:solidFill>
                  <a:schemeClr val="bg1"/>
                </a:solidFill>
              </a:rPr>
              <a:t> </a:t>
            </a:r>
            <a:r>
              <a:rPr lang="de-AT" dirty="0" err="1">
                <a:solidFill>
                  <a:schemeClr val="bg1"/>
                </a:solidFill>
              </a:rPr>
              <a:t>test</a:t>
            </a:r>
            <a:r>
              <a:rPr lang="de-AT" dirty="0">
                <a:solidFill>
                  <a:schemeClr val="bg1"/>
                </a:solidFill>
              </a:rPr>
              <a:t> </a:t>
            </a:r>
            <a:r>
              <a:rPr lang="de-AT" dirty="0" err="1">
                <a:solidFill>
                  <a:schemeClr val="bg1"/>
                </a:solidFill>
              </a:rPr>
              <a:t>particles</a:t>
            </a:r>
            <a:endParaRPr lang="de-AT" dirty="0">
              <a:solidFill>
                <a:schemeClr val="bg1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AT" dirty="0" err="1">
                <a:solidFill>
                  <a:schemeClr val="bg1"/>
                </a:solidFill>
              </a:rPr>
              <a:t>charge</a:t>
            </a:r>
            <a:r>
              <a:rPr lang="de-AT" dirty="0">
                <a:solidFill>
                  <a:schemeClr val="bg1"/>
                </a:solidFill>
              </a:rPr>
              <a:t> </a:t>
            </a:r>
            <a:r>
              <a:rPr lang="de-AT" dirty="0" err="1">
                <a:solidFill>
                  <a:schemeClr val="bg1"/>
                </a:solidFill>
              </a:rPr>
              <a:t>density</a:t>
            </a:r>
            <a:r>
              <a:rPr lang="de-AT" dirty="0">
                <a:solidFill>
                  <a:schemeClr val="bg1"/>
                </a:solidFill>
              </a:rPr>
              <a:t> ẟ𝜌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AT" dirty="0" err="1">
                <a:solidFill>
                  <a:schemeClr val="bg1"/>
                </a:solidFill>
              </a:rPr>
              <a:t>current</a:t>
            </a:r>
            <a:r>
              <a:rPr lang="de-AT" dirty="0">
                <a:solidFill>
                  <a:schemeClr val="bg1"/>
                </a:solidFill>
              </a:rPr>
              <a:t> </a:t>
            </a:r>
            <a:r>
              <a:rPr lang="de-AT" dirty="0" err="1">
                <a:solidFill>
                  <a:schemeClr val="bg1"/>
                </a:solidFill>
              </a:rPr>
              <a:t>density</a:t>
            </a:r>
            <a:r>
              <a:rPr lang="de-AT" dirty="0">
                <a:solidFill>
                  <a:schemeClr val="bg1"/>
                </a:solidFill>
              </a:rPr>
              <a:t> ẟ</a:t>
            </a:r>
            <a:r>
              <a:rPr lang="de-AT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de-AT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300"/>
              </a:lnSpc>
            </a:pPr>
            <a:endParaRPr lang="en-US" sz="1050" noProof="1">
              <a:solidFill>
                <a:schemeClr val="bg1"/>
              </a:solidFill>
            </a:endParaRPr>
          </a:p>
        </p:txBody>
      </p:sp>
      <p:sp>
        <p:nvSpPr>
          <p:cNvPr id="27" name="Shape">
            <a:extLst>
              <a:ext uri="{FF2B5EF4-FFF2-40B4-BE49-F238E27FC236}">
                <a16:creationId xmlns:a16="http://schemas.microsoft.com/office/drawing/2014/main" id="{63BB4815-4A38-4646-B5DB-E10B51575541}"/>
              </a:ext>
            </a:extLst>
          </p:cNvPr>
          <p:cNvSpPr/>
          <p:nvPr/>
        </p:nvSpPr>
        <p:spPr>
          <a:xfrm>
            <a:off x="74193" y="1332683"/>
            <a:ext cx="4373235" cy="1413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09" h="21600" extrusionOk="0">
                <a:moveTo>
                  <a:pt x="20314" y="21600"/>
                </a:moveTo>
                <a:lnTo>
                  <a:pt x="991" y="21600"/>
                </a:lnTo>
                <a:cubicBezTo>
                  <a:pt x="445" y="21600"/>
                  <a:pt x="0" y="20963"/>
                  <a:pt x="0" y="20181"/>
                </a:cubicBezTo>
                <a:lnTo>
                  <a:pt x="0" y="1419"/>
                </a:lnTo>
                <a:cubicBezTo>
                  <a:pt x="0" y="637"/>
                  <a:pt x="445" y="0"/>
                  <a:pt x="991" y="0"/>
                </a:cubicBezTo>
                <a:lnTo>
                  <a:pt x="17693" y="0"/>
                </a:lnTo>
                <a:cubicBezTo>
                  <a:pt x="18239" y="0"/>
                  <a:pt x="18684" y="637"/>
                  <a:pt x="18684" y="1419"/>
                </a:cubicBezTo>
                <a:lnTo>
                  <a:pt x="18684" y="14299"/>
                </a:lnTo>
                <a:cubicBezTo>
                  <a:pt x="18684" y="14608"/>
                  <a:pt x="18755" y="14911"/>
                  <a:pt x="18887" y="15163"/>
                </a:cubicBezTo>
                <a:lnTo>
                  <a:pt x="21107" y="19324"/>
                </a:lnTo>
                <a:cubicBezTo>
                  <a:pt x="21600" y="20251"/>
                  <a:pt x="21133" y="21600"/>
                  <a:pt x="20314" y="21600"/>
                </a:cubicBezTo>
                <a:close/>
              </a:path>
            </a:pathLst>
          </a:custGeom>
          <a:solidFill>
            <a:srgbClr val="DF361F"/>
          </a:solidFill>
          <a:ln w="12700">
            <a:miter lim="400000"/>
          </a:ln>
          <a:effectLst>
            <a:outerShdw blurRad="101600" dist="508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108000" tIns="28575" rIns="351000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AT" sz="1400" b="1" dirty="0">
                <a:solidFill>
                  <a:schemeClr val="bg1"/>
                </a:solidFill>
              </a:rPr>
              <a:t>     </a:t>
            </a:r>
            <a:r>
              <a:rPr lang="de-AT" sz="2000" b="1" dirty="0">
                <a:solidFill>
                  <a:schemeClr val="bg1"/>
                </a:solidFill>
              </a:rPr>
              <a:t>Total </a:t>
            </a:r>
            <a:r>
              <a:rPr lang="de-AT" sz="2000" b="1" dirty="0" err="1">
                <a:solidFill>
                  <a:schemeClr val="bg1"/>
                </a:solidFill>
              </a:rPr>
              <a:t>electromagnetic</a:t>
            </a:r>
            <a:r>
              <a:rPr lang="de-AT" sz="2000" b="1" dirty="0">
                <a:solidFill>
                  <a:schemeClr val="bg1"/>
                </a:solidFill>
              </a:rPr>
              <a:t> </a:t>
            </a:r>
            <a:r>
              <a:rPr lang="de-AT" sz="2000" b="1" dirty="0" err="1">
                <a:solidFill>
                  <a:schemeClr val="bg1"/>
                </a:solidFill>
              </a:rPr>
              <a:t>fields</a:t>
            </a:r>
            <a:endParaRPr lang="de-AT" sz="2000" b="1" dirty="0">
              <a:solidFill>
                <a:schemeClr val="bg1"/>
              </a:solidFill>
            </a:endParaRPr>
          </a:p>
          <a:p>
            <a:endParaRPr lang="de-AT" sz="14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>
                <a:solidFill>
                  <a:schemeClr val="bg1"/>
                </a:solidFill>
              </a:rPr>
              <a:t>update </a:t>
            </a:r>
            <a:r>
              <a:rPr lang="de-AT" dirty="0" err="1">
                <a:solidFill>
                  <a:schemeClr val="bg1"/>
                </a:solidFill>
              </a:rPr>
              <a:t>given</a:t>
            </a:r>
            <a:r>
              <a:rPr lang="de-AT" dirty="0">
                <a:solidFill>
                  <a:schemeClr val="bg1"/>
                </a:solidFill>
              </a:rPr>
              <a:t> </a:t>
            </a:r>
            <a:r>
              <a:rPr lang="de-AT" dirty="0" err="1">
                <a:solidFill>
                  <a:schemeClr val="bg1"/>
                </a:solidFill>
              </a:rPr>
              <a:t>fields</a:t>
            </a:r>
            <a:r>
              <a:rPr lang="de-AT" dirty="0">
                <a:solidFill>
                  <a:schemeClr val="bg1"/>
                </a:solidFill>
              </a:rPr>
              <a:t> </a:t>
            </a:r>
            <a:r>
              <a:rPr lang="de-AT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de-AT" dirty="0">
                <a:solidFill>
                  <a:schemeClr val="bg1"/>
                </a:solidFill>
              </a:rPr>
              <a:t>, </a:t>
            </a:r>
            <a:r>
              <a:rPr lang="de-AT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  <a:p>
            <a:pPr lvl="1"/>
            <a:endParaRPr lang="de-AT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300"/>
              </a:lnSpc>
            </a:pPr>
            <a:endParaRPr lang="en-US" sz="1100" noProof="1">
              <a:solidFill>
                <a:schemeClr val="bg1"/>
              </a:solidFill>
            </a:endParaRPr>
          </a:p>
        </p:txBody>
      </p:sp>
      <p:sp>
        <p:nvSpPr>
          <p:cNvPr id="28" name="Shape">
            <a:extLst>
              <a:ext uri="{FF2B5EF4-FFF2-40B4-BE49-F238E27FC236}">
                <a16:creationId xmlns:a16="http://schemas.microsoft.com/office/drawing/2014/main" id="{B780FA6D-DE17-4604-AAD7-402F703F0B82}"/>
              </a:ext>
            </a:extLst>
          </p:cNvPr>
          <p:cNvSpPr/>
          <p:nvPr/>
        </p:nvSpPr>
        <p:spPr>
          <a:xfrm>
            <a:off x="70356" y="5102846"/>
            <a:ext cx="4704823" cy="15951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09" h="21600" extrusionOk="0">
                <a:moveTo>
                  <a:pt x="20314" y="0"/>
                </a:moveTo>
                <a:lnTo>
                  <a:pt x="991" y="0"/>
                </a:lnTo>
                <a:cubicBezTo>
                  <a:pt x="445" y="0"/>
                  <a:pt x="0" y="637"/>
                  <a:pt x="0" y="1419"/>
                </a:cubicBezTo>
                <a:lnTo>
                  <a:pt x="0" y="20181"/>
                </a:lnTo>
                <a:cubicBezTo>
                  <a:pt x="0" y="20963"/>
                  <a:pt x="445" y="21600"/>
                  <a:pt x="991" y="21600"/>
                </a:cubicBezTo>
                <a:lnTo>
                  <a:pt x="17693" y="21600"/>
                </a:lnTo>
                <a:cubicBezTo>
                  <a:pt x="18239" y="21600"/>
                  <a:pt x="18684" y="20963"/>
                  <a:pt x="18684" y="20181"/>
                </a:cubicBezTo>
                <a:lnTo>
                  <a:pt x="18684" y="7301"/>
                </a:lnTo>
                <a:cubicBezTo>
                  <a:pt x="18684" y="6992"/>
                  <a:pt x="18755" y="6689"/>
                  <a:pt x="18887" y="6437"/>
                </a:cubicBezTo>
                <a:lnTo>
                  <a:pt x="21107" y="2276"/>
                </a:lnTo>
                <a:cubicBezTo>
                  <a:pt x="21600" y="1343"/>
                  <a:pt x="21133" y="0"/>
                  <a:pt x="20314" y="0"/>
                </a:cubicBezTo>
                <a:close/>
              </a:path>
            </a:pathLst>
          </a:custGeom>
          <a:solidFill>
            <a:srgbClr val="FAA426"/>
          </a:solidFill>
          <a:ln w="12700">
            <a:miter lim="400000"/>
          </a:ln>
          <a:effectLst>
            <a:outerShdw blurRad="101600" dist="508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108000" tIns="28575" rIns="351000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AT" sz="2000" b="1" dirty="0">
                <a:solidFill>
                  <a:schemeClr val="bg1"/>
                </a:solidFill>
              </a:rPr>
              <a:t>                </a:t>
            </a:r>
            <a:r>
              <a:rPr lang="de-AT" sz="2000" b="1" dirty="0" err="1">
                <a:solidFill>
                  <a:schemeClr val="bg1"/>
                </a:solidFill>
              </a:rPr>
              <a:t>Contributions</a:t>
            </a:r>
            <a:r>
              <a:rPr lang="de-AT" sz="2000" b="1" dirty="0">
                <a:solidFill>
                  <a:schemeClr val="bg1"/>
                </a:solidFill>
              </a:rPr>
              <a:t> </a:t>
            </a:r>
            <a:r>
              <a:rPr lang="de-AT" sz="2000" b="1" dirty="0" err="1">
                <a:solidFill>
                  <a:schemeClr val="bg1"/>
                </a:solidFill>
              </a:rPr>
              <a:t>to</a:t>
            </a:r>
            <a:r>
              <a:rPr lang="de-AT" sz="2000" b="1" dirty="0">
                <a:solidFill>
                  <a:schemeClr val="bg1"/>
                </a:solidFill>
              </a:rPr>
              <a:t> </a:t>
            </a:r>
            <a:r>
              <a:rPr lang="de-AT" sz="2000" b="1" dirty="0" err="1">
                <a:solidFill>
                  <a:schemeClr val="bg1"/>
                </a:solidFill>
              </a:rPr>
              <a:t>fields</a:t>
            </a:r>
            <a:br>
              <a:rPr lang="de-AT" sz="2000" b="1" dirty="0">
                <a:solidFill>
                  <a:schemeClr val="bg1"/>
                </a:solidFill>
              </a:rPr>
            </a:br>
            <a:endParaRPr lang="de-AT" sz="20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>
                <a:solidFill>
                  <a:schemeClr val="bg1"/>
                </a:solidFill>
              </a:rPr>
              <a:t>Finite Element </a:t>
            </a:r>
            <a:r>
              <a:rPr lang="de-AT" dirty="0" err="1">
                <a:solidFill>
                  <a:schemeClr val="bg1"/>
                </a:solidFill>
              </a:rPr>
              <a:t>Method</a:t>
            </a:r>
            <a:r>
              <a:rPr lang="de-AT" dirty="0">
                <a:solidFill>
                  <a:schemeClr val="bg1"/>
                </a:solidFill>
              </a:rPr>
              <a:t> (Maxwell </a:t>
            </a:r>
            <a:r>
              <a:rPr lang="de-AT" dirty="0" err="1">
                <a:solidFill>
                  <a:schemeClr val="bg1"/>
                </a:solidFill>
              </a:rPr>
              <a:t>solver</a:t>
            </a:r>
            <a:r>
              <a:rPr lang="de-AT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 err="1">
                <a:solidFill>
                  <a:schemeClr val="bg1"/>
                </a:solidFill>
              </a:rPr>
              <a:t>change</a:t>
            </a:r>
            <a:r>
              <a:rPr lang="de-AT" dirty="0">
                <a:solidFill>
                  <a:schemeClr val="bg1"/>
                </a:solidFill>
              </a:rPr>
              <a:t> in </a:t>
            </a:r>
            <a:r>
              <a:rPr lang="de-AT" dirty="0" err="1">
                <a:solidFill>
                  <a:schemeClr val="bg1"/>
                </a:solidFill>
              </a:rPr>
              <a:t>vector</a:t>
            </a:r>
            <a:r>
              <a:rPr lang="de-AT" dirty="0">
                <a:solidFill>
                  <a:schemeClr val="bg1"/>
                </a:solidFill>
              </a:rPr>
              <a:t> potential ẟ</a:t>
            </a:r>
            <a:r>
              <a:rPr lang="de-AT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de-AT" dirty="0">
                <a:solidFill>
                  <a:schemeClr val="bg1"/>
                </a:solidFill>
              </a:rPr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 err="1">
                <a:solidFill>
                  <a:schemeClr val="bg1"/>
                </a:solidFill>
              </a:rPr>
              <a:t>change</a:t>
            </a:r>
            <a:r>
              <a:rPr lang="de-AT" dirty="0">
                <a:solidFill>
                  <a:schemeClr val="bg1"/>
                </a:solidFill>
              </a:rPr>
              <a:t> in </a:t>
            </a:r>
            <a:r>
              <a:rPr lang="de-AT" dirty="0" err="1">
                <a:solidFill>
                  <a:schemeClr val="bg1"/>
                </a:solidFill>
              </a:rPr>
              <a:t>electrostatic</a:t>
            </a:r>
            <a:r>
              <a:rPr lang="de-AT" dirty="0">
                <a:solidFill>
                  <a:schemeClr val="bg1"/>
                </a:solidFill>
              </a:rPr>
              <a:t> potential ẟ</a:t>
            </a:r>
            <a:r>
              <a:rPr lang="de-AT" dirty="0" err="1">
                <a:solidFill>
                  <a:schemeClr val="bg1"/>
                </a:solidFill>
              </a:rPr>
              <a:t>ɸ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15" name="Circle">
            <a:extLst>
              <a:ext uri="{FF2B5EF4-FFF2-40B4-BE49-F238E27FC236}">
                <a16:creationId xmlns:a16="http://schemas.microsoft.com/office/drawing/2014/main" id="{0B11859B-7E40-4231-9F47-D747DA2341F8}"/>
              </a:ext>
            </a:extLst>
          </p:cNvPr>
          <p:cNvSpPr/>
          <p:nvPr/>
        </p:nvSpPr>
        <p:spPr>
          <a:xfrm>
            <a:off x="4234652" y="1888900"/>
            <a:ext cx="3685835" cy="3685835"/>
          </a:xfrm>
          <a:prstGeom prst="ellipse">
            <a:avLst/>
          </a:prstGeom>
          <a:solidFill>
            <a:srgbClr val="F5F5F5"/>
          </a:solidFill>
          <a:ln w="76200">
            <a:solidFill>
              <a:schemeClr val="bg2"/>
            </a:solidFill>
            <a:miter lim="400000"/>
          </a:ln>
        </p:spPr>
        <p:txBody>
          <a:bodyPr lIns="28575" tIns="28575" rIns="28575" bIns="28575" anchor="ctr"/>
          <a:lstStyle/>
          <a:p>
            <a:pPr algn="ctr">
              <a:defRPr sz="3000">
                <a:solidFill>
                  <a:srgbClr val="FFFFFF"/>
                </a:solidFill>
              </a:defRPr>
            </a:pPr>
            <a:endParaRPr lang="fr-CA" sz="2800" cap="all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D35EA85-345F-45E7-8D1B-0B62C3700ABD}"/>
              </a:ext>
            </a:extLst>
          </p:cNvPr>
          <p:cNvSpPr/>
          <p:nvPr/>
        </p:nvSpPr>
        <p:spPr>
          <a:xfrm>
            <a:off x="6108248" y="2082574"/>
            <a:ext cx="1635817" cy="1618556"/>
          </a:xfrm>
          <a:custGeom>
            <a:avLst/>
            <a:gdLst>
              <a:gd name="connsiteX0" fmla="*/ 0 w 1792510"/>
              <a:gd name="connsiteY0" fmla="*/ 0 h 1773596"/>
              <a:gd name="connsiteX1" fmla="*/ 171148 w 1792510"/>
              <a:gd name="connsiteY1" fmla="*/ 8642 h 1773596"/>
              <a:gd name="connsiteX2" fmla="*/ 1784873 w 1792510"/>
              <a:gd name="connsiteY2" fmla="*/ 1622367 h 1773596"/>
              <a:gd name="connsiteX3" fmla="*/ 1792510 w 1792510"/>
              <a:gd name="connsiteY3" fmla="*/ 1773596 h 1773596"/>
              <a:gd name="connsiteX4" fmla="*/ 1212785 w 1792510"/>
              <a:gd name="connsiteY4" fmla="*/ 1773596 h 1773596"/>
              <a:gd name="connsiteX5" fmla="*/ 1208141 w 1792510"/>
              <a:gd name="connsiteY5" fmla="*/ 1681640 h 1773596"/>
              <a:gd name="connsiteX6" fmla="*/ 111874 w 1792510"/>
              <a:gd name="connsiteY6" fmla="*/ 585373 h 1773596"/>
              <a:gd name="connsiteX7" fmla="*/ 0 w 1792510"/>
              <a:gd name="connsiteY7" fmla="*/ 579724 h 1773596"/>
              <a:gd name="connsiteX8" fmla="*/ 0 w 1792510"/>
              <a:gd name="connsiteY8" fmla="*/ 0 h 1773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92510" h="1773596">
                <a:moveTo>
                  <a:pt x="0" y="0"/>
                </a:moveTo>
                <a:lnTo>
                  <a:pt x="171148" y="8642"/>
                </a:lnTo>
                <a:cubicBezTo>
                  <a:pt x="1022019" y="95053"/>
                  <a:pt x="1698462" y="771496"/>
                  <a:pt x="1784873" y="1622367"/>
                </a:cubicBezTo>
                <a:lnTo>
                  <a:pt x="1792510" y="1773596"/>
                </a:lnTo>
                <a:lnTo>
                  <a:pt x="1212785" y="1773596"/>
                </a:lnTo>
                <a:lnTo>
                  <a:pt x="1208141" y="1681640"/>
                </a:lnTo>
                <a:cubicBezTo>
                  <a:pt x="1149439" y="1103610"/>
                  <a:pt x="689905" y="644075"/>
                  <a:pt x="111874" y="585373"/>
                </a:cubicBezTo>
                <a:lnTo>
                  <a:pt x="0" y="579724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50">
              <a:solidFill>
                <a:srgbClr val="FFFFFF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4598074-FF2F-45ED-9DEC-B88412ED631A}"/>
              </a:ext>
            </a:extLst>
          </p:cNvPr>
          <p:cNvSpPr/>
          <p:nvPr/>
        </p:nvSpPr>
        <p:spPr>
          <a:xfrm>
            <a:off x="4447428" y="2084418"/>
            <a:ext cx="1599463" cy="1616721"/>
          </a:xfrm>
          <a:custGeom>
            <a:avLst/>
            <a:gdLst>
              <a:gd name="connsiteX0" fmla="*/ 1752674 w 1752674"/>
              <a:gd name="connsiteY0" fmla="*/ 0 h 1771585"/>
              <a:gd name="connsiteX1" fmla="*/ 1752674 w 1752674"/>
              <a:gd name="connsiteY1" fmla="*/ 579724 h 1771585"/>
              <a:gd name="connsiteX2" fmla="*/ 1680633 w 1752674"/>
              <a:gd name="connsiteY2" fmla="*/ 583362 h 1771585"/>
              <a:gd name="connsiteX3" fmla="*/ 584366 w 1752674"/>
              <a:gd name="connsiteY3" fmla="*/ 1679629 h 1771585"/>
              <a:gd name="connsiteX4" fmla="*/ 579723 w 1752674"/>
              <a:gd name="connsiteY4" fmla="*/ 1771585 h 1771585"/>
              <a:gd name="connsiteX5" fmla="*/ 0 w 1752674"/>
              <a:gd name="connsiteY5" fmla="*/ 1771585 h 1771585"/>
              <a:gd name="connsiteX6" fmla="*/ 7636 w 1752674"/>
              <a:gd name="connsiteY6" fmla="*/ 1620356 h 1771585"/>
              <a:gd name="connsiteX7" fmla="*/ 1621361 w 1752674"/>
              <a:gd name="connsiteY7" fmla="*/ 6631 h 1771585"/>
              <a:gd name="connsiteX8" fmla="*/ 1752674 w 1752674"/>
              <a:gd name="connsiteY8" fmla="*/ 0 h 1771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2674" h="1771585">
                <a:moveTo>
                  <a:pt x="1752674" y="0"/>
                </a:moveTo>
                <a:lnTo>
                  <a:pt x="1752674" y="579724"/>
                </a:lnTo>
                <a:lnTo>
                  <a:pt x="1680633" y="583362"/>
                </a:lnTo>
                <a:cubicBezTo>
                  <a:pt x="1102603" y="642064"/>
                  <a:pt x="643068" y="1101599"/>
                  <a:pt x="584366" y="1679629"/>
                </a:cubicBezTo>
                <a:lnTo>
                  <a:pt x="579723" y="1771585"/>
                </a:lnTo>
                <a:lnTo>
                  <a:pt x="0" y="1771585"/>
                </a:lnTo>
                <a:lnTo>
                  <a:pt x="7636" y="1620356"/>
                </a:lnTo>
                <a:cubicBezTo>
                  <a:pt x="94047" y="769485"/>
                  <a:pt x="770490" y="93042"/>
                  <a:pt x="1621361" y="6631"/>
                </a:cubicBezTo>
                <a:lnTo>
                  <a:pt x="1752674" y="0"/>
                </a:lnTo>
                <a:close/>
              </a:path>
            </a:pathLst>
          </a:custGeom>
          <a:solidFill>
            <a:srgbClr val="DF361F"/>
          </a:solidFill>
          <a:ln w="12700">
            <a:miter lim="400000"/>
          </a:ln>
        </p:spPr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50">
              <a:solidFill>
                <a:srgbClr val="FFFFFF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288B548-023F-409B-BF43-9660438E338D}"/>
              </a:ext>
            </a:extLst>
          </p:cNvPr>
          <p:cNvSpPr/>
          <p:nvPr/>
        </p:nvSpPr>
        <p:spPr>
          <a:xfrm>
            <a:off x="4447428" y="3762496"/>
            <a:ext cx="1599463" cy="1616723"/>
          </a:xfrm>
          <a:custGeom>
            <a:avLst/>
            <a:gdLst>
              <a:gd name="connsiteX0" fmla="*/ 0 w 1752674"/>
              <a:gd name="connsiteY0" fmla="*/ 0 h 1771588"/>
              <a:gd name="connsiteX1" fmla="*/ 579723 w 1752674"/>
              <a:gd name="connsiteY1" fmla="*/ 0 h 1771588"/>
              <a:gd name="connsiteX2" fmla="*/ 584366 w 1752674"/>
              <a:gd name="connsiteY2" fmla="*/ 91959 h 1771588"/>
              <a:gd name="connsiteX3" fmla="*/ 1680633 w 1752674"/>
              <a:gd name="connsiteY3" fmla="*/ 1188226 h 1771588"/>
              <a:gd name="connsiteX4" fmla="*/ 1752674 w 1752674"/>
              <a:gd name="connsiteY4" fmla="*/ 1191864 h 1771588"/>
              <a:gd name="connsiteX5" fmla="*/ 1752674 w 1752674"/>
              <a:gd name="connsiteY5" fmla="*/ 1771588 h 1771588"/>
              <a:gd name="connsiteX6" fmla="*/ 1621361 w 1752674"/>
              <a:gd name="connsiteY6" fmla="*/ 1764957 h 1771588"/>
              <a:gd name="connsiteX7" fmla="*/ 7636 w 1752674"/>
              <a:gd name="connsiteY7" fmla="*/ 151232 h 1771588"/>
              <a:gd name="connsiteX8" fmla="*/ 0 w 1752674"/>
              <a:gd name="connsiteY8" fmla="*/ 0 h 177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2674" h="1771588">
                <a:moveTo>
                  <a:pt x="0" y="0"/>
                </a:moveTo>
                <a:lnTo>
                  <a:pt x="579723" y="0"/>
                </a:lnTo>
                <a:lnTo>
                  <a:pt x="584366" y="91959"/>
                </a:lnTo>
                <a:cubicBezTo>
                  <a:pt x="643068" y="669990"/>
                  <a:pt x="1102603" y="1129524"/>
                  <a:pt x="1680633" y="1188226"/>
                </a:cubicBezTo>
                <a:lnTo>
                  <a:pt x="1752674" y="1191864"/>
                </a:lnTo>
                <a:lnTo>
                  <a:pt x="1752674" y="1771588"/>
                </a:lnTo>
                <a:lnTo>
                  <a:pt x="1621361" y="1764957"/>
                </a:lnTo>
                <a:cubicBezTo>
                  <a:pt x="770490" y="1678546"/>
                  <a:pt x="94047" y="1002103"/>
                  <a:pt x="7636" y="151232"/>
                </a:cubicBezTo>
                <a:lnTo>
                  <a:pt x="0" y="0"/>
                </a:lnTo>
                <a:close/>
              </a:path>
            </a:pathLst>
          </a:custGeom>
          <a:solidFill>
            <a:srgbClr val="FAA426"/>
          </a:solidFill>
          <a:ln w="12700">
            <a:miter lim="400000"/>
          </a:ln>
          <a:effectLst>
            <a:outerShdw blurRad="101600" dist="508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108000" tIns="28575" rIns="351000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300"/>
              </a:lnSpc>
            </a:pPr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A8EC126-2A2D-4A01-95C1-24653D907C42}"/>
              </a:ext>
            </a:extLst>
          </p:cNvPr>
          <p:cNvSpPr/>
          <p:nvPr/>
        </p:nvSpPr>
        <p:spPr>
          <a:xfrm>
            <a:off x="6108248" y="3762487"/>
            <a:ext cx="1635817" cy="1618558"/>
          </a:xfrm>
          <a:custGeom>
            <a:avLst/>
            <a:gdLst>
              <a:gd name="connsiteX0" fmla="*/ 1212785 w 1792510"/>
              <a:gd name="connsiteY0" fmla="*/ 0 h 1773599"/>
              <a:gd name="connsiteX1" fmla="*/ 1792510 w 1792510"/>
              <a:gd name="connsiteY1" fmla="*/ 0 h 1773599"/>
              <a:gd name="connsiteX2" fmla="*/ 1784873 w 1792510"/>
              <a:gd name="connsiteY2" fmla="*/ 151232 h 1773599"/>
              <a:gd name="connsiteX3" fmla="*/ 171148 w 1792510"/>
              <a:gd name="connsiteY3" fmla="*/ 1764957 h 1773599"/>
              <a:gd name="connsiteX4" fmla="*/ 0 w 1792510"/>
              <a:gd name="connsiteY4" fmla="*/ 1773599 h 1773599"/>
              <a:gd name="connsiteX5" fmla="*/ 0 w 1792510"/>
              <a:gd name="connsiteY5" fmla="*/ 1193875 h 1773599"/>
              <a:gd name="connsiteX6" fmla="*/ 111874 w 1792510"/>
              <a:gd name="connsiteY6" fmla="*/ 1188226 h 1773599"/>
              <a:gd name="connsiteX7" fmla="*/ 1208141 w 1792510"/>
              <a:gd name="connsiteY7" fmla="*/ 91959 h 1773599"/>
              <a:gd name="connsiteX8" fmla="*/ 1212785 w 1792510"/>
              <a:gd name="connsiteY8" fmla="*/ 0 h 1773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92510" h="1773599">
                <a:moveTo>
                  <a:pt x="1212785" y="0"/>
                </a:moveTo>
                <a:lnTo>
                  <a:pt x="1792510" y="0"/>
                </a:lnTo>
                <a:lnTo>
                  <a:pt x="1784873" y="151232"/>
                </a:lnTo>
                <a:cubicBezTo>
                  <a:pt x="1698462" y="1002103"/>
                  <a:pt x="1022019" y="1678546"/>
                  <a:pt x="171148" y="1764957"/>
                </a:cubicBezTo>
                <a:lnTo>
                  <a:pt x="0" y="1773599"/>
                </a:lnTo>
                <a:lnTo>
                  <a:pt x="0" y="1193875"/>
                </a:lnTo>
                <a:lnTo>
                  <a:pt x="111874" y="1188226"/>
                </a:lnTo>
                <a:cubicBezTo>
                  <a:pt x="689905" y="1129524"/>
                  <a:pt x="1149439" y="669990"/>
                  <a:pt x="1208141" y="91959"/>
                </a:cubicBezTo>
                <a:lnTo>
                  <a:pt x="1212785" y="0"/>
                </a:lnTo>
                <a:close/>
              </a:path>
            </a:pathLst>
          </a:custGeom>
          <a:solidFill>
            <a:srgbClr val="5B9BD6"/>
          </a:solidFill>
          <a:ln w="12700">
            <a:miter lim="400000"/>
          </a:ln>
        </p:spPr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50">
              <a:solidFill>
                <a:srgbClr val="FFFFFF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CFEFDF3-987E-4198-8A77-0645122E8BF2}"/>
              </a:ext>
            </a:extLst>
          </p:cNvPr>
          <p:cNvSpPr/>
          <p:nvPr/>
        </p:nvSpPr>
        <p:spPr>
          <a:xfrm>
            <a:off x="4447428" y="3294031"/>
            <a:ext cx="546977" cy="405271"/>
          </a:xfrm>
          <a:custGeom>
            <a:avLst/>
            <a:gdLst>
              <a:gd name="connsiteX0" fmla="*/ 306504 w 599372"/>
              <a:gd name="connsiteY0" fmla="*/ 0 h 444092"/>
              <a:gd name="connsiteX1" fmla="*/ 380467 w 599372"/>
              <a:gd name="connsiteY1" fmla="*/ 30543 h 444092"/>
              <a:gd name="connsiteX2" fmla="*/ 599372 w 599372"/>
              <a:gd name="connsiteY2" fmla="*/ 249515 h 444092"/>
              <a:gd name="connsiteX3" fmla="*/ 584366 w 599372"/>
              <a:gd name="connsiteY3" fmla="*/ 352136 h 444092"/>
              <a:gd name="connsiteX4" fmla="*/ 579723 w 599372"/>
              <a:gd name="connsiteY4" fmla="*/ 444092 h 444092"/>
              <a:gd name="connsiteX5" fmla="*/ 0 w 599372"/>
              <a:gd name="connsiteY5" fmla="*/ 444092 h 444092"/>
              <a:gd name="connsiteX6" fmla="*/ 7636 w 599372"/>
              <a:gd name="connsiteY6" fmla="*/ 292863 h 444092"/>
              <a:gd name="connsiteX7" fmla="*/ 13381 w 599372"/>
              <a:gd name="connsiteY7" fmla="*/ 253580 h 444092"/>
              <a:gd name="connsiteX8" fmla="*/ 39688 w 599372"/>
              <a:gd name="connsiteY8" fmla="*/ 226850 h 444092"/>
              <a:gd name="connsiteX9" fmla="*/ 232616 w 599372"/>
              <a:gd name="connsiteY9" fmla="*/ 31253 h 444092"/>
              <a:gd name="connsiteX10" fmla="*/ 306504 w 599372"/>
              <a:gd name="connsiteY10" fmla="*/ 0 h 444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99372" h="444092">
                <a:moveTo>
                  <a:pt x="306504" y="0"/>
                </a:moveTo>
                <a:cubicBezTo>
                  <a:pt x="333253" y="-89"/>
                  <a:pt x="360014" y="10122"/>
                  <a:pt x="380467" y="30543"/>
                </a:cubicBezTo>
                <a:lnTo>
                  <a:pt x="599372" y="249515"/>
                </a:lnTo>
                <a:lnTo>
                  <a:pt x="584366" y="352136"/>
                </a:lnTo>
                <a:lnTo>
                  <a:pt x="579723" y="444092"/>
                </a:lnTo>
                <a:lnTo>
                  <a:pt x="0" y="444092"/>
                </a:lnTo>
                <a:lnTo>
                  <a:pt x="7636" y="292863"/>
                </a:lnTo>
                <a:lnTo>
                  <a:pt x="13381" y="253580"/>
                </a:lnTo>
                <a:lnTo>
                  <a:pt x="39688" y="226850"/>
                </a:lnTo>
                <a:lnTo>
                  <a:pt x="232616" y="31253"/>
                </a:lnTo>
                <a:cubicBezTo>
                  <a:pt x="253018" y="10477"/>
                  <a:pt x="279755" y="89"/>
                  <a:pt x="306504" y="0"/>
                </a:cubicBezTo>
                <a:close/>
              </a:path>
            </a:pathLst>
          </a:custGeom>
          <a:solidFill>
            <a:schemeClr val="tx1">
              <a:alpha val="25000"/>
            </a:schemeClr>
          </a:solidFill>
          <a:ln w="12700">
            <a:miter lim="400000"/>
          </a:ln>
        </p:spPr>
        <p:txBody>
          <a:bodyPr wrap="square" lIns="28575" tIns="28575" rIns="28575" bIns="28575" anchor="ctr">
            <a:noAutofit/>
          </a:bodyPr>
          <a:lstStyle/>
          <a:p>
            <a:pPr algn="ctr"/>
            <a:endParaRPr sz="2250">
              <a:solidFill>
                <a:srgbClr val="FFFFFF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30676C6-CDF7-4960-B8F9-99148985BA08}"/>
              </a:ext>
            </a:extLst>
          </p:cNvPr>
          <p:cNvSpPr/>
          <p:nvPr/>
        </p:nvSpPr>
        <p:spPr>
          <a:xfrm rot="5400000">
            <a:off x="6036935" y="2153886"/>
            <a:ext cx="547897" cy="405274"/>
          </a:xfrm>
          <a:custGeom>
            <a:avLst/>
            <a:gdLst>
              <a:gd name="connsiteX0" fmla="*/ 0 w 600380"/>
              <a:gd name="connsiteY0" fmla="*/ 444094 h 444094"/>
              <a:gd name="connsiteX1" fmla="*/ 8285 w 600380"/>
              <a:gd name="connsiteY1" fmla="*/ 280016 h 444094"/>
              <a:gd name="connsiteX2" fmla="*/ 60611 w 600380"/>
              <a:gd name="connsiteY2" fmla="*/ 226850 h 444094"/>
              <a:gd name="connsiteX3" fmla="*/ 253539 w 600380"/>
              <a:gd name="connsiteY3" fmla="*/ 31253 h 444094"/>
              <a:gd name="connsiteX4" fmla="*/ 327427 w 600380"/>
              <a:gd name="connsiteY4" fmla="*/ 0 h 444094"/>
              <a:gd name="connsiteX5" fmla="*/ 401390 w 600380"/>
              <a:gd name="connsiteY5" fmla="*/ 30543 h 444094"/>
              <a:gd name="connsiteX6" fmla="*/ 600380 w 600380"/>
              <a:gd name="connsiteY6" fmla="*/ 229594 h 444094"/>
              <a:gd name="connsiteX7" fmla="*/ 585373 w 600380"/>
              <a:gd name="connsiteY7" fmla="*/ 332220 h 444094"/>
              <a:gd name="connsiteX8" fmla="*/ 579724 w 600380"/>
              <a:gd name="connsiteY8" fmla="*/ 444094 h 444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0380" h="444094">
                <a:moveTo>
                  <a:pt x="0" y="444094"/>
                </a:moveTo>
                <a:lnTo>
                  <a:pt x="8285" y="280016"/>
                </a:lnTo>
                <a:lnTo>
                  <a:pt x="60611" y="226850"/>
                </a:lnTo>
                <a:lnTo>
                  <a:pt x="253539" y="31253"/>
                </a:lnTo>
                <a:cubicBezTo>
                  <a:pt x="273941" y="10477"/>
                  <a:pt x="300678" y="89"/>
                  <a:pt x="327427" y="0"/>
                </a:cubicBezTo>
                <a:cubicBezTo>
                  <a:pt x="354176" y="-89"/>
                  <a:pt x="380937" y="10122"/>
                  <a:pt x="401390" y="30543"/>
                </a:cubicBezTo>
                <a:lnTo>
                  <a:pt x="600380" y="229594"/>
                </a:lnTo>
                <a:lnTo>
                  <a:pt x="585373" y="332220"/>
                </a:lnTo>
                <a:lnTo>
                  <a:pt x="579724" y="444094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 w="12700">
            <a:miter lim="400000"/>
          </a:ln>
        </p:spPr>
        <p:txBody>
          <a:bodyPr wrap="square" lIns="28575" tIns="28575" rIns="28575" bIns="28575" anchor="ctr">
            <a:noAutofit/>
          </a:bodyPr>
          <a:lstStyle/>
          <a:p>
            <a:pPr algn="ctr"/>
            <a:endParaRPr sz="2250">
              <a:solidFill>
                <a:srgbClr val="FFFFFF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FBD981D-F83F-4FF8-8016-30AEDD3D66C4}"/>
              </a:ext>
            </a:extLst>
          </p:cNvPr>
          <p:cNvSpPr/>
          <p:nvPr/>
        </p:nvSpPr>
        <p:spPr>
          <a:xfrm rot="16200000">
            <a:off x="5567875" y="4900211"/>
            <a:ext cx="552744" cy="405271"/>
          </a:xfrm>
          <a:custGeom>
            <a:avLst/>
            <a:gdLst>
              <a:gd name="connsiteX0" fmla="*/ 605691 w 605691"/>
              <a:gd name="connsiteY0" fmla="*/ 236919 h 444092"/>
              <a:gd name="connsiteX1" fmla="*/ 598997 w 605691"/>
              <a:gd name="connsiteY1" fmla="*/ 265128 h 444092"/>
              <a:gd name="connsiteX2" fmla="*/ 583362 w 605691"/>
              <a:gd name="connsiteY2" fmla="*/ 372051 h 444092"/>
              <a:gd name="connsiteX3" fmla="*/ 579724 w 605691"/>
              <a:gd name="connsiteY3" fmla="*/ 444092 h 444092"/>
              <a:gd name="connsiteX4" fmla="*/ 0 w 605691"/>
              <a:gd name="connsiteY4" fmla="*/ 444092 h 444092"/>
              <a:gd name="connsiteX5" fmla="*/ 6631 w 605691"/>
              <a:gd name="connsiteY5" fmla="*/ 312779 h 444092"/>
              <a:gd name="connsiteX6" fmla="*/ 12320 w 605691"/>
              <a:gd name="connsiteY6" fmla="*/ 273873 h 444092"/>
              <a:gd name="connsiteX7" fmla="*/ 58600 w 605691"/>
              <a:gd name="connsiteY7" fmla="*/ 226850 h 444092"/>
              <a:gd name="connsiteX8" fmla="*/ 251528 w 605691"/>
              <a:gd name="connsiteY8" fmla="*/ 31253 h 444092"/>
              <a:gd name="connsiteX9" fmla="*/ 325416 w 605691"/>
              <a:gd name="connsiteY9" fmla="*/ 0 h 444092"/>
              <a:gd name="connsiteX10" fmla="*/ 399379 w 605691"/>
              <a:gd name="connsiteY10" fmla="*/ 30543 h 444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05691" h="444092">
                <a:moveTo>
                  <a:pt x="605691" y="236919"/>
                </a:moveTo>
                <a:lnTo>
                  <a:pt x="598997" y="265128"/>
                </a:lnTo>
                <a:cubicBezTo>
                  <a:pt x="592266" y="300260"/>
                  <a:pt x="587031" y="335924"/>
                  <a:pt x="583362" y="372051"/>
                </a:cubicBezTo>
                <a:lnTo>
                  <a:pt x="579724" y="444092"/>
                </a:lnTo>
                <a:lnTo>
                  <a:pt x="0" y="444092"/>
                </a:lnTo>
                <a:lnTo>
                  <a:pt x="6631" y="312779"/>
                </a:lnTo>
                <a:lnTo>
                  <a:pt x="12320" y="273873"/>
                </a:lnTo>
                <a:lnTo>
                  <a:pt x="58600" y="226850"/>
                </a:lnTo>
                <a:lnTo>
                  <a:pt x="251528" y="31253"/>
                </a:lnTo>
                <a:cubicBezTo>
                  <a:pt x="271930" y="10477"/>
                  <a:pt x="298667" y="89"/>
                  <a:pt x="325416" y="0"/>
                </a:cubicBezTo>
                <a:cubicBezTo>
                  <a:pt x="352165" y="-89"/>
                  <a:pt x="378926" y="10122"/>
                  <a:pt x="399379" y="30543"/>
                </a:cubicBezTo>
                <a:close/>
              </a:path>
            </a:pathLst>
          </a:custGeom>
          <a:solidFill>
            <a:schemeClr val="tx1">
              <a:alpha val="25000"/>
            </a:schemeClr>
          </a:solidFill>
          <a:ln w="12700">
            <a:miter lim="400000"/>
          </a:ln>
        </p:spPr>
        <p:txBody>
          <a:bodyPr wrap="square" lIns="28575" tIns="28575" rIns="28575" bIns="28575" anchor="ctr">
            <a:noAutofit/>
          </a:bodyPr>
          <a:lstStyle/>
          <a:p>
            <a:pPr algn="ctr"/>
            <a:endParaRPr sz="2250">
              <a:solidFill>
                <a:srgbClr val="FFFFFF"/>
              </a:solidFill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58523B0-4D2E-49A8-8506-600441F5B447}"/>
              </a:ext>
            </a:extLst>
          </p:cNvPr>
          <p:cNvSpPr/>
          <p:nvPr/>
        </p:nvSpPr>
        <p:spPr>
          <a:xfrm>
            <a:off x="4184337" y="3409393"/>
            <a:ext cx="1092249" cy="644851"/>
          </a:xfrm>
          <a:custGeom>
            <a:avLst/>
            <a:gdLst>
              <a:gd name="connsiteX0" fmla="*/ 594797 w 1196875"/>
              <a:gd name="connsiteY0" fmla="*/ 0 h 832068"/>
              <a:gd name="connsiteX1" fmla="*/ 668760 w 1196875"/>
              <a:gd name="connsiteY1" fmla="*/ 30543 h 832068"/>
              <a:gd name="connsiteX2" fmla="*/ 902493 w 1196875"/>
              <a:gd name="connsiteY2" fmla="*/ 264348 h 832068"/>
              <a:gd name="connsiteX3" fmla="*/ 1166243 w 1196875"/>
              <a:gd name="connsiteY3" fmla="*/ 528151 h 832068"/>
              <a:gd name="connsiteX4" fmla="*/ 1092674 w 1196875"/>
              <a:gd name="connsiteY4" fmla="*/ 706013 h 832068"/>
              <a:gd name="connsiteX5" fmla="*/ 948893 w 1196875"/>
              <a:gd name="connsiteY5" fmla="*/ 706013 h 832068"/>
              <a:gd name="connsiteX6" fmla="*/ 996423 w 1196875"/>
              <a:gd name="connsiteY6" fmla="*/ 832068 h 832068"/>
              <a:gd name="connsiteX7" fmla="*/ 387577 w 1196875"/>
              <a:gd name="connsiteY7" fmla="*/ 832068 h 832068"/>
              <a:gd name="connsiteX8" fmla="*/ 357286 w 1196875"/>
              <a:gd name="connsiteY8" fmla="*/ 706621 h 832068"/>
              <a:gd name="connsiteX9" fmla="*/ 104423 w 1196875"/>
              <a:gd name="connsiteY9" fmla="*/ 706621 h 832068"/>
              <a:gd name="connsiteX10" fmla="*/ 30142 w 1196875"/>
              <a:gd name="connsiteY10" fmla="*/ 529469 h 832068"/>
              <a:gd name="connsiteX11" fmla="*/ 327981 w 1196875"/>
              <a:gd name="connsiteY11" fmla="*/ 226850 h 832068"/>
              <a:gd name="connsiteX12" fmla="*/ 520909 w 1196875"/>
              <a:gd name="connsiteY12" fmla="*/ 31253 h 832068"/>
              <a:gd name="connsiteX13" fmla="*/ 594797 w 1196875"/>
              <a:gd name="connsiteY13" fmla="*/ 0 h 832068"/>
              <a:gd name="connsiteX0" fmla="*/ 594797 w 1196875"/>
              <a:gd name="connsiteY0" fmla="*/ 0 h 832068"/>
              <a:gd name="connsiteX1" fmla="*/ 668760 w 1196875"/>
              <a:gd name="connsiteY1" fmla="*/ 30543 h 832068"/>
              <a:gd name="connsiteX2" fmla="*/ 902493 w 1196875"/>
              <a:gd name="connsiteY2" fmla="*/ 264348 h 832068"/>
              <a:gd name="connsiteX3" fmla="*/ 1166243 w 1196875"/>
              <a:gd name="connsiteY3" fmla="*/ 528151 h 832068"/>
              <a:gd name="connsiteX4" fmla="*/ 1092674 w 1196875"/>
              <a:gd name="connsiteY4" fmla="*/ 706013 h 832068"/>
              <a:gd name="connsiteX5" fmla="*/ 948893 w 1196875"/>
              <a:gd name="connsiteY5" fmla="*/ 706013 h 832068"/>
              <a:gd name="connsiteX6" fmla="*/ 996423 w 1196875"/>
              <a:gd name="connsiteY6" fmla="*/ 832068 h 832068"/>
              <a:gd name="connsiteX7" fmla="*/ 357286 w 1196875"/>
              <a:gd name="connsiteY7" fmla="*/ 706621 h 832068"/>
              <a:gd name="connsiteX8" fmla="*/ 104423 w 1196875"/>
              <a:gd name="connsiteY8" fmla="*/ 706621 h 832068"/>
              <a:gd name="connsiteX9" fmla="*/ 30142 w 1196875"/>
              <a:gd name="connsiteY9" fmla="*/ 529469 h 832068"/>
              <a:gd name="connsiteX10" fmla="*/ 327981 w 1196875"/>
              <a:gd name="connsiteY10" fmla="*/ 226850 h 832068"/>
              <a:gd name="connsiteX11" fmla="*/ 520909 w 1196875"/>
              <a:gd name="connsiteY11" fmla="*/ 31253 h 832068"/>
              <a:gd name="connsiteX12" fmla="*/ 594797 w 1196875"/>
              <a:gd name="connsiteY12" fmla="*/ 0 h 832068"/>
              <a:gd name="connsiteX0" fmla="*/ 594797 w 1196875"/>
              <a:gd name="connsiteY0" fmla="*/ 0 h 706621"/>
              <a:gd name="connsiteX1" fmla="*/ 668760 w 1196875"/>
              <a:gd name="connsiteY1" fmla="*/ 30543 h 706621"/>
              <a:gd name="connsiteX2" fmla="*/ 902493 w 1196875"/>
              <a:gd name="connsiteY2" fmla="*/ 264348 h 706621"/>
              <a:gd name="connsiteX3" fmla="*/ 1166243 w 1196875"/>
              <a:gd name="connsiteY3" fmla="*/ 528151 h 706621"/>
              <a:gd name="connsiteX4" fmla="*/ 1092674 w 1196875"/>
              <a:gd name="connsiteY4" fmla="*/ 706013 h 706621"/>
              <a:gd name="connsiteX5" fmla="*/ 948893 w 1196875"/>
              <a:gd name="connsiteY5" fmla="*/ 706013 h 706621"/>
              <a:gd name="connsiteX6" fmla="*/ 357286 w 1196875"/>
              <a:gd name="connsiteY6" fmla="*/ 706621 h 706621"/>
              <a:gd name="connsiteX7" fmla="*/ 104423 w 1196875"/>
              <a:gd name="connsiteY7" fmla="*/ 706621 h 706621"/>
              <a:gd name="connsiteX8" fmla="*/ 30142 w 1196875"/>
              <a:gd name="connsiteY8" fmla="*/ 529469 h 706621"/>
              <a:gd name="connsiteX9" fmla="*/ 327981 w 1196875"/>
              <a:gd name="connsiteY9" fmla="*/ 226850 h 706621"/>
              <a:gd name="connsiteX10" fmla="*/ 520909 w 1196875"/>
              <a:gd name="connsiteY10" fmla="*/ 31253 h 706621"/>
              <a:gd name="connsiteX11" fmla="*/ 594797 w 1196875"/>
              <a:gd name="connsiteY11" fmla="*/ 0 h 706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6875" h="706621">
                <a:moveTo>
                  <a:pt x="594797" y="0"/>
                </a:moveTo>
                <a:cubicBezTo>
                  <a:pt x="621546" y="-89"/>
                  <a:pt x="648307" y="10122"/>
                  <a:pt x="668760" y="30543"/>
                </a:cubicBezTo>
                <a:lnTo>
                  <a:pt x="902493" y="264348"/>
                </a:lnTo>
                <a:lnTo>
                  <a:pt x="1166243" y="528151"/>
                </a:lnTo>
                <a:cubicBezTo>
                  <a:pt x="1231672" y="593519"/>
                  <a:pt x="1185373" y="706013"/>
                  <a:pt x="1092674" y="706013"/>
                </a:cubicBezTo>
                <a:lnTo>
                  <a:pt x="948893" y="706013"/>
                </a:lnTo>
                <a:lnTo>
                  <a:pt x="357286" y="706621"/>
                </a:lnTo>
                <a:lnTo>
                  <a:pt x="104423" y="706621"/>
                </a:lnTo>
                <a:cubicBezTo>
                  <a:pt x="11724" y="706621"/>
                  <a:pt x="-34575" y="595546"/>
                  <a:pt x="30142" y="529469"/>
                </a:cubicBezTo>
                <a:lnTo>
                  <a:pt x="327981" y="226850"/>
                </a:lnTo>
                <a:lnTo>
                  <a:pt x="520909" y="31253"/>
                </a:lnTo>
                <a:cubicBezTo>
                  <a:pt x="541311" y="10477"/>
                  <a:pt x="568048" y="89"/>
                  <a:pt x="594797" y="0"/>
                </a:cubicBezTo>
                <a:close/>
              </a:path>
            </a:pathLst>
          </a:custGeom>
          <a:solidFill>
            <a:srgbClr val="FAA426"/>
          </a:solidFill>
          <a:ln w="12700">
            <a:miter lim="400000"/>
          </a:ln>
        </p:spPr>
        <p:txBody>
          <a:bodyPr wrap="square" lIns="28575" tIns="28575" rIns="28575" bIns="28575" anchor="ctr">
            <a:noAutofit/>
          </a:bodyPr>
          <a:lstStyle/>
          <a:p>
            <a:pPr algn="ctr"/>
            <a:endParaRPr sz="2250">
              <a:solidFill>
                <a:srgbClr val="FFFFFF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F184F14-94F2-46C3-A45C-87E10FD1C5F8}"/>
              </a:ext>
            </a:extLst>
          </p:cNvPr>
          <p:cNvSpPr/>
          <p:nvPr/>
        </p:nvSpPr>
        <p:spPr>
          <a:xfrm rot="5400000">
            <a:off x="5531446" y="2062285"/>
            <a:ext cx="1092249" cy="644851"/>
          </a:xfrm>
          <a:custGeom>
            <a:avLst/>
            <a:gdLst>
              <a:gd name="connsiteX0" fmla="*/ 594797 w 1196875"/>
              <a:gd name="connsiteY0" fmla="*/ 0 h 832068"/>
              <a:gd name="connsiteX1" fmla="*/ 668760 w 1196875"/>
              <a:gd name="connsiteY1" fmla="*/ 30543 h 832068"/>
              <a:gd name="connsiteX2" fmla="*/ 902493 w 1196875"/>
              <a:gd name="connsiteY2" fmla="*/ 264348 h 832068"/>
              <a:gd name="connsiteX3" fmla="*/ 1166243 w 1196875"/>
              <a:gd name="connsiteY3" fmla="*/ 528151 h 832068"/>
              <a:gd name="connsiteX4" fmla="*/ 1092674 w 1196875"/>
              <a:gd name="connsiteY4" fmla="*/ 706013 h 832068"/>
              <a:gd name="connsiteX5" fmla="*/ 948893 w 1196875"/>
              <a:gd name="connsiteY5" fmla="*/ 706013 h 832068"/>
              <a:gd name="connsiteX6" fmla="*/ 996423 w 1196875"/>
              <a:gd name="connsiteY6" fmla="*/ 832068 h 832068"/>
              <a:gd name="connsiteX7" fmla="*/ 387577 w 1196875"/>
              <a:gd name="connsiteY7" fmla="*/ 832068 h 832068"/>
              <a:gd name="connsiteX8" fmla="*/ 357286 w 1196875"/>
              <a:gd name="connsiteY8" fmla="*/ 706621 h 832068"/>
              <a:gd name="connsiteX9" fmla="*/ 104423 w 1196875"/>
              <a:gd name="connsiteY9" fmla="*/ 706621 h 832068"/>
              <a:gd name="connsiteX10" fmla="*/ 30142 w 1196875"/>
              <a:gd name="connsiteY10" fmla="*/ 529469 h 832068"/>
              <a:gd name="connsiteX11" fmla="*/ 327981 w 1196875"/>
              <a:gd name="connsiteY11" fmla="*/ 226850 h 832068"/>
              <a:gd name="connsiteX12" fmla="*/ 520909 w 1196875"/>
              <a:gd name="connsiteY12" fmla="*/ 31253 h 832068"/>
              <a:gd name="connsiteX13" fmla="*/ 594797 w 1196875"/>
              <a:gd name="connsiteY13" fmla="*/ 0 h 832068"/>
              <a:gd name="connsiteX0" fmla="*/ 594797 w 1196875"/>
              <a:gd name="connsiteY0" fmla="*/ 0 h 832068"/>
              <a:gd name="connsiteX1" fmla="*/ 668760 w 1196875"/>
              <a:gd name="connsiteY1" fmla="*/ 30543 h 832068"/>
              <a:gd name="connsiteX2" fmla="*/ 902493 w 1196875"/>
              <a:gd name="connsiteY2" fmla="*/ 264348 h 832068"/>
              <a:gd name="connsiteX3" fmla="*/ 1166243 w 1196875"/>
              <a:gd name="connsiteY3" fmla="*/ 528151 h 832068"/>
              <a:gd name="connsiteX4" fmla="*/ 1092674 w 1196875"/>
              <a:gd name="connsiteY4" fmla="*/ 706013 h 832068"/>
              <a:gd name="connsiteX5" fmla="*/ 948893 w 1196875"/>
              <a:gd name="connsiteY5" fmla="*/ 706013 h 832068"/>
              <a:gd name="connsiteX6" fmla="*/ 996423 w 1196875"/>
              <a:gd name="connsiteY6" fmla="*/ 832068 h 832068"/>
              <a:gd name="connsiteX7" fmla="*/ 357286 w 1196875"/>
              <a:gd name="connsiteY7" fmla="*/ 706621 h 832068"/>
              <a:gd name="connsiteX8" fmla="*/ 104423 w 1196875"/>
              <a:gd name="connsiteY8" fmla="*/ 706621 h 832068"/>
              <a:gd name="connsiteX9" fmla="*/ 30142 w 1196875"/>
              <a:gd name="connsiteY9" fmla="*/ 529469 h 832068"/>
              <a:gd name="connsiteX10" fmla="*/ 327981 w 1196875"/>
              <a:gd name="connsiteY10" fmla="*/ 226850 h 832068"/>
              <a:gd name="connsiteX11" fmla="*/ 520909 w 1196875"/>
              <a:gd name="connsiteY11" fmla="*/ 31253 h 832068"/>
              <a:gd name="connsiteX12" fmla="*/ 594797 w 1196875"/>
              <a:gd name="connsiteY12" fmla="*/ 0 h 832068"/>
              <a:gd name="connsiteX0" fmla="*/ 594797 w 1196875"/>
              <a:gd name="connsiteY0" fmla="*/ 0 h 706621"/>
              <a:gd name="connsiteX1" fmla="*/ 668760 w 1196875"/>
              <a:gd name="connsiteY1" fmla="*/ 30543 h 706621"/>
              <a:gd name="connsiteX2" fmla="*/ 902493 w 1196875"/>
              <a:gd name="connsiteY2" fmla="*/ 264348 h 706621"/>
              <a:gd name="connsiteX3" fmla="*/ 1166243 w 1196875"/>
              <a:gd name="connsiteY3" fmla="*/ 528151 h 706621"/>
              <a:gd name="connsiteX4" fmla="*/ 1092674 w 1196875"/>
              <a:gd name="connsiteY4" fmla="*/ 706013 h 706621"/>
              <a:gd name="connsiteX5" fmla="*/ 948893 w 1196875"/>
              <a:gd name="connsiteY5" fmla="*/ 706013 h 706621"/>
              <a:gd name="connsiteX6" fmla="*/ 357286 w 1196875"/>
              <a:gd name="connsiteY6" fmla="*/ 706621 h 706621"/>
              <a:gd name="connsiteX7" fmla="*/ 104423 w 1196875"/>
              <a:gd name="connsiteY7" fmla="*/ 706621 h 706621"/>
              <a:gd name="connsiteX8" fmla="*/ 30142 w 1196875"/>
              <a:gd name="connsiteY8" fmla="*/ 529469 h 706621"/>
              <a:gd name="connsiteX9" fmla="*/ 327981 w 1196875"/>
              <a:gd name="connsiteY9" fmla="*/ 226850 h 706621"/>
              <a:gd name="connsiteX10" fmla="*/ 520909 w 1196875"/>
              <a:gd name="connsiteY10" fmla="*/ 31253 h 706621"/>
              <a:gd name="connsiteX11" fmla="*/ 594797 w 1196875"/>
              <a:gd name="connsiteY11" fmla="*/ 0 h 706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6875" h="706621">
                <a:moveTo>
                  <a:pt x="594797" y="0"/>
                </a:moveTo>
                <a:cubicBezTo>
                  <a:pt x="621546" y="-89"/>
                  <a:pt x="648307" y="10122"/>
                  <a:pt x="668760" y="30543"/>
                </a:cubicBezTo>
                <a:lnTo>
                  <a:pt x="902493" y="264348"/>
                </a:lnTo>
                <a:lnTo>
                  <a:pt x="1166243" y="528151"/>
                </a:lnTo>
                <a:cubicBezTo>
                  <a:pt x="1231672" y="593519"/>
                  <a:pt x="1185373" y="706013"/>
                  <a:pt x="1092674" y="706013"/>
                </a:cubicBezTo>
                <a:lnTo>
                  <a:pt x="948893" y="706013"/>
                </a:lnTo>
                <a:lnTo>
                  <a:pt x="357286" y="706621"/>
                </a:lnTo>
                <a:lnTo>
                  <a:pt x="104423" y="706621"/>
                </a:lnTo>
                <a:cubicBezTo>
                  <a:pt x="11724" y="706621"/>
                  <a:pt x="-34575" y="595546"/>
                  <a:pt x="30142" y="529469"/>
                </a:cubicBezTo>
                <a:lnTo>
                  <a:pt x="327981" y="226850"/>
                </a:lnTo>
                <a:lnTo>
                  <a:pt x="520909" y="31253"/>
                </a:lnTo>
                <a:cubicBezTo>
                  <a:pt x="541311" y="10477"/>
                  <a:pt x="568048" y="89"/>
                  <a:pt x="594797" y="0"/>
                </a:cubicBezTo>
                <a:close/>
              </a:path>
            </a:pathLst>
          </a:custGeom>
          <a:solidFill>
            <a:srgbClr val="DF361F"/>
          </a:solidFill>
          <a:ln w="12700">
            <a:miter lim="400000"/>
          </a:ln>
        </p:spPr>
        <p:txBody>
          <a:bodyPr wrap="square" lIns="28575" tIns="28575" rIns="28575" bIns="28575" anchor="ctr">
            <a:noAutofit/>
          </a:bodyPr>
          <a:lstStyle/>
          <a:p>
            <a:pPr algn="ctr"/>
            <a:endParaRPr sz="2250">
              <a:solidFill>
                <a:srgbClr val="FFFFFF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FB8819E-FF23-4092-A57F-6991916B5E10}"/>
              </a:ext>
            </a:extLst>
          </p:cNvPr>
          <p:cNvSpPr/>
          <p:nvPr/>
        </p:nvSpPr>
        <p:spPr>
          <a:xfrm rot="16200000">
            <a:off x="5531446" y="4756502"/>
            <a:ext cx="1092249" cy="644851"/>
          </a:xfrm>
          <a:custGeom>
            <a:avLst/>
            <a:gdLst>
              <a:gd name="connsiteX0" fmla="*/ 594797 w 1196875"/>
              <a:gd name="connsiteY0" fmla="*/ 0 h 832068"/>
              <a:gd name="connsiteX1" fmla="*/ 668760 w 1196875"/>
              <a:gd name="connsiteY1" fmla="*/ 30543 h 832068"/>
              <a:gd name="connsiteX2" fmla="*/ 902493 w 1196875"/>
              <a:gd name="connsiteY2" fmla="*/ 264348 h 832068"/>
              <a:gd name="connsiteX3" fmla="*/ 1166243 w 1196875"/>
              <a:gd name="connsiteY3" fmla="*/ 528151 h 832068"/>
              <a:gd name="connsiteX4" fmla="*/ 1092674 w 1196875"/>
              <a:gd name="connsiteY4" fmla="*/ 706013 h 832068"/>
              <a:gd name="connsiteX5" fmla="*/ 948893 w 1196875"/>
              <a:gd name="connsiteY5" fmla="*/ 706013 h 832068"/>
              <a:gd name="connsiteX6" fmla="*/ 996423 w 1196875"/>
              <a:gd name="connsiteY6" fmla="*/ 832068 h 832068"/>
              <a:gd name="connsiteX7" fmla="*/ 387577 w 1196875"/>
              <a:gd name="connsiteY7" fmla="*/ 832068 h 832068"/>
              <a:gd name="connsiteX8" fmla="*/ 357286 w 1196875"/>
              <a:gd name="connsiteY8" fmla="*/ 706621 h 832068"/>
              <a:gd name="connsiteX9" fmla="*/ 104423 w 1196875"/>
              <a:gd name="connsiteY9" fmla="*/ 706621 h 832068"/>
              <a:gd name="connsiteX10" fmla="*/ 30142 w 1196875"/>
              <a:gd name="connsiteY10" fmla="*/ 529469 h 832068"/>
              <a:gd name="connsiteX11" fmla="*/ 327981 w 1196875"/>
              <a:gd name="connsiteY11" fmla="*/ 226850 h 832068"/>
              <a:gd name="connsiteX12" fmla="*/ 520909 w 1196875"/>
              <a:gd name="connsiteY12" fmla="*/ 31253 h 832068"/>
              <a:gd name="connsiteX13" fmla="*/ 594797 w 1196875"/>
              <a:gd name="connsiteY13" fmla="*/ 0 h 832068"/>
              <a:gd name="connsiteX0" fmla="*/ 594797 w 1196875"/>
              <a:gd name="connsiteY0" fmla="*/ 0 h 832068"/>
              <a:gd name="connsiteX1" fmla="*/ 668760 w 1196875"/>
              <a:gd name="connsiteY1" fmla="*/ 30543 h 832068"/>
              <a:gd name="connsiteX2" fmla="*/ 902493 w 1196875"/>
              <a:gd name="connsiteY2" fmla="*/ 264348 h 832068"/>
              <a:gd name="connsiteX3" fmla="*/ 1166243 w 1196875"/>
              <a:gd name="connsiteY3" fmla="*/ 528151 h 832068"/>
              <a:gd name="connsiteX4" fmla="*/ 1092674 w 1196875"/>
              <a:gd name="connsiteY4" fmla="*/ 706013 h 832068"/>
              <a:gd name="connsiteX5" fmla="*/ 948893 w 1196875"/>
              <a:gd name="connsiteY5" fmla="*/ 706013 h 832068"/>
              <a:gd name="connsiteX6" fmla="*/ 996423 w 1196875"/>
              <a:gd name="connsiteY6" fmla="*/ 832068 h 832068"/>
              <a:gd name="connsiteX7" fmla="*/ 357286 w 1196875"/>
              <a:gd name="connsiteY7" fmla="*/ 706621 h 832068"/>
              <a:gd name="connsiteX8" fmla="*/ 104423 w 1196875"/>
              <a:gd name="connsiteY8" fmla="*/ 706621 h 832068"/>
              <a:gd name="connsiteX9" fmla="*/ 30142 w 1196875"/>
              <a:gd name="connsiteY9" fmla="*/ 529469 h 832068"/>
              <a:gd name="connsiteX10" fmla="*/ 327981 w 1196875"/>
              <a:gd name="connsiteY10" fmla="*/ 226850 h 832068"/>
              <a:gd name="connsiteX11" fmla="*/ 520909 w 1196875"/>
              <a:gd name="connsiteY11" fmla="*/ 31253 h 832068"/>
              <a:gd name="connsiteX12" fmla="*/ 594797 w 1196875"/>
              <a:gd name="connsiteY12" fmla="*/ 0 h 832068"/>
              <a:gd name="connsiteX0" fmla="*/ 594797 w 1196875"/>
              <a:gd name="connsiteY0" fmla="*/ 0 h 706621"/>
              <a:gd name="connsiteX1" fmla="*/ 668760 w 1196875"/>
              <a:gd name="connsiteY1" fmla="*/ 30543 h 706621"/>
              <a:gd name="connsiteX2" fmla="*/ 902493 w 1196875"/>
              <a:gd name="connsiteY2" fmla="*/ 264348 h 706621"/>
              <a:gd name="connsiteX3" fmla="*/ 1166243 w 1196875"/>
              <a:gd name="connsiteY3" fmla="*/ 528151 h 706621"/>
              <a:gd name="connsiteX4" fmla="*/ 1092674 w 1196875"/>
              <a:gd name="connsiteY4" fmla="*/ 706013 h 706621"/>
              <a:gd name="connsiteX5" fmla="*/ 948893 w 1196875"/>
              <a:gd name="connsiteY5" fmla="*/ 706013 h 706621"/>
              <a:gd name="connsiteX6" fmla="*/ 357286 w 1196875"/>
              <a:gd name="connsiteY6" fmla="*/ 706621 h 706621"/>
              <a:gd name="connsiteX7" fmla="*/ 104423 w 1196875"/>
              <a:gd name="connsiteY7" fmla="*/ 706621 h 706621"/>
              <a:gd name="connsiteX8" fmla="*/ 30142 w 1196875"/>
              <a:gd name="connsiteY8" fmla="*/ 529469 h 706621"/>
              <a:gd name="connsiteX9" fmla="*/ 327981 w 1196875"/>
              <a:gd name="connsiteY9" fmla="*/ 226850 h 706621"/>
              <a:gd name="connsiteX10" fmla="*/ 520909 w 1196875"/>
              <a:gd name="connsiteY10" fmla="*/ 31253 h 706621"/>
              <a:gd name="connsiteX11" fmla="*/ 594797 w 1196875"/>
              <a:gd name="connsiteY11" fmla="*/ 0 h 706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6875" h="706621">
                <a:moveTo>
                  <a:pt x="594797" y="0"/>
                </a:moveTo>
                <a:cubicBezTo>
                  <a:pt x="621546" y="-89"/>
                  <a:pt x="648307" y="10122"/>
                  <a:pt x="668760" y="30543"/>
                </a:cubicBezTo>
                <a:lnTo>
                  <a:pt x="902493" y="264348"/>
                </a:lnTo>
                <a:lnTo>
                  <a:pt x="1166243" y="528151"/>
                </a:lnTo>
                <a:cubicBezTo>
                  <a:pt x="1231672" y="593519"/>
                  <a:pt x="1185373" y="706013"/>
                  <a:pt x="1092674" y="706013"/>
                </a:cubicBezTo>
                <a:lnTo>
                  <a:pt x="948893" y="706013"/>
                </a:lnTo>
                <a:lnTo>
                  <a:pt x="357286" y="706621"/>
                </a:lnTo>
                <a:lnTo>
                  <a:pt x="104423" y="706621"/>
                </a:lnTo>
                <a:cubicBezTo>
                  <a:pt x="11724" y="706621"/>
                  <a:pt x="-34575" y="595546"/>
                  <a:pt x="30142" y="529469"/>
                </a:cubicBezTo>
                <a:lnTo>
                  <a:pt x="327981" y="226850"/>
                </a:lnTo>
                <a:lnTo>
                  <a:pt x="520909" y="31253"/>
                </a:lnTo>
                <a:cubicBezTo>
                  <a:pt x="541311" y="10477"/>
                  <a:pt x="568048" y="89"/>
                  <a:pt x="594797" y="0"/>
                </a:cubicBezTo>
                <a:close/>
              </a:path>
            </a:pathLst>
          </a:custGeom>
          <a:solidFill>
            <a:srgbClr val="5B9BD6"/>
          </a:solidFill>
          <a:ln w="12700">
            <a:miter lim="400000"/>
          </a:ln>
        </p:spPr>
        <p:txBody>
          <a:bodyPr wrap="square" lIns="28575" tIns="28575" rIns="28575" bIns="28575" anchor="ctr">
            <a:noAutofit/>
          </a:bodyPr>
          <a:lstStyle/>
          <a:p>
            <a:pPr algn="ctr"/>
            <a:endParaRPr sz="2250">
              <a:solidFill>
                <a:srgbClr val="FFFFFF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60D7005-D2E8-43B1-A31E-8E691A6BA057}"/>
              </a:ext>
            </a:extLst>
          </p:cNvPr>
          <p:cNvSpPr/>
          <p:nvPr/>
        </p:nvSpPr>
        <p:spPr>
          <a:xfrm rot="10800000">
            <a:off x="7197152" y="3762486"/>
            <a:ext cx="546913" cy="405274"/>
          </a:xfrm>
          <a:custGeom>
            <a:avLst/>
            <a:gdLst>
              <a:gd name="connsiteX0" fmla="*/ 579725 w 599301"/>
              <a:gd name="connsiteY0" fmla="*/ 444094 h 444094"/>
              <a:gd name="connsiteX1" fmla="*/ 0 w 599301"/>
              <a:gd name="connsiteY1" fmla="*/ 444094 h 444094"/>
              <a:gd name="connsiteX2" fmla="*/ 7637 w 599301"/>
              <a:gd name="connsiteY2" fmla="*/ 292862 h 444094"/>
              <a:gd name="connsiteX3" fmla="*/ 13481 w 599301"/>
              <a:gd name="connsiteY3" fmla="*/ 252894 h 444094"/>
              <a:gd name="connsiteX4" fmla="*/ 39114 w 599301"/>
              <a:gd name="connsiteY4" fmla="*/ 226850 h 444094"/>
              <a:gd name="connsiteX5" fmla="*/ 232042 w 599301"/>
              <a:gd name="connsiteY5" fmla="*/ 31253 h 444094"/>
              <a:gd name="connsiteX6" fmla="*/ 305930 w 599301"/>
              <a:gd name="connsiteY6" fmla="*/ 0 h 444094"/>
              <a:gd name="connsiteX7" fmla="*/ 379893 w 599301"/>
              <a:gd name="connsiteY7" fmla="*/ 30543 h 444094"/>
              <a:gd name="connsiteX8" fmla="*/ 599301 w 599301"/>
              <a:gd name="connsiteY8" fmla="*/ 250019 h 444094"/>
              <a:gd name="connsiteX9" fmla="*/ 584369 w 599301"/>
              <a:gd name="connsiteY9" fmla="*/ 352135 h 444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99301" h="444094">
                <a:moveTo>
                  <a:pt x="579725" y="444094"/>
                </a:moveTo>
                <a:lnTo>
                  <a:pt x="0" y="444094"/>
                </a:lnTo>
                <a:lnTo>
                  <a:pt x="7637" y="292862"/>
                </a:lnTo>
                <a:lnTo>
                  <a:pt x="13481" y="252894"/>
                </a:lnTo>
                <a:lnTo>
                  <a:pt x="39114" y="226850"/>
                </a:lnTo>
                <a:lnTo>
                  <a:pt x="232042" y="31253"/>
                </a:lnTo>
                <a:cubicBezTo>
                  <a:pt x="252444" y="10477"/>
                  <a:pt x="279181" y="89"/>
                  <a:pt x="305930" y="0"/>
                </a:cubicBezTo>
                <a:cubicBezTo>
                  <a:pt x="332679" y="-89"/>
                  <a:pt x="359440" y="10122"/>
                  <a:pt x="379893" y="30543"/>
                </a:cubicBezTo>
                <a:lnTo>
                  <a:pt x="599301" y="250019"/>
                </a:lnTo>
                <a:lnTo>
                  <a:pt x="584369" y="352135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 w="12700">
            <a:miter lim="400000"/>
          </a:ln>
        </p:spPr>
        <p:txBody>
          <a:bodyPr wrap="square" lIns="28575" tIns="28575" rIns="28575" bIns="28575" anchor="ctr">
            <a:noAutofit/>
          </a:bodyPr>
          <a:lstStyle/>
          <a:p>
            <a:pPr algn="ctr"/>
            <a:endParaRPr sz="2250">
              <a:solidFill>
                <a:srgbClr val="FFFFFF"/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27AA915-97D0-46A0-8A19-9D476F7F6E38}"/>
              </a:ext>
            </a:extLst>
          </p:cNvPr>
          <p:cNvSpPr/>
          <p:nvPr/>
        </p:nvSpPr>
        <p:spPr>
          <a:xfrm rot="10800000">
            <a:off x="6915431" y="3409393"/>
            <a:ext cx="1092249" cy="644851"/>
          </a:xfrm>
          <a:custGeom>
            <a:avLst/>
            <a:gdLst>
              <a:gd name="connsiteX0" fmla="*/ 594797 w 1196875"/>
              <a:gd name="connsiteY0" fmla="*/ 0 h 832068"/>
              <a:gd name="connsiteX1" fmla="*/ 668760 w 1196875"/>
              <a:gd name="connsiteY1" fmla="*/ 30543 h 832068"/>
              <a:gd name="connsiteX2" fmla="*/ 902493 w 1196875"/>
              <a:gd name="connsiteY2" fmla="*/ 264348 h 832068"/>
              <a:gd name="connsiteX3" fmla="*/ 1166243 w 1196875"/>
              <a:gd name="connsiteY3" fmla="*/ 528151 h 832068"/>
              <a:gd name="connsiteX4" fmla="*/ 1092674 w 1196875"/>
              <a:gd name="connsiteY4" fmla="*/ 706013 h 832068"/>
              <a:gd name="connsiteX5" fmla="*/ 948893 w 1196875"/>
              <a:gd name="connsiteY5" fmla="*/ 706013 h 832068"/>
              <a:gd name="connsiteX6" fmla="*/ 996423 w 1196875"/>
              <a:gd name="connsiteY6" fmla="*/ 832068 h 832068"/>
              <a:gd name="connsiteX7" fmla="*/ 387577 w 1196875"/>
              <a:gd name="connsiteY7" fmla="*/ 832068 h 832068"/>
              <a:gd name="connsiteX8" fmla="*/ 357286 w 1196875"/>
              <a:gd name="connsiteY8" fmla="*/ 706621 h 832068"/>
              <a:gd name="connsiteX9" fmla="*/ 104423 w 1196875"/>
              <a:gd name="connsiteY9" fmla="*/ 706621 h 832068"/>
              <a:gd name="connsiteX10" fmla="*/ 30142 w 1196875"/>
              <a:gd name="connsiteY10" fmla="*/ 529469 h 832068"/>
              <a:gd name="connsiteX11" fmla="*/ 327981 w 1196875"/>
              <a:gd name="connsiteY11" fmla="*/ 226850 h 832068"/>
              <a:gd name="connsiteX12" fmla="*/ 520909 w 1196875"/>
              <a:gd name="connsiteY12" fmla="*/ 31253 h 832068"/>
              <a:gd name="connsiteX13" fmla="*/ 594797 w 1196875"/>
              <a:gd name="connsiteY13" fmla="*/ 0 h 832068"/>
              <a:gd name="connsiteX0" fmla="*/ 594797 w 1196875"/>
              <a:gd name="connsiteY0" fmla="*/ 0 h 832068"/>
              <a:gd name="connsiteX1" fmla="*/ 668760 w 1196875"/>
              <a:gd name="connsiteY1" fmla="*/ 30543 h 832068"/>
              <a:gd name="connsiteX2" fmla="*/ 902493 w 1196875"/>
              <a:gd name="connsiteY2" fmla="*/ 264348 h 832068"/>
              <a:gd name="connsiteX3" fmla="*/ 1166243 w 1196875"/>
              <a:gd name="connsiteY3" fmla="*/ 528151 h 832068"/>
              <a:gd name="connsiteX4" fmla="*/ 1092674 w 1196875"/>
              <a:gd name="connsiteY4" fmla="*/ 706013 h 832068"/>
              <a:gd name="connsiteX5" fmla="*/ 948893 w 1196875"/>
              <a:gd name="connsiteY5" fmla="*/ 706013 h 832068"/>
              <a:gd name="connsiteX6" fmla="*/ 996423 w 1196875"/>
              <a:gd name="connsiteY6" fmla="*/ 832068 h 832068"/>
              <a:gd name="connsiteX7" fmla="*/ 357286 w 1196875"/>
              <a:gd name="connsiteY7" fmla="*/ 706621 h 832068"/>
              <a:gd name="connsiteX8" fmla="*/ 104423 w 1196875"/>
              <a:gd name="connsiteY8" fmla="*/ 706621 h 832068"/>
              <a:gd name="connsiteX9" fmla="*/ 30142 w 1196875"/>
              <a:gd name="connsiteY9" fmla="*/ 529469 h 832068"/>
              <a:gd name="connsiteX10" fmla="*/ 327981 w 1196875"/>
              <a:gd name="connsiteY10" fmla="*/ 226850 h 832068"/>
              <a:gd name="connsiteX11" fmla="*/ 520909 w 1196875"/>
              <a:gd name="connsiteY11" fmla="*/ 31253 h 832068"/>
              <a:gd name="connsiteX12" fmla="*/ 594797 w 1196875"/>
              <a:gd name="connsiteY12" fmla="*/ 0 h 832068"/>
              <a:gd name="connsiteX0" fmla="*/ 594797 w 1196875"/>
              <a:gd name="connsiteY0" fmla="*/ 0 h 706621"/>
              <a:gd name="connsiteX1" fmla="*/ 668760 w 1196875"/>
              <a:gd name="connsiteY1" fmla="*/ 30543 h 706621"/>
              <a:gd name="connsiteX2" fmla="*/ 902493 w 1196875"/>
              <a:gd name="connsiteY2" fmla="*/ 264348 h 706621"/>
              <a:gd name="connsiteX3" fmla="*/ 1166243 w 1196875"/>
              <a:gd name="connsiteY3" fmla="*/ 528151 h 706621"/>
              <a:gd name="connsiteX4" fmla="*/ 1092674 w 1196875"/>
              <a:gd name="connsiteY4" fmla="*/ 706013 h 706621"/>
              <a:gd name="connsiteX5" fmla="*/ 948893 w 1196875"/>
              <a:gd name="connsiteY5" fmla="*/ 706013 h 706621"/>
              <a:gd name="connsiteX6" fmla="*/ 357286 w 1196875"/>
              <a:gd name="connsiteY6" fmla="*/ 706621 h 706621"/>
              <a:gd name="connsiteX7" fmla="*/ 104423 w 1196875"/>
              <a:gd name="connsiteY7" fmla="*/ 706621 h 706621"/>
              <a:gd name="connsiteX8" fmla="*/ 30142 w 1196875"/>
              <a:gd name="connsiteY8" fmla="*/ 529469 h 706621"/>
              <a:gd name="connsiteX9" fmla="*/ 327981 w 1196875"/>
              <a:gd name="connsiteY9" fmla="*/ 226850 h 706621"/>
              <a:gd name="connsiteX10" fmla="*/ 520909 w 1196875"/>
              <a:gd name="connsiteY10" fmla="*/ 31253 h 706621"/>
              <a:gd name="connsiteX11" fmla="*/ 594797 w 1196875"/>
              <a:gd name="connsiteY11" fmla="*/ 0 h 706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6875" h="706621">
                <a:moveTo>
                  <a:pt x="594797" y="0"/>
                </a:moveTo>
                <a:cubicBezTo>
                  <a:pt x="621546" y="-89"/>
                  <a:pt x="648307" y="10122"/>
                  <a:pt x="668760" y="30543"/>
                </a:cubicBezTo>
                <a:lnTo>
                  <a:pt x="902493" y="264348"/>
                </a:lnTo>
                <a:lnTo>
                  <a:pt x="1166243" y="528151"/>
                </a:lnTo>
                <a:cubicBezTo>
                  <a:pt x="1231672" y="593519"/>
                  <a:pt x="1185373" y="706013"/>
                  <a:pt x="1092674" y="706013"/>
                </a:cubicBezTo>
                <a:lnTo>
                  <a:pt x="948893" y="706013"/>
                </a:lnTo>
                <a:lnTo>
                  <a:pt x="357286" y="706621"/>
                </a:lnTo>
                <a:lnTo>
                  <a:pt x="104423" y="706621"/>
                </a:lnTo>
                <a:cubicBezTo>
                  <a:pt x="11724" y="706621"/>
                  <a:pt x="-34575" y="595546"/>
                  <a:pt x="30142" y="529469"/>
                </a:cubicBezTo>
                <a:lnTo>
                  <a:pt x="327981" y="226850"/>
                </a:lnTo>
                <a:lnTo>
                  <a:pt x="520909" y="31253"/>
                </a:lnTo>
                <a:cubicBezTo>
                  <a:pt x="541311" y="10477"/>
                  <a:pt x="568048" y="89"/>
                  <a:pt x="594797" y="0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wrap="square" lIns="28575" tIns="28575" rIns="28575" bIns="28575" anchor="ctr">
            <a:noAutofit/>
          </a:bodyPr>
          <a:lstStyle/>
          <a:p>
            <a:pPr algn="ctr"/>
            <a:endParaRPr sz="2250">
              <a:solidFill>
                <a:srgbClr val="FFFFFF"/>
              </a:solidFill>
            </a:endParaRP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A0919EE5-ECB9-9A44-9AD3-FECF19B3E03B}"/>
              </a:ext>
            </a:extLst>
          </p:cNvPr>
          <p:cNvSpPr txBox="1"/>
          <p:nvPr/>
        </p:nvSpPr>
        <p:spPr>
          <a:xfrm>
            <a:off x="5175335" y="3321832"/>
            <a:ext cx="1865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2400" b="1" dirty="0" err="1"/>
              <a:t>Kinetic</a:t>
            </a:r>
            <a:r>
              <a:rPr lang="de-AT" sz="2400" b="1" dirty="0"/>
              <a:t> </a:t>
            </a:r>
            <a:r>
              <a:rPr lang="de-AT" sz="2400" b="1" dirty="0" err="1"/>
              <a:t>equilibrium</a:t>
            </a:r>
            <a:endParaRPr lang="de-AT" sz="2400" b="1" dirty="0"/>
          </a:p>
        </p:txBody>
      </p:sp>
    </p:spTree>
    <p:extLst>
      <p:ext uri="{BB962C8B-B14F-4D97-AF65-F5344CB8AC3E}">
        <p14:creationId xmlns:p14="http://schemas.microsoft.com/office/powerpoint/2010/main" val="828683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">
            <a:extLst>
              <a:ext uri="{FF2B5EF4-FFF2-40B4-BE49-F238E27FC236}">
                <a16:creationId xmlns:a16="http://schemas.microsoft.com/office/drawing/2014/main" id="{C15007B1-745F-4222-AEDB-FA808ECB4E9E}"/>
              </a:ext>
            </a:extLst>
          </p:cNvPr>
          <p:cNvSpPr/>
          <p:nvPr/>
        </p:nvSpPr>
        <p:spPr>
          <a:xfrm>
            <a:off x="7693154" y="1332684"/>
            <a:ext cx="4296662" cy="14132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09" h="21600" extrusionOk="0">
                <a:moveTo>
                  <a:pt x="995" y="21600"/>
                </a:moveTo>
                <a:lnTo>
                  <a:pt x="20318" y="21600"/>
                </a:lnTo>
                <a:cubicBezTo>
                  <a:pt x="20864" y="21600"/>
                  <a:pt x="21309" y="20963"/>
                  <a:pt x="21309" y="20181"/>
                </a:cubicBezTo>
                <a:lnTo>
                  <a:pt x="21309" y="1419"/>
                </a:lnTo>
                <a:cubicBezTo>
                  <a:pt x="21309" y="637"/>
                  <a:pt x="20864" y="0"/>
                  <a:pt x="20318" y="0"/>
                </a:cubicBezTo>
                <a:lnTo>
                  <a:pt x="3616" y="0"/>
                </a:lnTo>
                <a:cubicBezTo>
                  <a:pt x="3070" y="0"/>
                  <a:pt x="2625" y="637"/>
                  <a:pt x="2625" y="1419"/>
                </a:cubicBezTo>
                <a:lnTo>
                  <a:pt x="2625" y="14299"/>
                </a:lnTo>
                <a:cubicBezTo>
                  <a:pt x="2625" y="14608"/>
                  <a:pt x="2554" y="14911"/>
                  <a:pt x="2422" y="15163"/>
                </a:cubicBezTo>
                <a:lnTo>
                  <a:pt x="202" y="19324"/>
                </a:lnTo>
                <a:cubicBezTo>
                  <a:pt x="-291" y="20251"/>
                  <a:pt x="176" y="21600"/>
                  <a:pt x="995" y="21600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  <a:effectLst>
            <a:outerShdw blurRad="101600" dist="508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351000" tIns="28575" rIns="81000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de-AT" sz="2000" b="1" dirty="0" err="1">
                <a:solidFill>
                  <a:schemeClr val="bg1"/>
                </a:solidFill>
              </a:rPr>
              <a:t>Collisional</a:t>
            </a:r>
            <a:r>
              <a:rPr lang="de-AT" sz="2000" b="1" dirty="0">
                <a:solidFill>
                  <a:schemeClr val="bg1"/>
                </a:solidFill>
              </a:rPr>
              <a:t> </a:t>
            </a:r>
            <a:r>
              <a:rPr lang="de-AT" sz="2000" b="1" dirty="0" err="1">
                <a:solidFill>
                  <a:schemeClr val="bg1"/>
                </a:solidFill>
              </a:rPr>
              <a:t>guiding</a:t>
            </a:r>
            <a:r>
              <a:rPr lang="de-AT" sz="2000" b="1" dirty="0">
                <a:solidFill>
                  <a:schemeClr val="bg1"/>
                </a:solidFill>
              </a:rPr>
              <a:t> </a:t>
            </a:r>
            <a:r>
              <a:rPr lang="de-AT" sz="2000" b="1" dirty="0" err="1">
                <a:solidFill>
                  <a:schemeClr val="bg1"/>
                </a:solidFill>
              </a:rPr>
              <a:t>center</a:t>
            </a:r>
            <a:r>
              <a:rPr lang="de-AT" sz="2000" b="1" dirty="0">
                <a:solidFill>
                  <a:schemeClr val="bg1"/>
                </a:solidFill>
              </a:rPr>
              <a:t> </a:t>
            </a:r>
            <a:r>
              <a:rPr lang="de-AT" sz="2000" b="1" dirty="0" err="1">
                <a:solidFill>
                  <a:schemeClr val="bg1"/>
                </a:solidFill>
              </a:rPr>
              <a:t>orbits</a:t>
            </a:r>
            <a:endParaRPr lang="de-AT" sz="2000" dirty="0">
              <a:solidFill>
                <a:schemeClr val="bg1"/>
              </a:solidFill>
            </a:endParaRPr>
          </a:p>
          <a:p>
            <a:pPr lvl="2"/>
            <a:r>
              <a:rPr lang="de-AT" dirty="0">
                <a:solidFill>
                  <a:schemeClr val="bg1"/>
                </a:solidFill>
              </a:rPr>
              <a:t>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 err="1">
                <a:solidFill>
                  <a:schemeClr val="bg1"/>
                </a:solidFill>
              </a:rPr>
              <a:t>stochastic</a:t>
            </a:r>
            <a:r>
              <a:rPr lang="de-AT" dirty="0">
                <a:solidFill>
                  <a:schemeClr val="bg1"/>
                </a:solidFill>
              </a:rPr>
              <a:t> </a:t>
            </a:r>
            <a:r>
              <a:rPr lang="de-AT" dirty="0" err="1">
                <a:solidFill>
                  <a:schemeClr val="bg1"/>
                </a:solidFill>
              </a:rPr>
              <a:t>particle</a:t>
            </a:r>
            <a:r>
              <a:rPr lang="de-AT" dirty="0">
                <a:solidFill>
                  <a:schemeClr val="bg1"/>
                </a:solidFill>
              </a:rPr>
              <a:t> </a:t>
            </a:r>
            <a:r>
              <a:rPr lang="de-AT" dirty="0" err="1">
                <a:solidFill>
                  <a:schemeClr val="bg1"/>
                </a:solidFill>
              </a:rPr>
              <a:t>scattering</a:t>
            </a:r>
            <a:r>
              <a:rPr lang="de-AT" dirty="0">
                <a:solidFill>
                  <a:schemeClr val="bg1"/>
                </a:solidFill>
              </a:rPr>
              <a:t>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>
                <a:solidFill>
                  <a:schemeClr val="bg1"/>
                </a:solidFill>
              </a:rPr>
              <a:t>massive </a:t>
            </a:r>
            <a:r>
              <a:rPr lang="de-AT" dirty="0" err="1">
                <a:solidFill>
                  <a:schemeClr val="bg1"/>
                </a:solidFill>
              </a:rPr>
              <a:t>calculation</a:t>
            </a:r>
            <a:r>
              <a:rPr lang="de-AT" dirty="0">
                <a:solidFill>
                  <a:schemeClr val="bg1"/>
                </a:solidFill>
              </a:rPr>
              <a:t> </a:t>
            </a:r>
            <a:r>
              <a:rPr lang="de-AT" dirty="0" err="1">
                <a:solidFill>
                  <a:schemeClr val="bg1"/>
                </a:solidFill>
              </a:rPr>
              <a:t>of</a:t>
            </a:r>
            <a:r>
              <a:rPr lang="de-AT" dirty="0">
                <a:solidFill>
                  <a:schemeClr val="bg1"/>
                </a:solidFill>
              </a:rPr>
              <a:t> </a:t>
            </a:r>
            <a:r>
              <a:rPr lang="de-AT" dirty="0" err="1">
                <a:solidFill>
                  <a:schemeClr val="bg1"/>
                </a:solidFill>
              </a:rPr>
              <a:t>orbits</a:t>
            </a:r>
            <a:endParaRPr lang="de-AT" dirty="0">
              <a:solidFill>
                <a:schemeClr val="bg1"/>
              </a:solidFill>
            </a:endParaRPr>
          </a:p>
          <a:p>
            <a:pPr lvl="1">
              <a:lnSpc>
                <a:spcPts val="1300"/>
              </a:lnSpc>
            </a:pPr>
            <a:endParaRPr lang="en-US" sz="1200" noProof="1">
              <a:solidFill>
                <a:schemeClr val="bg1"/>
              </a:solidFill>
            </a:endParaRPr>
          </a:p>
        </p:txBody>
      </p:sp>
      <p:sp>
        <p:nvSpPr>
          <p:cNvPr id="26" name="Shape">
            <a:extLst>
              <a:ext uri="{FF2B5EF4-FFF2-40B4-BE49-F238E27FC236}">
                <a16:creationId xmlns:a16="http://schemas.microsoft.com/office/drawing/2014/main" id="{9B80EBAD-C359-4B86-AE63-8AD485369FA9}"/>
              </a:ext>
            </a:extLst>
          </p:cNvPr>
          <p:cNvSpPr/>
          <p:nvPr/>
        </p:nvSpPr>
        <p:spPr>
          <a:xfrm>
            <a:off x="7379962" y="5102846"/>
            <a:ext cx="4613700" cy="15951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09" h="21600" extrusionOk="0">
                <a:moveTo>
                  <a:pt x="995" y="0"/>
                </a:moveTo>
                <a:lnTo>
                  <a:pt x="20318" y="0"/>
                </a:lnTo>
                <a:cubicBezTo>
                  <a:pt x="20864" y="0"/>
                  <a:pt x="21309" y="637"/>
                  <a:pt x="21309" y="1419"/>
                </a:cubicBezTo>
                <a:lnTo>
                  <a:pt x="21309" y="20181"/>
                </a:lnTo>
                <a:cubicBezTo>
                  <a:pt x="21309" y="20963"/>
                  <a:pt x="20864" y="21600"/>
                  <a:pt x="20318" y="21600"/>
                </a:cubicBezTo>
                <a:lnTo>
                  <a:pt x="3616" y="21600"/>
                </a:lnTo>
                <a:cubicBezTo>
                  <a:pt x="3070" y="21600"/>
                  <a:pt x="2625" y="20963"/>
                  <a:pt x="2625" y="20181"/>
                </a:cubicBezTo>
                <a:lnTo>
                  <a:pt x="2625" y="7301"/>
                </a:lnTo>
                <a:cubicBezTo>
                  <a:pt x="2625" y="6992"/>
                  <a:pt x="2554" y="6689"/>
                  <a:pt x="2422" y="6437"/>
                </a:cubicBezTo>
                <a:lnTo>
                  <a:pt x="202" y="2276"/>
                </a:lnTo>
                <a:cubicBezTo>
                  <a:pt x="-291" y="1343"/>
                  <a:pt x="176" y="0"/>
                  <a:pt x="995" y="0"/>
                </a:cubicBezTo>
                <a:close/>
              </a:path>
            </a:pathLst>
          </a:custGeom>
          <a:solidFill>
            <a:srgbClr val="5B9BD6"/>
          </a:solidFill>
          <a:ln w="12700">
            <a:miter lim="400000"/>
          </a:ln>
          <a:effectLst>
            <a:outerShdw blurRad="101600" dist="508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351000" tIns="28575" rIns="81000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de-AT" sz="2000" b="1" dirty="0">
                <a:solidFill>
                  <a:schemeClr val="bg1"/>
                </a:solidFill>
              </a:rPr>
              <a:t>Moments </a:t>
            </a:r>
            <a:r>
              <a:rPr lang="de-AT" sz="2000" b="1" dirty="0" err="1">
                <a:solidFill>
                  <a:schemeClr val="bg1"/>
                </a:solidFill>
              </a:rPr>
              <a:t>of</a:t>
            </a:r>
            <a:r>
              <a:rPr lang="de-AT" sz="2000" b="1" dirty="0">
                <a:solidFill>
                  <a:schemeClr val="bg1"/>
                </a:solidFill>
              </a:rPr>
              <a:t> </a:t>
            </a:r>
            <a:r>
              <a:rPr lang="de-AT" sz="2000" b="1" dirty="0" err="1">
                <a:solidFill>
                  <a:schemeClr val="bg1"/>
                </a:solidFill>
              </a:rPr>
              <a:t>distribution</a:t>
            </a:r>
            <a:r>
              <a:rPr lang="de-AT" sz="2000" b="1" dirty="0">
                <a:solidFill>
                  <a:schemeClr val="bg1"/>
                </a:solidFill>
              </a:rPr>
              <a:t> </a:t>
            </a:r>
            <a:r>
              <a:rPr lang="de-AT" sz="2000" b="1" dirty="0" err="1">
                <a:solidFill>
                  <a:schemeClr val="bg1"/>
                </a:solidFill>
              </a:rPr>
              <a:t>function</a:t>
            </a:r>
            <a:endParaRPr lang="de-AT" sz="2000" b="1" dirty="0">
              <a:solidFill>
                <a:schemeClr val="bg1"/>
              </a:solidFill>
            </a:endParaRPr>
          </a:p>
          <a:p>
            <a:pPr lvl="1"/>
            <a:endParaRPr lang="de-AT" sz="1400" dirty="0">
              <a:solidFill>
                <a:schemeClr val="bg1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AT" dirty="0">
                <a:solidFill>
                  <a:schemeClr val="bg1"/>
                </a:solidFill>
              </a:rPr>
              <a:t>box </a:t>
            </a:r>
            <a:r>
              <a:rPr lang="de-AT" dirty="0" err="1">
                <a:solidFill>
                  <a:schemeClr val="bg1"/>
                </a:solidFill>
              </a:rPr>
              <a:t>counting</a:t>
            </a:r>
            <a:r>
              <a:rPr lang="de-AT" dirty="0">
                <a:solidFill>
                  <a:schemeClr val="bg1"/>
                </a:solidFill>
              </a:rPr>
              <a:t> </a:t>
            </a:r>
            <a:r>
              <a:rPr lang="de-AT" dirty="0" err="1">
                <a:solidFill>
                  <a:schemeClr val="bg1"/>
                </a:solidFill>
              </a:rPr>
              <a:t>of</a:t>
            </a:r>
            <a:r>
              <a:rPr lang="de-AT" dirty="0">
                <a:solidFill>
                  <a:schemeClr val="bg1"/>
                </a:solidFill>
              </a:rPr>
              <a:t> </a:t>
            </a:r>
            <a:r>
              <a:rPr lang="de-AT" dirty="0" err="1">
                <a:solidFill>
                  <a:schemeClr val="bg1"/>
                </a:solidFill>
              </a:rPr>
              <a:t>test</a:t>
            </a:r>
            <a:r>
              <a:rPr lang="de-AT" dirty="0">
                <a:solidFill>
                  <a:schemeClr val="bg1"/>
                </a:solidFill>
              </a:rPr>
              <a:t> </a:t>
            </a:r>
            <a:r>
              <a:rPr lang="de-AT" dirty="0" err="1">
                <a:solidFill>
                  <a:schemeClr val="bg1"/>
                </a:solidFill>
              </a:rPr>
              <a:t>particles</a:t>
            </a:r>
            <a:endParaRPr lang="de-AT" dirty="0">
              <a:solidFill>
                <a:schemeClr val="bg1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AT" dirty="0" err="1">
                <a:solidFill>
                  <a:schemeClr val="bg1"/>
                </a:solidFill>
              </a:rPr>
              <a:t>charge</a:t>
            </a:r>
            <a:r>
              <a:rPr lang="de-AT" dirty="0">
                <a:solidFill>
                  <a:schemeClr val="bg1"/>
                </a:solidFill>
              </a:rPr>
              <a:t> </a:t>
            </a:r>
            <a:r>
              <a:rPr lang="de-AT" dirty="0" err="1">
                <a:solidFill>
                  <a:schemeClr val="bg1"/>
                </a:solidFill>
              </a:rPr>
              <a:t>density</a:t>
            </a:r>
            <a:r>
              <a:rPr lang="de-AT" dirty="0">
                <a:solidFill>
                  <a:schemeClr val="bg1"/>
                </a:solidFill>
              </a:rPr>
              <a:t> ẟ𝜌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AT" dirty="0" err="1">
                <a:solidFill>
                  <a:schemeClr val="bg1"/>
                </a:solidFill>
              </a:rPr>
              <a:t>current</a:t>
            </a:r>
            <a:r>
              <a:rPr lang="de-AT" dirty="0">
                <a:solidFill>
                  <a:schemeClr val="bg1"/>
                </a:solidFill>
              </a:rPr>
              <a:t> </a:t>
            </a:r>
            <a:r>
              <a:rPr lang="de-AT" dirty="0" err="1">
                <a:solidFill>
                  <a:schemeClr val="bg1"/>
                </a:solidFill>
              </a:rPr>
              <a:t>density</a:t>
            </a:r>
            <a:r>
              <a:rPr lang="de-AT" dirty="0">
                <a:solidFill>
                  <a:schemeClr val="bg1"/>
                </a:solidFill>
              </a:rPr>
              <a:t> ẟ</a:t>
            </a:r>
            <a:r>
              <a:rPr lang="de-AT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de-AT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300"/>
              </a:lnSpc>
            </a:pPr>
            <a:endParaRPr lang="en-US" sz="1050" noProof="1">
              <a:solidFill>
                <a:schemeClr val="bg1"/>
              </a:solidFill>
            </a:endParaRPr>
          </a:p>
        </p:txBody>
      </p:sp>
      <p:sp>
        <p:nvSpPr>
          <p:cNvPr id="28" name="Shape">
            <a:extLst>
              <a:ext uri="{FF2B5EF4-FFF2-40B4-BE49-F238E27FC236}">
                <a16:creationId xmlns:a16="http://schemas.microsoft.com/office/drawing/2014/main" id="{B780FA6D-DE17-4604-AAD7-402F703F0B82}"/>
              </a:ext>
            </a:extLst>
          </p:cNvPr>
          <p:cNvSpPr/>
          <p:nvPr/>
        </p:nvSpPr>
        <p:spPr>
          <a:xfrm>
            <a:off x="70356" y="5102846"/>
            <a:ext cx="4704823" cy="15951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09" h="21600" extrusionOk="0">
                <a:moveTo>
                  <a:pt x="20314" y="0"/>
                </a:moveTo>
                <a:lnTo>
                  <a:pt x="991" y="0"/>
                </a:lnTo>
                <a:cubicBezTo>
                  <a:pt x="445" y="0"/>
                  <a:pt x="0" y="637"/>
                  <a:pt x="0" y="1419"/>
                </a:cubicBezTo>
                <a:lnTo>
                  <a:pt x="0" y="20181"/>
                </a:lnTo>
                <a:cubicBezTo>
                  <a:pt x="0" y="20963"/>
                  <a:pt x="445" y="21600"/>
                  <a:pt x="991" y="21600"/>
                </a:cubicBezTo>
                <a:lnTo>
                  <a:pt x="17693" y="21600"/>
                </a:lnTo>
                <a:cubicBezTo>
                  <a:pt x="18239" y="21600"/>
                  <a:pt x="18684" y="20963"/>
                  <a:pt x="18684" y="20181"/>
                </a:cubicBezTo>
                <a:lnTo>
                  <a:pt x="18684" y="7301"/>
                </a:lnTo>
                <a:cubicBezTo>
                  <a:pt x="18684" y="6992"/>
                  <a:pt x="18755" y="6689"/>
                  <a:pt x="18887" y="6437"/>
                </a:cubicBezTo>
                <a:lnTo>
                  <a:pt x="21107" y="2276"/>
                </a:lnTo>
                <a:cubicBezTo>
                  <a:pt x="21600" y="1343"/>
                  <a:pt x="21133" y="0"/>
                  <a:pt x="20314" y="0"/>
                </a:cubicBezTo>
                <a:close/>
              </a:path>
            </a:pathLst>
          </a:custGeom>
          <a:solidFill>
            <a:srgbClr val="FAA426"/>
          </a:solidFill>
          <a:ln w="12700">
            <a:miter lim="400000"/>
          </a:ln>
          <a:effectLst>
            <a:outerShdw blurRad="101600" dist="508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108000" tIns="28575" rIns="351000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AT" sz="2000" b="1" dirty="0">
                <a:solidFill>
                  <a:schemeClr val="bg1"/>
                </a:solidFill>
              </a:rPr>
              <a:t>                </a:t>
            </a:r>
            <a:r>
              <a:rPr lang="de-AT" sz="2000" b="1" dirty="0" err="1">
                <a:solidFill>
                  <a:schemeClr val="bg1"/>
                </a:solidFill>
              </a:rPr>
              <a:t>Contributions</a:t>
            </a:r>
            <a:r>
              <a:rPr lang="de-AT" sz="2000" b="1" dirty="0">
                <a:solidFill>
                  <a:schemeClr val="bg1"/>
                </a:solidFill>
              </a:rPr>
              <a:t> </a:t>
            </a:r>
            <a:r>
              <a:rPr lang="de-AT" sz="2000" b="1" dirty="0" err="1">
                <a:solidFill>
                  <a:schemeClr val="bg1"/>
                </a:solidFill>
              </a:rPr>
              <a:t>to</a:t>
            </a:r>
            <a:r>
              <a:rPr lang="de-AT" sz="2000" b="1" dirty="0">
                <a:solidFill>
                  <a:schemeClr val="bg1"/>
                </a:solidFill>
              </a:rPr>
              <a:t> </a:t>
            </a:r>
            <a:r>
              <a:rPr lang="de-AT" sz="2000" b="1" dirty="0" err="1">
                <a:solidFill>
                  <a:schemeClr val="bg1"/>
                </a:solidFill>
              </a:rPr>
              <a:t>fields</a:t>
            </a:r>
            <a:br>
              <a:rPr lang="de-AT" sz="2000" b="1" dirty="0">
                <a:solidFill>
                  <a:schemeClr val="bg1"/>
                </a:solidFill>
              </a:rPr>
            </a:br>
            <a:endParaRPr lang="de-AT" sz="20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>
                <a:solidFill>
                  <a:schemeClr val="bg1"/>
                </a:solidFill>
              </a:rPr>
              <a:t>Finite Element </a:t>
            </a:r>
            <a:r>
              <a:rPr lang="de-AT" dirty="0" err="1">
                <a:solidFill>
                  <a:schemeClr val="bg1"/>
                </a:solidFill>
              </a:rPr>
              <a:t>Method</a:t>
            </a:r>
            <a:r>
              <a:rPr lang="de-AT" dirty="0">
                <a:solidFill>
                  <a:schemeClr val="bg1"/>
                </a:solidFill>
              </a:rPr>
              <a:t> (Maxwell </a:t>
            </a:r>
            <a:r>
              <a:rPr lang="de-AT" dirty="0" err="1">
                <a:solidFill>
                  <a:schemeClr val="bg1"/>
                </a:solidFill>
              </a:rPr>
              <a:t>solver</a:t>
            </a:r>
            <a:r>
              <a:rPr lang="de-AT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 err="1">
                <a:solidFill>
                  <a:schemeClr val="bg1"/>
                </a:solidFill>
              </a:rPr>
              <a:t>change</a:t>
            </a:r>
            <a:r>
              <a:rPr lang="de-AT" dirty="0">
                <a:solidFill>
                  <a:schemeClr val="bg1"/>
                </a:solidFill>
              </a:rPr>
              <a:t> in </a:t>
            </a:r>
            <a:r>
              <a:rPr lang="de-AT" dirty="0" err="1">
                <a:solidFill>
                  <a:schemeClr val="bg1"/>
                </a:solidFill>
              </a:rPr>
              <a:t>vector</a:t>
            </a:r>
            <a:r>
              <a:rPr lang="de-AT" dirty="0">
                <a:solidFill>
                  <a:schemeClr val="bg1"/>
                </a:solidFill>
              </a:rPr>
              <a:t> potential ẟ</a:t>
            </a:r>
            <a:r>
              <a:rPr lang="de-AT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de-AT" dirty="0">
                <a:solidFill>
                  <a:schemeClr val="bg1"/>
                </a:solidFill>
              </a:rPr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 err="1">
                <a:solidFill>
                  <a:schemeClr val="bg1"/>
                </a:solidFill>
              </a:rPr>
              <a:t>change</a:t>
            </a:r>
            <a:r>
              <a:rPr lang="de-AT" dirty="0">
                <a:solidFill>
                  <a:schemeClr val="bg1"/>
                </a:solidFill>
              </a:rPr>
              <a:t> in </a:t>
            </a:r>
            <a:r>
              <a:rPr lang="de-AT" dirty="0" err="1">
                <a:solidFill>
                  <a:schemeClr val="bg1"/>
                </a:solidFill>
              </a:rPr>
              <a:t>electrostatic</a:t>
            </a:r>
            <a:r>
              <a:rPr lang="de-AT" dirty="0">
                <a:solidFill>
                  <a:schemeClr val="bg1"/>
                </a:solidFill>
              </a:rPr>
              <a:t> potential ẟ</a:t>
            </a:r>
            <a:r>
              <a:rPr lang="de-AT" dirty="0" err="1">
                <a:solidFill>
                  <a:schemeClr val="bg1"/>
                </a:solidFill>
              </a:rPr>
              <a:t>ɸ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15" name="Circle">
            <a:extLst>
              <a:ext uri="{FF2B5EF4-FFF2-40B4-BE49-F238E27FC236}">
                <a16:creationId xmlns:a16="http://schemas.microsoft.com/office/drawing/2014/main" id="{0B11859B-7E40-4231-9F47-D747DA2341F8}"/>
              </a:ext>
            </a:extLst>
          </p:cNvPr>
          <p:cNvSpPr/>
          <p:nvPr/>
        </p:nvSpPr>
        <p:spPr>
          <a:xfrm>
            <a:off x="4234652" y="1888900"/>
            <a:ext cx="3685835" cy="3685835"/>
          </a:xfrm>
          <a:prstGeom prst="ellipse">
            <a:avLst/>
          </a:prstGeom>
          <a:solidFill>
            <a:srgbClr val="F5F5F5"/>
          </a:solidFill>
          <a:ln w="76200">
            <a:solidFill>
              <a:schemeClr val="bg2"/>
            </a:solidFill>
            <a:miter lim="400000"/>
          </a:ln>
        </p:spPr>
        <p:txBody>
          <a:bodyPr lIns="28575" tIns="28575" rIns="28575" bIns="28575" anchor="ctr"/>
          <a:lstStyle/>
          <a:p>
            <a:pPr algn="ctr">
              <a:defRPr sz="3000">
                <a:solidFill>
                  <a:srgbClr val="FFFFFF"/>
                </a:solidFill>
              </a:defRPr>
            </a:pPr>
            <a:endParaRPr lang="fr-CA" sz="2800" cap="all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D35EA85-345F-45E7-8D1B-0B62C3700ABD}"/>
              </a:ext>
            </a:extLst>
          </p:cNvPr>
          <p:cNvSpPr/>
          <p:nvPr/>
        </p:nvSpPr>
        <p:spPr>
          <a:xfrm>
            <a:off x="6108248" y="2082574"/>
            <a:ext cx="1635817" cy="1618556"/>
          </a:xfrm>
          <a:custGeom>
            <a:avLst/>
            <a:gdLst>
              <a:gd name="connsiteX0" fmla="*/ 0 w 1792510"/>
              <a:gd name="connsiteY0" fmla="*/ 0 h 1773596"/>
              <a:gd name="connsiteX1" fmla="*/ 171148 w 1792510"/>
              <a:gd name="connsiteY1" fmla="*/ 8642 h 1773596"/>
              <a:gd name="connsiteX2" fmla="*/ 1784873 w 1792510"/>
              <a:gd name="connsiteY2" fmla="*/ 1622367 h 1773596"/>
              <a:gd name="connsiteX3" fmla="*/ 1792510 w 1792510"/>
              <a:gd name="connsiteY3" fmla="*/ 1773596 h 1773596"/>
              <a:gd name="connsiteX4" fmla="*/ 1212785 w 1792510"/>
              <a:gd name="connsiteY4" fmla="*/ 1773596 h 1773596"/>
              <a:gd name="connsiteX5" fmla="*/ 1208141 w 1792510"/>
              <a:gd name="connsiteY5" fmla="*/ 1681640 h 1773596"/>
              <a:gd name="connsiteX6" fmla="*/ 111874 w 1792510"/>
              <a:gd name="connsiteY6" fmla="*/ 585373 h 1773596"/>
              <a:gd name="connsiteX7" fmla="*/ 0 w 1792510"/>
              <a:gd name="connsiteY7" fmla="*/ 579724 h 1773596"/>
              <a:gd name="connsiteX8" fmla="*/ 0 w 1792510"/>
              <a:gd name="connsiteY8" fmla="*/ 0 h 1773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92510" h="1773596">
                <a:moveTo>
                  <a:pt x="0" y="0"/>
                </a:moveTo>
                <a:lnTo>
                  <a:pt x="171148" y="8642"/>
                </a:lnTo>
                <a:cubicBezTo>
                  <a:pt x="1022019" y="95053"/>
                  <a:pt x="1698462" y="771496"/>
                  <a:pt x="1784873" y="1622367"/>
                </a:cubicBezTo>
                <a:lnTo>
                  <a:pt x="1792510" y="1773596"/>
                </a:lnTo>
                <a:lnTo>
                  <a:pt x="1212785" y="1773596"/>
                </a:lnTo>
                <a:lnTo>
                  <a:pt x="1208141" y="1681640"/>
                </a:lnTo>
                <a:cubicBezTo>
                  <a:pt x="1149439" y="1103610"/>
                  <a:pt x="689905" y="644075"/>
                  <a:pt x="111874" y="585373"/>
                </a:cubicBezTo>
                <a:lnTo>
                  <a:pt x="0" y="579724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50">
              <a:solidFill>
                <a:srgbClr val="FFFFFF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4598074-FF2F-45ED-9DEC-B88412ED631A}"/>
              </a:ext>
            </a:extLst>
          </p:cNvPr>
          <p:cNvSpPr/>
          <p:nvPr/>
        </p:nvSpPr>
        <p:spPr>
          <a:xfrm>
            <a:off x="4447428" y="2084418"/>
            <a:ext cx="1599463" cy="1616721"/>
          </a:xfrm>
          <a:custGeom>
            <a:avLst/>
            <a:gdLst>
              <a:gd name="connsiteX0" fmla="*/ 1752674 w 1752674"/>
              <a:gd name="connsiteY0" fmla="*/ 0 h 1771585"/>
              <a:gd name="connsiteX1" fmla="*/ 1752674 w 1752674"/>
              <a:gd name="connsiteY1" fmla="*/ 579724 h 1771585"/>
              <a:gd name="connsiteX2" fmla="*/ 1680633 w 1752674"/>
              <a:gd name="connsiteY2" fmla="*/ 583362 h 1771585"/>
              <a:gd name="connsiteX3" fmla="*/ 584366 w 1752674"/>
              <a:gd name="connsiteY3" fmla="*/ 1679629 h 1771585"/>
              <a:gd name="connsiteX4" fmla="*/ 579723 w 1752674"/>
              <a:gd name="connsiteY4" fmla="*/ 1771585 h 1771585"/>
              <a:gd name="connsiteX5" fmla="*/ 0 w 1752674"/>
              <a:gd name="connsiteY5" fmla="*/ 1771585 h 1771585"/>
              <a:gd name="connsiteX6" fmla="*/ 7636 w 1752674"/>
              <a:gd name="connsiteY6" fmla="*/ 1620356 h 1771585"/>
              <a:gd name="connsiteX7" fmla="*/ 1621361 w 1752674"/>
              <a:gd name="connsiteY7" fmla="*/ 6631 h 1771585"/>
              <a:gd name="connsiteX8" fmla="*/ 1752674 w 1752674"/>
              <a:gd name="connsiteY8" fmla="*/ 0 h 1771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2674" h="1771585">
                <a:moveTo>
                  <a:pt x="1752674" y="0"/>
                </a:moveTo>
                <a:lnTo>
                  <a:pt x="1752674" y="579724"/>
                </a:lnTo>
                <a:lnTo>
                  <a:pt x="1680633" y="583362"/>
                </a:lnTo>
                <a:cubicBezTo>
                  <a:pt x="1102603" y="642064"/>
                  <a:pt x="643068" y="1101599"/>
                  <a:pt x="584366" y="1679629"/>
                </a:cubicBezTo>
                <a:lnTo>
                  <a:pt x="579723" y="1771585"/>
                </a:lnTo>
                <a:lnTo>
                  <a:pt x="0" y="1771585"/>
                </a:lnTo>
                <a:lnTo>
                  <a:pt x="7636" y="1620356"/>
                </a:lnTo>
                <a:cubicBezTo>
                  <a:pt x="94047" y="769485"/>
                  <a:pt x="770490" y="93042"/>
                  <a:pt x="1621361" y="6631"/>
                </a:cubicBezTo>
                <a:lnTo>
                  <a:pt x="1752674" y="0"/>
                </a:lnTo>
                <a:close/>
              </a:path>
            </a:pathLst>
          </a:custGeom>
          <a:solidFill>
            <a:srgbClr val="DF361F"/>
          </a:solidFill>
          <a:ln w="12700">
            <a:miter lim="400000"/>
          </a:ln>
        </p:spPr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50">
              <a:solidFill>
                <a:srgbClr val="FFFFFF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288B548-023F-409B-BF43-9660438E338D}"/>
              </a:ext>
            </a:extLst>
          </p:cNvPr>
          <p:cNvSpPr/>
          <p:nvPr/>
        </p:nvSpPr>
        <p:spPr>
          <a:xfrm>
            <a:off x="4447428" y="3762496"/>
            <a:ext cx="1599463" cy="1616723"/>
          </a:xfrm>
          <a:custGeom>
            <a:avLst/>
            <a:gdLst>
              <a:gd name="connsiteX0" fmla="*/ 0 w 1752674"/>
              <a:gd name="connsiteY0" fmla="*/ 0 h 1771588"/>
              <a:gd name="connsiteX1" fmla="*/ 579723 w 1752674"/>
              <a:gd name="connsiteY1" fmla="*/ 0 h 1771588"/>
              <a:gd name="connsiteX2" fmla="*/ 584366 w 1752674"/>
              <a:gd name="connsiteY2" fmla="*/ 91959 h 1771588"/>
              <a:gd name="connsiteX3" fmla="*/ 1680633 w 1752674"/>
              <a:gd name="connsiteY3" fmla="*/ 1188226 h 1771588"/>
              <a:gd name="connsiteX4" fmla="*/ 1752674 w 1752674"/>
              <a:gd name="connsiteY4" fmla="*/ 1191864 h 1771588"/>
              <a:gd name="connsiteX5" fmla="*/ 1752674 w 1752674"/>
              <a:gd name="connsiteY5" fmla="*/ 1771588 h 1771588"/>
              <a:gd name="connsiteX6" fmla="*/ 1621361 w 1752674"/>
              <a:gd name="connsiteY6" fmla="*/ 1764957 h 1771588"/>
              <a:gd name="connsiteX7" fmla="*/ 7636 w 1752674"/>
              <a:gd name="connsiteY7" fmla="*/ 151232 h 1771588"/>
              <a:gd name="connsiteX8" fmla="*/ 0 w 1752674"/>
              <a:gd name="connsiteY8" fmla="*/ 0 h 177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2674" h="1771588">
                <a:moveTo>
                  <a:pt x="0" y="0"/>
                </a:moveTo>
                <a:lnTo>
                  <a:pt x="579723" y="0"/>
                </a:lnTo>
                <a:lnTo>
                  <a:pt x="584366" y="91959"/>
                </a:lnTo>
                <a:cubicBezTo>
                  <a:pt x="643068" y="669990"/>
                  <a:pt x="1102603" y="1129524"/>
                  <a:pt x="1680633" y="1188226"/>
                </a:cubicBezTo>
                <a:lnTo>
                  <a:pt x="1752674" y="1191864"/>
                </a:lnTo>
                <a:lnTo>
                  <a:pt x="1752674" y="1771588"/>
                </a:lnTo>
                <a:lnTo>
                  <a:pt x="1621361" y="1764957"/>
                </a:lnTo>
                <a:cubicBezTo>
                  <a:pt x="770490" y="1678546"/>
                  <a:pt x="94047" y="1002103"/>
                  <a:pt x="7636" y="151232"/>
                </a:cubicBezTo>
                <a:lnTo>
                  <a:pt x="0" y="0"/>
                </a:lnTo>
                <a:close/>
              </a:path>
            </a:pathLst>
          </a:custGeom>
          <a:solidFill>
            <a:srgbClr val="FAA426"/>
          </a:solidFill>
          <a:ln w="12700">
            <a:miter lim="400000"/>
          </a:ln>
          <a:effectLst>
            <a:outerShdw blurRad="101600" dist="508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108000" tIns="28575" rIns="351000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300"/>
              </a:lnSpc>
            </a:pPr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A8EC126-2A2D-4A01-95C1-24653D907C42}"/>
              </a:ext>
            </a:extLst>
          </p:cNvPr>
          <p:cNvSpPr/>
          <p:nvPr/>
        </p:nvSpPr>
        <p:spPr>
          <a:xfrm>
            <a:off x="6108248" y="3762487"/>
            <a:ext cx="1635817" cy="1618558"/>
          </a:xfrm>
          <a:custGeom>
            <a:avLst/>
            <a:gdLst>
              <a:gd name="connsiteX0" fmla="*/ 1212785 w 1792510"/>
              <a:gd name="connsiteY0" fmla="*/ 0 h 1773599"/>
              <a:gd name="connsiteX1" fmla="*/ 1792510 w 1792510"/>
              <a:gd name="connsiteY1" fmla="*/ 0 h 1773599"/>
              <a:gd name="connsiteX2" fmla="*/ 1784873 w 1792510"/>
              <a:gd name="connsiteY2" fmla="*/ 151232 h 1773599"/>
              <a:gd name="connsiteX3" fmla="*/ 171148 w 1792510"/>
              <a:gd name="connsiteY3" fmla="*/ 1764957 h 1773599"/>
              <a:gd name="connsiteX4" fmla="*/ 0 w 1792510"/>
              <a:gd name="connsiteY4" fmla="*/ 1773599 h 1773599"/>
              <a:gd name="connsiteX5" fmla="*/ 0 w 1792510"/>
              <a:gd name="connsiteY5" fmla="*/ 1193875 h 1773599"/>
              <a:gd name="connsiteX6" fmla="*/ 111874 w 1792510"/>
              <a:gd name="connsiteY6" fmla="*/ 1188226 h 1773599"/>
              <a:gd name="connsiteX7" fmla="*/ 1208141 w 1792510"/>
              <a:gd name="connsiteY7" fmla="*/ 91959 h 1773599"/>
              <a:gd name="connsiteX8" fmla="*/ 1212785 w 1792510"/>
              <a:gd name="connsiteY8" fmla="*/ 0 h 1773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92510" h="1773599">
                <a:moveTo>
                  <a:pt x="1212785" y="0"/>
                </a:moveTo>
                <a:lnTo>
                  <a:pt x="1792510" y="0"/>
                </a:lnTo>
                <a:lnTo>
                  <a:pt x="1784873" y="151232"/>
                </a:lnTo>
                <a:cubicBezTo>
                  <a:pt x="1698462" y="1002103"/>
                  <a:pt x="1022019" y="1678546"/>
                  <a:pt x="171148" y="1764957"/>
                </a:cubicBezTo>
                <a:lnTo>
                  <a:pt x="0" y="1773599"/>
                </a:lnTo>
                <a:lnTo>
                  <a:pt x="0" y="1193875"/>
                </a:lnTo>
                <a:lnTo>
                  <a:pt x="111874" y="1188226"/>
                </a:lnTo>
                <a:cubicBezTo>
                  <a:pt x="689905" y="1129524"/>
                  <a:pt x="1149439" y="669990"/>
                  <a:pt x="1208141" y="91959"/>
                </a:cubicBezTo>
                <a:lnTo>
                  <a:pt x="1212785" y="0"/>
                </a:lnTo>
                <a:close/>
              </a:path>
            </a:pathLst>
          </a:custGeom>
          <a:solidFill>
            <a:srgbClr val="5B9BD6"/>
          </a:solidFill>
          <a:ln w="12700">
            <a:miter lim="400000"/>
          </a:ln>
        </p:spPr>
        <p:txBody>
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50">
              <a:solidFill>
                <a:srgbClr val="FFFFFF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CFEFDF3-987E-4198-8A77-0645122E8BF2}"/>
              </a:ext>
            </a:extLst>
          </p:cNvPr>
          <p:cNvSpPr/>
          <p:nvPr/>
        </p:nvSpPr>
        <p:spPr>
          <a:xfrm>
            <a:off x="4447428" y="3294031"/>
            <a:ext cx="546977" cy="405271"/>
          </a:xfrm>
          <a:custGeom>
            <a:avLst/>
            <a:gdLst>
              <a:gd name="connsiteX0" fmla="*/ 306504 w 599372"/>
              <a:gd name="connsiteY0" fmla="*/ 0 h 444092"/>
              <a:gd name="connsiteX1" fmla="*/ 380467 w 599372"/>
              <a:gd name="connsiteY1" fmla="*/ 30543 h 444092"/>
              <a:gd name="connsiteX2" fmla="*/ 599372 w 599372"/>
              <a:gd name="connsiteY2" fmla="*/ 249515 h 444092"/>
              <a:gd name="connsiteX3" fmla="*/ 584366 w 599372"/>
              <a:gd name="connsiteY3" fmla="*/ 352136 h 444092"/>
              <a:gd name="connsiteX4" fmla="*/ 579723 w 599372"/>
              <a:gd name="connsiteY4" fmla="*/ 444092 h 444092"/>
              <a:gd name="connsiteX5" fmla="*/ 0 w 599372"/>
              <a:gd name="connsiteY5" fmla="*/ 444092 h 444092"/>
              <a:gd name="connsiteX6" fmla="*/ 7636 w 599372"/>
              <a:gd name="connsiteY6" fmla="*/ 292863 h 444092"/>
              <a:gd name="connsiteX7" fmla="*/ 13381 w 599372"/>
              <a:gd name="connsiteY7" fmla="*/ 253580 h 444092"/>
              <a:gd name="connsiteX8" fmla="*/ 39688 w 599372"/>
              <a:gd name="connsiteY8" fmla="*/ 226850 h 444092"/>
              <a:gd name="connsiteX9" fmla="*/ 232616 w 599372"/>
              <a:gd name="connsiteY9" fmla="*/ 31253 h 444092"/>
              <a:gd name="connsiteX10" fmla="*/ 306504 w 599372"/>
              <a:gd name="connsiteY10" fmla="*/ 0 h 444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99372" h="444092">
                <a:moveTo>
                  <a:pt x="306504" y="0"/>
                </a:moveTo>
                <a:cubicBezTo>
                  <a:pt x="333253" y="-89"/>
                  <a:pt x="360014" y="10122"/>
                  <a:pt x="380467" y="30543"/>
                </a:cubicBezTo>
                <a:lnTo>
                  <a:pt x="599372" y="249515"/>
                </a:lnTo>
                <a:lnTo>
                  <a:pt x="584366" y="352136"/>
                </a:lnTo>
                <a:lnTo>
                  <a:pt x="579723" y="444092"/>
                </a:lnTo>
                <a:lnTo>
                  <a:pt x="0" y="444092"/>
                </a:lnTo>
                <a:lnTo>
                  <a:pt x="7636" y="292863"/>
                </a:lnTo>
                <a:lnTo>
                  <a:pt x="13381" y="253580"/>
                </a:lnTo>
                <a:lnTo>
                  <a:pt x="39688" y="226850"/>
                </a:lnTo>
                <a:lnTo>
                  <a:pt x="232616" y="31253"/>
                </a:lnTo>
                <a:cubicBezTo>
                  <a:pt x="253018" y="10477"/>
                  <a:pt x="279755" y="89"/>
                  <a:pt x="306504" y="0"/>
                </a:cubicBezTo>
                <a:close/>
              </a:path>
            </a:pathLst>
          </a:custGeom>
          <a:solidFill>
            <a:schemeClr val="tx1">
              <a:alpha val="25000"/>
            </a:schemeClr>
          </a:solidFill>
          <a:ln w="12700">
            <a:miter lim="400000"/>
          </a:ln>
        </p:spPr>
        <p:txBody>
          <a:bodyPr wrap="square" lIns="28575" tIns="28575" rIns="28575" bIns="28575" anchor="ctr">
            <a:noAutofit/>
          </a:bodyPr>
          <a:lstStyle/>
          <a:p>
            <a:pPr algn="ctr"/>
            <a:endParaRPr sz="2250">
              <a:solidFill>
                <a:srgbClr val="FFFFFF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30676C6-CDF7-4960-B8F9-99148985BA08}"/>
              </a:ext>
            </a:extLst>
          </p:cNvPr>
          <p:cNvSpPr/>
          <p:nvPr/>
        </p:nvSpPr>
        <p:spPr>
          <a:xfrm rot="5400000">
            <a:off x="6036935" y="2153886"/>
            <a:ext cx="547897" cy="405274"/>
          </a:xfrm>
          <a:custGeom>
            <a:avLst/>
            <a:gdLst>
              <a:gd name="connsiteX0" fmla="*/ 0 w 600380"/>
              <a:gd name="connsiteY0" fmla="*/ 444094 h 444094"/>
              <a:gd name="connsiteX1" fmla="*/ 8285 w 600380"/>
              <a:gd name="connsiteY1" fmla="*/ 280016 h 444094"/>
              <a:gd name="connsiteX2" fmla="*/ 60611 w 600380"/>
              <a:gd name="connsiteY2" fmla="*/ 226850 h 444094"/>
              <a:gd name="connsiteX3" fmla="*/ 253539 w 600380"/>
              <a:gd name="connsiteY3" fmla="*/ 31253 h 444094"/>
              <a:gd name="connsiteX4" fmla="*/ 327427 w 600380"/>
              <a:gd name="connsiteY4" fmla="*/ 0 h 444094"/>
              <a:gd name="connsiteX5" fmla="*/ 401390 w 600380"/>
              <a:gd name="connsiteY5" fmla="*/ 30543 h 444094"/>
              <a:gd name="connsiteX6" fmla="*/ 600380 w 600380"/>
              <a:gd name="connsiteY6" fmla="*/ 229594 h 444094"/>
              <a:gd name="connsiteX7" fmla="*/ 585373 w 600380"/>
              <a:gd name="connsiteY7" fmla="*/ 332220 h 444094"/>
              <a:gd name="connsiteX8" fmla="*/ 579724 w 600380"/>
              <a:gd name="connsiteY8" fmla="*/ 444094 h 444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0380" h="444094">
                <a:moveTo>
                  <a:pt x="0" y="444094"/>
                </a:moveTo>
                <a:lnTo>
                  <a:pt x="8285" y="280016"/>
                </a:lnTo>
                <a:lnTo>
                  <a:pt x="60611" y="226850"/>
                </a:lnTo>
                <a:lnTo>
                  <a:pt x="253539" y="31253"/>
                </a:lnTo>
                <a:cubicBezTo>
                  <a:pt x="273941" y="10477"/>
                  <a:pt x="300678" y="89"/>
                  <a:pt x="327427" y="0"/>
                </a:cubicBezTo>
                <a:cubicBezTo>
                  <a:pt x="354176" y="-89"/>
                  <a:pt x="380937" y="10122"/>
                  <a:pt x="401390" y="30543"/>
                </a:cubicBezTo>
                <a:lnTo>
                  <a:pt x="600380" y="229594"/>
                </a:lnTo>
                <a:lnTo>
                  <a:pt x="585373" y="332220"/>
                </a:lnTo>
                <a:lnTo>
                  <a:pt x="579724" y="444094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 w="12700">
            <a:miter lim="400000"/>
          </a:ln>
        </p:spPr>
        <p:txBody>
          <a:bodyPr wrap="square" lIns="28575" tIns="28575" rIns="28575" bIns="28575" anchor="ctr">
            <a:noAutofit/>
          </a:bodyPr>
          <a:lstStyle/>
          <a:p>
            <a:pPr algn="ctr"/>
            <a:endParaRPr sz="2250">
              <a:solidFill>
                <a:srgbClr val="FFFFFF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FBD981D-F83F-4FF8-8016-30AEDD3D66C4}"/>
              </a:ext>
            </a:extLst>
          </p:cNvPr>
          <p:cNvSpPr/>
          <p:nvPr/>
        </p:nvSpPr>
        <p:spPr>
          <a:xfrm rot="16200000">
            <a:off x="5567875" y="4900211"/>
            <a:ext cx="552744" cy="405271"/>
          </a:xfrm>
          <a:custGeom>
            <a:avLst/>
            <a:gdLst>
              <a:gd name="connsiteX0" fmla="*/ 605691 w 605691"/>
              <a:gd name="connsiteY0" fmla="*/ 236919 h 444092"/>
              <a:gd name="connsiteX1" fmla="*/ 598997 w 605691"/>
              <a:gd name="connsiteY1" fmla="*/ 265128 h 444092"/>
              <a:gd name="connsiteX2" fmla="*/ 583362 w 605691"/>
              <a:gd name="connsiteY2" fmla="*/ 372051 h 444092"/>
              <a:gd name="connsiteX3" fmla="*/ 579724 w 605691"/>
              <a:gd name="connsiteY3" fmla="*/ 444092 h 444092"/>
              <a:gd name="connsiteX4" fmla="*/ 0 w 605691"/>
              <a:gd name="connsiteY4" fmla="*/ 444092 h 444092"/>
              <a:gd name="connsiteX5" fmla="*/ 6631 w 605691"/>
              <a:gd name="connsiteY5" fmla="*/ 312779 h 444092"/>
              <a:gd name="connsiteX6" fmla="*/ 12320 w 605691"/>
              <a:gd name="connsiteY6" fmla="*/ 273873 h 444092"/>
              <a:gd name="connsiteX7" fmla="*/ 58600 w 605691"/>
              <a:gd name="connsiteY7" fmla="*/ 226850 h 444092"/>
              <a:gd name="connsiteX8" fmla="*/ 251528 w 605691"/>
              <a:gd name="connsiteY8" fmla="*/ 31253 h 444092"/>
              <a:gd name="connsiteX9" fmla="*/ 325416 w 605691"/>
              <a:gd name="connsiteY9" fmla="*/ 0 h 444092"/>
              <a:gd name="connsiteX10" fmla="*/ 399379 w 605691"/>
              <a:gd name="connsiteY10" fmla="*/ 30543 h 444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05691" h="444092">
                <a:moveTo>
                  <a:pt x="605691" y="236919"/>
                </a:moveTo>
                <a:lnTo>
                  <a:pt x="598997" y="265128"/>
                </a:lnTo>
                <a:cubicBezTo>
                  <a:pt x="592266" y="300260"/>
                  <a:pt x="587031" y="335924"/>
                  <a:pt x="583362" y="372051"/>
                </a:cubicBezTo>
                <a:lnTo>
                  <a:pt x="579724" y="444092"/>
                </a:lnTo>
                <a:lnTo>
                  <a:pt x="0" y="444092"/>
                </a:lnTo>
                <a:lnTo>
                  <a:pt x="6631" y="312779"/>
                </a:lnTo>
                <a:lnTo>
                  <a:pt x="12320" y="273873"/>
                </a:lnTo>
                <a:lnTo>
                  <a:pt x="58600" y="226850"/>
                </a:lnTo>
                <a:lnTo>
                  <a:pt x="251528" y="31253"/>
                </a:lnTo>
                <a:cubicBezTo>
                  <a:pt x="271930" y="10477"/>
                  <a:pt x="298667" y="89"/>
                  <a:pt x="325416" y="0"/>
                </a:cubicBezTo>
                <a:cubicBezTo>
                  <a:pt x="352165" y="-89"/>
                  <a:pt x="378926" y="10122"/>
                  <a:pt x="399379" y="30543"/>
                </a:cubicBezTo>
                <a:close/>
              </a:path>
            </a:pathLst>
          </a:custGeom>
          <a:solidFill>
            <a:schemeClr val="tx1">
              <a:alpha val="25000"/>
            </a:schemeClr>
          </a:solidFill>
          <a:ln w="12700">
            <a:miter lim="400000"/>
          </a:ln>
        </p:spPr>
        <p:txBody>
          <a:bodyPr wrap="square" lIns="28575" tIns="28575" rIns="28575" bIns="28575" anchor="ctr">
            <a:noAutofit/>
          </a:bodyPr>
          <a:lstStyle/>
          <a:p>
            <a:pPr algn="ctr"/>
            <a:endParaRPr sz="2250">
              <a:solidFill>
                <a:srgbClr val="FFFFFF"/>
              </a:solidFill>
            </a:endParaRP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1B9D37E4-3EF3-8C48-BB36-8E7A670A3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576" y="2570857"/>
            <a:ext cx="2332946" cy="2332946"/>
          </a:xfrm>
          <a:prstGeom prst="rect">
            <a:avLst/>
          </a:prstGeom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58523B0-4D2E-49A8-8506-600441F5B447}"/>
              </a:ext>
            </a:extLst>
          </p:cNvPr>
          <p:cNvSpPr/>
          <p:nvPr/>
        </p:nvSpPr>
        <p:spPr>
          <a:xfrm>
            <a:off x="4184337" y="3409393"/>
            <a:ext cx="1092249" cy="644851"/>
          </a:xfrm>
          <a:custGeom>
            <a:avLst/>
            <a:gdLst>
              <a:gd name="connsiteX0" fmla="*/ 594797 w 1196875"/>
              <a:gd name="connsiteY0" fmla="*/ 0 h 832068"/>
              <a:gd name="connsiteX1" fmla="*/ 668760 w 1196875"/>
              <a:gd name="connsiteY1" fmla="*/ 30543 h 832068"/>
              <a:gd name="connsiteX2" fmla="*/ 902493 w 1196875"/>
              <a:gd name="connsiteY2" fmla="*/ 264348 h 832068"/>
              <a:gd name="connsiteX3" fmla="*/ 1166243 w 1196875"/>
              <a:gd name="connsiteY3" fmla="*/ 528151 h 832068"/>
              <a:gd name="connsiteX4" fmla="*/ 1092674 w 1196875"/>
              <a:gd name="connsiteY4" fmla="*/ 706013 h 832068"/>
              <a:gd name="connsiteX5" fmla="*/ 948893 w 1196875"/>
              <a:gd name="connsiteY5" fmla="*/ 706013 h 832068"/>
              <a:gd name="connsiteX6" fmla="*/ 996423 w 1196875"/>
              <a:gd name="connsiteY6" fmla="*/ 832068 h 832068"/>
              <a:gd name="connsiteX7" fmla="*/ 387577 w 1196875"/>
              <a:gd name="connsiteY7" fmla="*/ 832068 h 832068"/>
              <a:gd name="connsiteX8" fmla="*/ 357286 w 1196875"/>
              <a:gd name="connsiteY8" fmla="*/ 706621 h 832068"/>
              <a:gd name="connsiteX9" fmla="*/ 104423 w 1196875"/>
              <a:gd name="connsiteY9" fmla="*/ 706621 h 832068"/>
              <a:gd name="connsiteX10" fmla="*/ 30142 w 1196875"/>
              <a:gd name="connsiteY10" fmla="*/ 529469 h 832068"/>
              <a:gd name="connsiteX11" fmla="*/ 327981 w 1196875"/>
              <a:gd name="connsiteY11" fmla="*/ 226850 h 832068"/>
              <a:gd name="connsiteX12" fmla="*/ 520909 w 1196875"/>
              <a:gd name="connsiteY12" fmla="*/ 31253 h 832068"/>
              <a:gd name="connsiteX13" fmla="*/ 594797 w 1196875"/>
              <a:gd name="connsiteY13" fmla="*/ 0 h 832068"/>
              <a:gd name="connsiteX0" fmla="*/ 594797 w 1196875"/>
              <a:gd name="connsiteY0" fmla="*/ 0 h 832068"/>
              <a:gd name="connsiteX1" fmla="*/ 668760 w 1196875"/>
              <a:gd name="connsiteY1" fmla="*/ 30543 h 832068"/>
              <a:gd name="connsiteX2" fmla="*/ 902493 w 1196875"/>
              <a:gd name="connsiteY2" fmla="*/ 264348 h 832068"/>
              <a:gd name="connsiteX3" fmla="*/ 1166243 w 1196875"/>
              <a:gd name="connsiteY3" fmla="*/ 528151 h 832068"/>
              <a:gd name="connsiteX4" fmla="*/ 1092674 w 1196875"/>
              <a:gd name="connsiteY4" fmla="*/ 706013 h 832068"/>
              <a:gd name="connsiteX5" fmla="*/ 948893 w 1196875"/>
              <a:gd name="connsiteY5" fmla="*/ 706013 h 832068"/>
              <a:gd name="connsiteX6" fmla="*/ 996423 w 1196875"/>
              <a:gd name="connsiteY6" fmla="*/ 832068 h 832068"/>
              <a:gd name="connsiteX7" fmla="*/ 357286 w 1196875"/>
              <a:gd name="connsiteY7" fmla="*/ 706621 h 832068"/>
              <a:gd name="connsiteX8" fmla="*/ 104423 w 1196875"/>
              <a:gd name="connsiteY8" fmla="*/ 706621 h 832068"/>
              <a:gd name="connsiteX9" fmla="*/ 30142 w 1196875"/>
              <a:gd name="connsiteY9" fmla="*/ 529469 h 832068"/>
              <a:gd name="connsiteX10" fmla="*/ 327981 w 1196875"/>
              <a:gd name="connsiteY10" fmla="*/ 226850 h 832068"/>
              <a:gd name="connsiteX11" fmla="*/ 520909 w 1196875"/>
              <a:gd name="connsiteY11" fmla="*/ 31253 h 832068"/>
              <a:gd name="connsiteX12" fmla="*/ 594797 w 1196875"/>
              <a:gd name="connsiteY12" fmla="*/ 0 h 832068"/>
              <a:gd name="connsiteX0" fmla="*/ 594797 w 1196875"/>
              <a:gd name="connsiteY0" fmla="*/ 0 h 706621"/>
              <a:gd name="connsiteX1" fmla="*/ 668760 w 1196875"/>
              <a:gd name="connsiteY1" fmla="*/ 30543 h 706621"/>
              <a:gd name="connsiteX2" fmla="*/ 902493 w 1196875"/>
              <a:gd name="connsiteY2" fmla="*/ 264348 h 706621"/>
              <a:gd name="connsiteX3" fmla="*/ 1166243 w 1196875"/>
              <a:gd name="connsiteY3" fmla="*/ 528151 h 706621"/>
              <a:gd name="connsiteX4" fmla="*/ 1092674 w 1196875"/>
              <a:gd name="connsiteY4" fmla="*/ 706013 h 706621"/>
              <a:gd name="connsiteX5" fmla="*/ 948893 w 1196875"/>
              <a:gd name="connsiteY5" fmla="*/ 706013 h 706621"/>
              <a:gd name="connsiteX6" fmla="*/ 357286 w 1196875"/>
              <a:gd name="connsiteY6" fmla="*/ 706621 h 706621"/>
              <a:gd name="connsiteX7" fmla="*/ 104423 w 1196875"/>
              <a:gd name="connsiteY7" fmla="*/ 706621 h 706621"/>
              <a:gd name="connsiteX8" fmla="*/ 30142 w 1196875"/>
              <a:gd name="connsiteY8" fmla="*/ 529469 h 706621"/>
              <a:gd name="connsiteX9" fmla="*/ 327981 w 1196875"/>
              <a:gd name="connsiteY9" fmla="*/ 226850 h 706621"/>
              <a:gd name="connsiteX10" fmla="*/ 520909 w 1196875"/>
              <a:gd name="connsiteY10" fmla="*/ 31253 h 706621"/>
              <a:gd name="connsiteX11" fmla="*/ 594797 w 1196875"/>
              <a:gd name="connsiteY11" fmla="*/ 0 h 706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6875" h="706621">
                <a:moveTo>
                  <a:pt x="594797" y="0"/>
                </a:moveTo>
                <a:cubicBezTo>
                  <a:pt x="621546" y="-89"/>
                  <a:pt x="648307" y="10122"/>
                  <a:pt x="668760" y="30543"/>
                </a:cubicBezTo>
                <a:lnTo>
                  <a:pt x="902493" y="264348"/>
                </a:lnTo>
                <a:lnTo>
                  <a:pt x="1166243" y="528151"/>
                </a:lnTo>
                <a:cubicBezTo>
                  <a:pt x="1231672" y="593519"/>
                  <a:pt x="1185373" y="706013"/>
                  <a:pt x="1092674" y="706013"/>
                </a:cubicBezTo>
                <a:lnTo>
                  <a:pt x="948893" y="706013"/>
                </a:lnTo>
                <a:lnTo>
                  <a:pt x="357286" y="706621"/>
                </a:lnTo>
                <a:lnTo>
                  <a:pt x="104423" y="706621"/>
                </a:lnTo>
                <a:cubicBezTo>
                  <a:pt x="11724" y="706621"/>
                  <a:pt x="-34575" y="595546"/>
                  <a:pt x="30142" y="529469"/>
                </a:cubicBezTo>
                <a:lnTo>
                  <a:pt x="327981" y="226850"/>
                </a:lnTo>
                <a:lnTo>
                  <a:pt x="520909" y="31253"/>
                </a:lnTo>
                <a:cubicBezTo>
                  <a:pt x="541311" y="10477"/>
                  <a:pt x="568048" y="89"/>
                  <a:pt x="594797" y="0"/>
                </a:cubicBezTo>
                <a:close/>
              </a:path>
            </a:pathLst>
          </a:custGeom>
          <a:solidFill>
            <a:srgbClr val="FAA426"/>
          </a:solidFill>
          <a:ln w="12700">
            <a:miter lim="400000"/>
          </a:ln>
        </p:spPr>
        <p:txBody>
          <a:bodyPr wrap="square" lIns="28575" tIns="28575" rIns="28575" bIns="28575" anchor="ctr">
            <a:noAutofit/>
          </a:bodyPr>
          <a:lstStyle/>
          <a:p>
            <a:pPr algn="ctr"/>
            <a:endParaRPr sz="2250">
              <a:solidFill>
                <a:srgbClr val="FFFFFF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F184F14-94F2-46C3-A45C-87E10FD1C5F8}"/>
              </a:ext>
            </a:extLst>
          </p:cNvPr>
          <p:cNvSpPr/>
          <p:nvPr/>
        </p:nvSpPr>
        <p:spPr>
          <a:xfrm rot="5400000">
            <a:off x="5531446" y="2062285"/>
            <a:ext cx="1092249" cy="644851"/>
          </a:xfrm>
          <a:custGeom>
            <a:avLst/>
            <a:gdLst>
              <a:gd name="connsiteX0" fmla="*/ 594797 w 1196875"/>
              <a:gd name="connsiteY0" fmla="*/ 0 h 832068"/>
              <a:gd name="connsiteX1" fmla="*/ 668760 w 1196875"/>
              <a:gd name="connsiteY1" fmla="*/ 30543 h 832068"/>
              <a:gd name="connsiteX2" fmla="*/ 902493 w 1196875"/>
              <a:gd name="connsiteY2" fmla="*/ 264348 h 832068"/>
              <a:gd name="connsiteX3" fmla="*/ 1166243 w 1196875"/>
              <a:gd name="connsiteY3" fmla="*/ 528151 h 832068"/>
              <a:gd name="connsiteX4" fmla="*/ 1092674 w 1196875"/>
              <a:gd name="connsiteY4" fmla="*/ 706013 h 832068"/>
              <a:gd name="connsiteX5" fmla="*/ 948893 w 1196875"/>
              <a:gd name="connsiteY5" fmla="*/ 706013 h 832068"/>
              <a:gd name="connsiteX6" fmla="*/ 996423 w 1196875"/>
              <a:gd name="connsiteY6" fmla="*/ 832068 h 832068"/>
              <a:gd name="connsiteX7" fmla="*/ 387577 w 1196875"/>
              <a:gd name="connsiteY7" fmla="*/ 832068 h 832068"/>
              <a:gd name="connsiteX8" fmla="*/ 357286 w 1196875"/>
              <a:gd name="connsiteY8" fmla="*/ 706621 h 832068"/>
              <a:gd name="connsiteX9" fmla="*/ 104423 w 1196875"/>
              <a:gd name="connsiteY9" fmla="*/ 706621 h 832068"/>
              <a:gd name="connsiteX10" fmla="*/ 30142 w 1196875"/>
              <a:gd name="connsiteY10" fmla="*/ 529469 h 832068"/>
              <a:gd name="connsiteX11" fmla="*/ 327981 w 1196875"/>
              <a:gd name="connsiteY11" fmla="*/ 226850 h 832068"/>
              <a:gd name="connsiteX12" fmla="*/ 520909 w 1196875"/>
              <a:gd name="connsiteY12" fmla="*/ 31253 h 832068"/>
              <a:gd name="connsiteX13" fmla="*/ 594797 w 1196875"/>
              <a:gd name="connsiteY13" fmla="*/ 0 h 832068"/>
              <a:gd name="connsiteX0" fmla="*/ 594797 w 1196875"/>
              <a:gd name="connsiteY0" fmla="*/ 0 h 832068"/>
              <a:gd name="connsiteX1" fmla="*/ 668760 w 1196875"/>
              <a:gd name="connsiteY1" fmla="*/ 30543 h 832068"/>
              <a:gd name="connsiteX2" fmla="*/ 902493 w 1196875"/>
              <a:gd name="connsiteY2" fmla="*/ 264348 h 832068"/>
              <a:gd name="connsiteX3" fmla="*/ 1166243 w 1196875"/>
              <a:gd name="connsiteY3" fmla="*/ 528151 h 832068"/>
              <a:gd name="connsiteX4" fmla="*/ 1092674 w 1196875"/>
              <a:gd name="connsiteY4" fmla="*/ 706013 h 832068"/>
              <a:gd name="connsiteX5" fmla="*/ 948893 w 1196875"/>
              <a:gd name="connsiteY5" fmla="*/ 706013 h 832068"/>
              <a:gd name="connsiteX6" fmla="*/ 996423 w 1196875"/>
              <a:gd name="connsiteY6" fmla="*/ 832068 h 832068"/>
              <a:gd name="connsiteX7" fmla="*/ 357286 w 1196875"/>
              <a:gd name="connsiteY7" fmla="*/ 706621 h 832068"/>
              <a:gd name="connsiteX8" fmla="*/ 104423 w 1196875"/>
              <a:gd name="connsiteY8" fmla="*/ 706621 h 832068"/>
              <a:gd name="connsiteX9" fmla="*/ 30142 w 1196875"/>
              <a:gd name="connsiteY9" fmla="*/ 529469 h 832068"/>
              <a:gd name="connsiteX10" fmla="*/ 327981 w 1196875"/>
              <a:gd name="connsiteY10" fmla="*/ 226850 h 832068"/>
              <a:gd name="connsiteX11" fmla="*/ 520909 w 1196875"/>
              <a:gd name="connsiteY11" fmla="*/ 31253 h 832068"/>
              <a:gd name="connsiteX12" fmla="*/ 594797 w 1196875"/>
              <a:gd name="connsiteY12" fmla="*/ 0 h 832068"/>
              <a:gd name="connsiteX0" fmla="*/ 594797 w 1196875"/>
              <a:gd name="connsiteY0" fmla="*/ 0 h 706621"/>
              <a:gd name="connsiteX1" fmla="*/ 668760 w 1196875"/>
              <a:gd name="connsiteY1" fmla="*/ 30543 h 706621"/>
              <a:gd name="connsiteX2" fmla="*/ 902493 w 1196875"/>
              <a:gd name="connsiteY2" fmla="*/ 264348 h 706621"/>
              <a:gd name="connsiteX3" fmla="*/ 1166243 w 1196875"/>
              <a:gd name="connsiteY3" fmla="*/ 528151 h 706621"/>
              <a:gd name="connsiteX4" fmla="*/ 1092674 w 1196875"/>
              <a:gd name="connsiteY4" fmla="*/ 706013 h 706621"/>
              <a:gd name="connsiteX5" fmla="*/ 948893 w 1196875"/>
              <a:gd name="connsiteY5" fmla="*/ 706013 h 706621"/>
              <a:gd name="connsiteX6" fmla="*/ 357286 w 1196875"/>
              <a:gd name="connsiteY6" fmla="*/ 706621 h 706621"/>
              <a:gd name="connsiteX7" fmla="*/ 104423 w 1196875"/>
              <a:gd name="connsiteY7" fmla="*/ 706621 h 706621"/>
              <a:gd name="connsiteX8" fmla="*/ 30142 w 1196875"/>
              <a:gd name="connsiteY8" fmla="*/ 529469 h 706621"/>
              <a:gd name="connsiteX9" fmla="*/ 327981 w 1196875"/>
              <a:gd name="connsiteY9" fmla="*/ 226850 h 706621"/>
              <a:gd name="connsiteX10" fmla="*/ 520909 w 1196875"/>
              <a:gd name="connsiteY10" fmla="*/ 31253 h 706621"/>
              <a:gd name="connsiteX11" fmla="*/ 594797 w 1196875"/>
              <a:gd name="connsiteY11" fmla="*/ 0 h 706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6875" h="706621">
                <a:moveTo>
                  <a:pt x="594797" y="0"/>
                </a:moveTo>
                <a:cubicBezTo>
                  <a:pt x="621546" y="-89"/>
                  <a:pt x="648307" y="10122"/>
                  <a:pt x="668760" y="30543"/>
                </a:cubicBezTo>
                <a:lnTo>
                  <a:pt x="902493" y="264348"/>
                </a:lnTo>
                <a:lnTo>
                  <a:pt x="1166243" y="528151"/>
                </a:lnTo>
                <a:cubicBezTo>
                  <a:pt x="1231672" y="593519"/>
                  <a:pt x="1185373" y="706013"/>
                  <a:pt x="1092674" y="706013"/>
                </a:cubicBezTo>
                <a:lnTo>
                  <a:pt x="948893" y="706013"/>
                </a:lnTo>
                <a:lnTo>
                  <a:pt x="357286" y="706621"/>
                </a:lnTo>
                <a:lnTo>
                  <a:pt x="104423" y="706621"/>
                </a:lnTo>
                <a:cubicBezTo>
                  <a:pt x="11724" y="706621"/>
                  <a:pt x="-34575" y="595546"/>
                  <a:pt x="30142" y="529469"/>
                </a:cubicBezTo>
                <a:lnTo>
                  <a:pt x="327981" y="226850"/>
                </a:lnTo>
                <a:lnTo>
                  <a:pt x="520909" y="31253"/>
                </a:lnTo>
                <a:cubicBezTo>
                  <a:pt x="541311" y="10477"/>
                  <a:pt x="568048" y="89"/>
                  <a:pt x="594797" y="0"/>
                </a:cubicBezTo>
                <a:close/>
              </a:path>
            </a:pathLst>
          </a:custGeom>
          <a:solidFill>
            <a:srgbClr val="DF361F"/>
          </a:solidFill>
          <a:ln w="12700">
            <a:miter lim="400000"/>
          </a:ln>
        </p:spPr>
        <p:txBody>
          <a:bodyPr wrap="square" lIns="28575" tIns="28575" rIns="28575" bIns="28575" anchor="ctr">
            <a:noAutofit/>
          </a:bodyPr>
          <a:lstStyle/>
          <a:p>
            <a:pPr algn="ctr"/>
            <a:endParaRPr sz="2250">
              <a:solidFill>
                <a:srgbClr val="FFFFFF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FB8819E-FF23-4092-A57F-6991916B5E10}"/>
              </a:ext>
            </a:extLst>
          </p:cNvPr>
          <p:cNvSpPr/>
          <p:nvPr/>
        </p:nvSpPr>
        <p:spPr>
          <a:xfrm rot="16200000">
            <a:off x="5531446" y="4756502"/>
            <a:ext cx="1092249" cy="644851"/>
          </a:xfrm>
          <a:custGeom>
            <a:avLst/>
            <a:gdLst>
              <a:gd name="connsiteX0" fmla="*/ 594797 w 1196875"/>
              <a:gd name="connsiteY0" fmla="*/ 0 h 832068"/>
              <a:gd name="connsiteX1" fmla="*/ 668760 w 1196875"/>
              <a:gd name="connsiteY1" fmla="*/ 30543 h 832068"/>
              <a:gd name="connsiteX2" fmla="*/ 902493 w 1196875"/>
              <a:gd name="connsiteY2" fmla="*/ 264348 h 832068"/>
              <a:gd name="connsiteX3" fmla="*/ 1166243 w 1196875"/>
              <a:gd name="connsiteY3" fmla="*/ 528151 h 832068"/>
              <a:gd name="connsiteX4" fmla="*/ 1092674 w 1196875"/>
              <a:gd name="connsiteY4" fmla="*/ 706013 h 832068"/>
              <a:gd name="connsiteX5" fmla="*/ 948893 w 1196875"/>
              <a:gd name="connsiteY5" fmla="*/ 706013 h 832068"/>
              <a:gd name="connsiteX6" fmla="*/ 996423 w 1196875"/>
              <a:gd name="connsiteY6" fmla="*/ 832068 h 832068"/>
              <a:gd name="connsiteX7" fmla="*/ 387577 w 1196875"/>
              <a:gd name="connsiteY7" fmla="*/ 832068 h 832068"/>
              <a:gd name="connsiteX8" fmla="*/ 357286 w 1196875"/>
              <a:gd name="connsiteY8" fmla="*/ 706621 h 832068"/>
              <a:gd name="connsiteX9" fmla="*/ 104423 w 1196875"/>
              <a:gd name="connsiteY9" fmla="*/ 706621 h 832068"/>
              <a:gd name="connsiteX10" fmla="*/ 30142 w 1196875"/>
              <a:gd name="connsiteY10" fmla="*/ 529469 h 832068"/>
              <a:gd name="connsiteX11" fmla="*/ 327981 w 1196875"/>
              <a:gd name="connsiteY11" fmla="*/ 226850 h 832068"/>
              <a:gd name="connsiteX12" fmla="*/ 520909 w 1196875"/>
              <a:gd name="connsiteY12" fmla="*/ 31253 h 832068"/>
              <a:gd name="connsiteX13" fmla="*/ 594797 w 1196875"/>
              <a:gd name="connsiteY13" fmla="*/ 0 h 832068"/>
              <a:gd name="connsiteX0" fmla="*/ 594797 w 1196875"/>
              <a:gd name="connsiteY0" fmla="*/ 0 h 832068"/>
              <a:gd name="connsiteX1" fmla="*/ 668760 w 1196875"/>
              <a:gd name="connsiteY1" fmla="*/ 30543 h 832068"/>
              <a:gd name="connsiteX2" fmla="*/ 902493 w 1196875"/>
              <a:gd name="connsiteY2" fmla="*/ 264348 h 832068"/>
              <a:gd name="connsiteX3" fmla="*/ 1166243 w 1196875"/>
              <a:gd name="connsiteY3" fmla="*/ 528151 h 832068"/>
              <a:gd name="connsiteX4" fmla="*/ 1092674 w 1196875"/>
              <a:gd name="connsiteY4" fmla="*/ 706013 h 832068"/>
              <a:gd name="connsiteX5" fmla="*/ 948893 w 1196875"/>
              <a:gd name="connsiteY5" fmla="*/ 706013 h 832068"/>
              <a:gd name="connsiteX6" fmla="*/ 996423 w 1196875"/>
              <a:gd name="connsiteY6" fmla="*/ 832068 h 832068"/>
              <a:gd name="connsiteX7" fmla="*/ 357286 w 1196875"/>
              <a:gd name="connsiteY7" fmla="*/ 706621 h 832068"/>
              <a:gd name="connsiteX8" fmla="*/ 104423 w 1196875"/>
              <a:gd name="connsiteY8" fmla="*/ 706621 h 832068"/>
              <a:gd name="connsiteX9" fmla="*/ 30142 w 1196875"/>
              <a:gd name="connsiteY9" fmla="*/ 529469 h 832068"/>
              <a:gd name="connsiteX10" fmla="*/ 327981 w 1196875"/>
              <a:gd name="connsiteY10" fmla="*/ 226850 h 832068"/>
              <a:gd name="connsiteX11" fmla="*/ 520909 w 1196875"/>
              <a:gd name="connsiteY11" fmla="*/ 31253 h 832068"/>
              <a:gd name="connsiteX12" fmla="*/ 594797 w 1196875"/>
              <a:gd name="connsiteY12" fmla="*/ 0 h 832068"/>
              <a:gd name="connsiteX0" fmla="*/ 594797 w 1196875"/>
              <a:gd name="connsiteY0" fmla="*/ 0 h 706621"/>
              <a:gd name="connsiteX1" fmla="*/ 668760 w 1196875"/>
              <a:gd name="connsiteY1" fmla="*/ 30543 h 706621"/>
              <a:gd name="connsiteX2" fmla="*/ 902493 w 1196875"/>
              <a:gd name="connsiteY2" fmla="*/ 264348 h 706621"/>
              <a:gd name="connsiteX3" fmla="*/ 1166243 w 1196875"/>
              <a:gd name="connsiteY3" fmla="*/ 528151 h 706621"/>
              <a:gd name="connsiteX4" fmla="*/ 1092674 w 1196875"/>
              <a:gd name="connsiteY4" fmla="*/ 706013 h 706621"/>
              <a:gd name="connsiteX5" fmla="*/ 948893 w 1196875"/>
              <a:gd name="connsiteY5" fmla="*/ 706013 h 706621"/>
              <a:gd name="connsiteX6" fmla="*/ 357286 w 1196875"/>
              <a:gd name="connsiteY6" fmla="*/ 706621 h 706621"/>
              <a:gd name="connsiteX7" fmla="*/ 104423 w 1196875"/>
              <a:gd name="connsiteY7" fmla="*/ 706621 h 706621"/>
              <a:gd name="connsiteX8" fmla="*/ 30142 w 1196875"/>
              <a:gd name="connsiteY8" fmla="*/ 529469 h 706621"/>
              <a:gd name="connsiteX9" fmla="*/ 327981 w 1196875"/>
              <a:gd name="connsiteY9" fmla="*/ 226850 h 706621"/>
              <a:gd name="connsiteX10" fmla="*/ 520909 w 1196875"/>
              <a:gd name="connsiteY10" fmla="*/ 31253 h 706621"/>
              <a:gd name="connsiteX11" fmla="*/ 594797 w 1196875"/>
              <a:gd name="connsiteY11" fmla="*/ 0 h 706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6875" h="706621">
                <a:moveTo>
                  <a:pt x="594797" y="0"/>
                </a:moveTo>
                <a:cubicBezTo>
                  <a:pt x="621546" y="-89"/>
                  <a:pt x="648307" y="10122"/>
                  <a:pt x="668760" y="30543"/>
                </a:cubicBezTo>
                <a:lnTo>
                  <a:pt x="902493" y="264348"/>
                </a:lnTo>
                <a:lnTo>
                  <a:pt x="1166243" y="528151"/>
                </a:lnTo>
                <a:cubicBezTo>
                  <a:pt x="1231672" y="593519"/>
                  <a:pt x="1185373" y="706013"/>
                  <a:pt x="1092674" y="706013"/>
                </a:cubicBezTo>
                <a:lnTo>
                  <a:pt x="948893" y="706013"/>
                </a:lnTo>
                <a:lnTo>
                  <a:pt x="357286" y="706621"/>
                </a:lnTo>
                <a:lnTo>
                  <a:pt x="104423" y="706621"/>
                </a:lnTo>
                <a:cubicBezTo>
                  <a:pt x="11724" y="706621"/>
                  <a:pt x="-34575" y="595546"/>
                  <a:pt x="30142" y="529469"/>
                </a:cubicBezTo>
                <a:lnTo>
                  <a:pt x="327981" y="226850"/>
                </a:lnTo>
                <a:lnTo>
                  <a:pt x="520909" y="31253"/>
                </a:lnTo>
                <a:cubicBezTo>
                  <a:pt x="541311" y="10477"/>
                  <a:pt x="568048" y="89"/>
                  <a:pt x="594797" y="0"/>
                </a:cubicBezTo>
                <a:close/>
              </a:path>
            </a:pathLst>
          </a:custGeom>
          <a:solidFill>
            <a:srgbClr val="5B9BD6"/>
          </a:solidFill>
          <a:ln w="12700">
            <a:miter lim="400000"/>
          </a:ln>
        </p:spPr>
        <p:txBody>
          <a:bodyPr wrap="square" lIns="28575" tIns="28575" rIns="28575" bIns="28575" anchor="ctr">
            <a:noAutofit/>
          </a:bodyPr>
          <a:lstStyle/>
          <a:p>
            <a:pPr algn="ctr"/>
            <a:endParaRPr sz="2250">
              <a:solidFill>
                <a:srgbClr val="FFFFFF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60D7005-D2E8-43B1-A31E-8E691A6BA057}"/>
              </a:ext>
            </a:extLst>
          </p:cNvPr>
          <p:cNvSpPr/>
          <p:nvPr/>
        </p:nvSpPr>
        <p:spPr>
          <a:xfrm rot="10800000">
            <a:off x="7197152" y="3762486"/>
            <a:ext cx="546913" cy="405274"/>
          </a:xfrm>
          <a:custGeom>
            <a:avLst/>
            <a:gdLst>
              <a:gd name="connsiteX0" fmla="*/ 579725 w 599301"/>
              <a:gd name="connsiteY0" fmla="*/ 444094 h 444094"/>
              <a:gd name="connsiteX1" fmla="*/ 0 w 599301"/>
              <a:gd name="connsiteY1" fmla="*/ 444094 h 444094"/>
              <a:gd name="connsiteX2" fmla="*/ 7637 w 599301"/>
              <a:gd name="connsiteY2" fmla="*/ 292862 h 444094"/>
              <a:gd name="connsiteX3" fmla="*/ 13481 w 599301"/>
              <a:gd name="connsiteY3" fmla="*/ 252894 h 444094"/>
              <a:gd name="connsiteX4" fmla="*/ 39114 w 599301"/>
              <a:gd name="connsiteY4" fmla="*/ 226850 h 444094"/>
              <a:gd name="connsiteX5" fmla="*/ 232042 w 599301"/>
              <a:gd name="connsiteY5" fmla="*/ 31253 h 444094"/>
              <a:gd name="connsiteX6" fmla="*/ 305930 w 599301"/>
              <a:gd name="connsiteY6" fmla="*/ 0 h 444094"/>
              <a:gd name="connsiteX7" fmla="*/ 379893 w 599301"/>
              <a:gd name="connsiteY7" fmla="*/ 30543 h 444094"/>
              <a:gd name="connsiteX8" fmla="*/ 599301 w 599301"/>
              <a:gd name="connsiteY8" fmla="*/ 250019 h 444094"/>
              <a:gd name="connsiteX9" fmla="*/ 584369 w 599301"/>
              <a:gd name="connsiteY9" fmla="*/ 352135 h 444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99301" h="444094">
                <a:moveTo>
                  <a:pt x="579725" y="444094"/>
                </a:moveTo>
                <a:lnTo>
                  <a:pt x="0" y="444094"/>
                </a:lnTo>
                <a:lnTo>
                  <a:pt x="7637" y="292862"/>
                </a:lnTo>
                <a:lnTo>
                  <a:pt x="13481" y="252894"/>
                </a:lnTo>
                <a:lnTo>
                  <a:pt x="39114" y="226850"/>
                </a:lnTo>
                <a:lnTo>
                  <a:pt x="232042" y="31253"/>
                </a:lnTo>
                <a:cubicBezTo>
                  <a:pt x="252444" y="10477"/>
                  <a:pt x="279181" y="89"/>
                  <a:pt x="305930" y="0"/>
                </a:cubicBezTo>
                <a:cubicBezTo>
                  <a:pt x="332679" y="-89"/>
                  <a:pt x="359440" y="10122"/>
                  <a:pt x="379893" y="30543"/>
                </a:cubicBezTo>
                <a:lnTo>
                  <a:pt x="599301" y="250019"/>
                </a:lnTo>
                <a:lnTo>
                  <a:pt x="584369" y="352135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 w="12700">
            <a:miter lim="400000"/>
          </a:ln>
        </p:spPr>
        <p:txBody>
          <a:bodyPr wrap="square" lIns="28575" tIns="28575" rIns="28575" bIns="28575" anchor="ctr">
            <a:noAutofit/>
          </a:bodyPr>
          <a:lstStyle/>
          <a:p>
            <a:pPr algn="ctr"/>
            <a:endParaRPr sz="2250">
              <a:solidFill>
                <a:srgbClr val="FFFFFF"/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27AA915-97D0-46A0-8A19-9D476F7F6E38}"/>
              </a:ext>
            </a:extLst>
          </p:cNvPr>
          <p:cNvSpPr/>
          <p:nvPr/>
        </p:nvSpPr>
        <p:spPr>
          <a:xfrm rot="10800000">
            <a:off x="6915431" y="3409393"/>
            <a:ext cx="1092249" cy="644851"/>
          </a:xfrm>
          <a:custGeom>
            <a:avLst/>
            <a:gdLst>
              <a:gd name="connsiteX0" fmla="*/ 594797 w 1196875"/>
              <a:gd name="connsiteY0" fmla="*/ 0 h 832068"/>
              <a:gd name="connsiteX1" fmla="*/ 668760 w 1196875"/>
              <a:gd name="connsiteY1" fmla="*/ 30543 h 832068"/>
              <a:gd name="connsiteX2" fmla="*/ 902493 w 1196875"/>
              <a:gd name="connsiteY2" fmla="*/ 264348 h 832068"/>
              <a:gd name="connsiteX3" fmla="*/ 1166243 w 1196875"/>
              <a:gd name="connsiteY3" fmla="*/ 528151 h 832068"/>
              <a:gd name="connsiteX4" fmla="*/ 1092674 w 1196875"/>
              <a:gd name="connsiteY4" fmla="*/ 706013 h 832068"/>
              <a:gd name="connsiteX5" fmla="*/ 948893 w 1196875"/>
              <a:gd name="connsiteY5" fmla="*/ 706013 h 832068"/>
              <a:gd name="connsiteX6" fmla="*/ 996423 w 1196875"/>
              <a:gd name="connsiteY6" fmla="*/ 832068 h 832068"/>
              <a:gd name="connsiteX7" fmla="*/ 387577 w 1196875"/>
              <a:gd name="connsiteY7" fmla="*/ 832068 h 832068"/>
              <a:gd name="connsiteX8" fmla="*/ 357286 w 1196875"/>
              <a:gd name="connsiteY8" fmla="*/ 706621 h 832068"/>
              <a:gd name="connsiteX9" fmla="*/ 104423 w 1196875"/>
              <a:gd name="connsiteY9" fmla="*/ 706621 h 832068"/>
              <a:gd name="connsiteX10" fmla="*/ 30142 w 1196875"/>
              <a:gd name="connsiteY10" fmla="*/ 529469 h 832068"/>
              <a:gd name="connsiteX11" fmla="*/ 327981 w 1196875"/>
              <a:gd name="connsiteY11" fmla="*/ 226850 h 832068"/>
              <a:gd name="connsiteX12" fmla="*/ 520909 w 1196875"/>
              <a:gd name="connsiteY12" fmla="*/ 31253 h 832068"/>
              <a:gd name="connsiteX13" fmla="*/ 594797 w 1196875"/>
              <a:gd name="connsiteY13" fmla="*/ 0 h 832068"/>
              <a:gd name="connsiteX0" fmla="*/ 594797 w 1196875"/>
              <a:gd name="connsiteY0" fmla="*/ 0 h 832068"/>
              <a:gd name="connsiteX1" fmla="*/ 668760 w 1196875"/>
              <a:gd name="connsiteY1" fmla="*/ 30543 h 832068"/>
              <a:gd name="connsiteX2" fmla="*/ 902493 w 1196875"/>
              <a:gd name="connsiteY2" fmla="*/ 264348 h 832068"/>
              <a:gd name="connsiteX3" fmla="*/ 1166243 w 1196875"/>
              <a:gd name="connsiteY3" fmla="*/ 528151 h 832068"/>
              <a:gd name="connsiteX4" fmla="*/ 1092674 w 1196875"/>
              <a:gd name="connsiteY4" fmla="*/ 706013 h 832068"/>
              <a:gd name="connsiteX5" fmla="*/ 948893 w 1196875"/>
              <a:gd name="connsiteY5" fmla="*/ 706013 h 832068"/>
              <a:gd name="connsiteX6" fmla="*/ 996423 w 1196875"/>
              <a:gd name="connsiteY6" fmla="*/ 832068 h 832068"/>
              <a:gd name="connsiteX7" fmla="*/ 357286 w 1196875"/>
              <a:gd name="connsiteY7" fmla="*/ 706621 h 832068"/>
              <a:gd name="connsiteX8" fmla="*/ 104423 w 1196875"/>
              <a:gd name="connsiteY8" fmla="*/ 706621 h 832068"/>
              <a:gd name="connsiteX9" fmla="*/ 30142 w 1196875"/>
              <a:gd name="connsiteY9" fmla="*/ 529469 h 832068"/>
              <a:gd name="connsiteX10" fmla="*/ 327981 w 1196875"/>
              <a:gd name="connsiteY10" fmla="*/ 226850 h 832068"/>
              <a:gd name="connsiteX11" fmla="*/ 520909 w 1196875"/>
              <a:gd name="connsiteY11" fmla="*/ 31253 h 832068"/>
              <a:gd name="connsiteX12" fmla="*/ 594797 w 1196875"/>
              <a:gd name="connsiteY12" fmla="*/ 0 h 832068"/>
              <a:gd name="connsiteX0" fmla="*/ 594797 w 1196875"/>
              <a:gd name="connsiteY0" fmla="*/ 0 h 706621"/>
              <a:gd name="connsiteX1" fmla="*/ 668760 w 1196875"/>
              <a:gd name="connsiteY1" fmla="*/ 30543 h 706621"/>
              <a:gd name="connsiteX2" fmla="*/ 902493 w 1196875"/>
              <a:gd name="connsiteY2" fmla="*/ 264348 h 706621"/>
              <a:gd name="connsiteX3" fmla="*/ 1166243 w 1196875"/>
              <a:gd name="connsiteY3" fmla="*/ 528151 h 706621"/>
              <a:gd name="connsiteX4" fmla="*/ 1092674 w 1196875"/>
              <a:gd name="connsiteY4" fmla="*/ 706013 h 706621"/>
              <a:gd name="connsiteX5" fmla="*/ 948893 w 1196875"/>
              <a:gd name="connsiteY5" fmla="*/ 706013 h 706621"/>
              <a:gd name="connsiteX6" fmla="*/ 357286 w 1196875"/>
              <a:gd name="connsiteY6" fmla="*/ 706621 h 706621"/>
              <a:gd name="connsiteX7" fmla="*/ 104423 w 1196875"/>
              <a:gd name="connsiteY7" fmla="*/ 706621 h 706621"/>
              <a:gd name="connsiteX8" fmla="*/ 30142 w 1196875"/>
              <a:gd name="connsiteY8" fmla="*/ 529469 h 706621"/>
              <a:gd name="connsiteX9" fmla="*/ 327981 w 1196875"/>
              <a:gd name="connsiteY9" fmla="*/ 226850 h 706621"/>
              <a:gd name="connsiteX10" fmla="*/ 520909 w 1196875"/>
              <a:gd name="connsiteY10" fmla="*/ 31253 h 706621"/>
              <a:gd name="connsiteX11" fmla="*/ 594797 w 1196875"/>
              <a:gd name="connsiteY11" fmla="*/ 0 h 706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6875" h="706621">
                <a:moveTo>
                  <a:pt x="594797" y="0"/>
                </a:moveTo>
                <a:cubicBezTo>
                  <a:pt x="621546" y="-89"/>
                  <a:pt x="648307" y="10122"/>
                  <a:pt x="668760" y="30543"/>
                </a:cubicBezTo>
                <a:lnTo>
                  <a:pt x="902493" y="264348"/>
                </a:lnTo>
                <a:lnTo>
                  <a:pt x="1166243" y="528151"/>
                </a:lnTo>
                <a:cubicBezTo>
                  <a:pt x="1231672" y="593519"/>
                  <a:pt x="1185373" y="706013"/>
                  <a:pt x="1092674" y="706013"/>
                </a:cubicBezTo>
                <a:lnTo>
                  <a:pt x="948893" y="706013"/>
                </a:lnTo>
                <a:lnTo>
                  <a:pt x="357286" y="706621"/>
                </a:lnTo>
                <a:lnTo>
                  <a:pt x="104423" y="706621"/>
                </a:lnTo>
                <a:cubicBezTo>
                  <a:pt x="11724" y="706621"/>
                  <a:pt x="-34575" y="595546"/>
                  <a:pt x="30142" y="529469"/>
                </a:cubicBezTo>
                <a:lnTo>
                  <a:pt x="327981" y="226850"/>
                </a:lnTo>
                <a:lnTo>
                  <a:pt x="520909" y="31253"/>
                </a:lnTo>
                <a:cubicBezTo>
                  <a:pt x="541311" y="10477"/>
                  <a:pt x="568048" y="89"/>
                  <a:pt x="594797" y="0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wrap="square" lIns="28575" tIns="28575" rIns="28575" bIns="28575" anchor="ctr">
            <a:noAutofit/>
          </a:bodyPr>
          <a:lstStyle/>
          <a:p>
            <a:pPr algn="ctr"/>
            <a:endParaRPr sz="2250">
              <a:solidFill>
                <a:srgbClr val="FFFFFF"/>
              </a:solidFill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E8A53E8-5844-E648-A8DB-34ED53425BB5}"/>
              </a:ext>
            </a:extLst>
          </p:cNvPr>
          <p:cNvSpPr txBox="1"/>
          <p:nvPr/>
        </p:nvSpPr>
        <p:spPr>
          <a:xfrm>
            <a:off x="5164122" y="3335474"/>
            <a:ext cx="114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b="1" dirty="0" err="1"/>
              <a:t>accuracy</a:t>
            </a:r>
            <a:endParaRPr lang="de-AT" b="1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B92957C8-1F08-704A-BA73-A4A77CF5EA2A}"/>
              </a:ext>
            </a:extLst>
          </p:cNvPr>
          <p:cNvSpPr txBox="1"/>
          <p:nvPr/>
        </p:nvSpPr>
        <p:spPr>
          <a:xfrm>
            <a:off x="6019707" y="3798428"/>
            <a:ext cx="114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b="1" dirty="0" err="1">
                <a:solidFill>
                  <a:schemeClr val="bg1"/>
                </a:solidFill>
              </a:rPr>
              <a:t>efficiency</a:t>
            </a:r>
            <a:endParaRPr lang="de-AT" b="1" dirty="0">
              <a:solidFill>
                <a:schemeClr val="bg1"/>
              </a:solidFill>
            </a:endParaRPr>
          </a:p>
        </p:txBody>
      </p:sp>
      <p:sp>
        <p:nvSpPr>
          <p:cNvPr id="31" name="Shape">
            <a:extLst>
              <a:ext uri="{FF2B5EF4-FFF2-40B4-BE49-F238E27FC236}">
                <a16:creationId xmlns:a16="http://schemas.microsoft.com/office/drawing/2014/main" id="{22C78BEB-11CD-CF43-8CFE-A3CE2903A039}"/>
              </a:ext>
            </a:extLst>
          </p:cNvPr>
          <p:cNvSpPr/>
          <p:nvPr/>
        </p:nvSpPr>
        <p:spPr>
          <a:xfrm>
            <a:off x="74193" y="1332683"/>
            <a:ext cx="4373235" cy="1413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09" h="21600" extrusionOk="0">
                <a:moveTo>
                  <a:pt x="20314" y="21600"/>
                </a:moveTo>
                <a:lnTo>
                  <a:pt x="991" y="21600"/>
                </a:lnTo>
                <a:cubicBezTo>
                  <a:pt x="445" y="21600"/>
                  <a:pt x="0" y="20963"/>
                  <a:pt x="0" y="20181"/>
                </a:cubicBezTo>
                <a:lnTo>
                  <a:pt x="0" y="1419"/>
                </a:lnTo>
                <a:cubicBezTo>
                  <a:pt x="0" y="637"/>
                  <a:pt x="445" y="0"/>
                  <a:pt x="991" y="0"/>
                </a:cubicBezTo>
                <a:lnTo>
                  <a:pt x="17693" y="0"/>
                </a:lnTo>
                <a:cubicBezTo>
                  <a:pt x="18239" y="0"/>
                  <a:pt x="18684" y="637"/>
                  <a:pt x="18684" y="1419"/>
                </a:cubicBezTo>
                <a:lnTo>
                  <a:pt x="18684" y="14299"/>
                </a:lnTo>
                <a:cubicBezTo>
                  <a:pt x="18684" y="14608"/>
                  <a:pt x="18755" y="14911"/>
                  <a:pt x="18887" y="15163"/>
                </a:cubicBezTo>
                <a:lnTo>
                  <a:pt x="21107" y="19324"/>
                </a:lnTo>
                <a:cubicBezTo>
                  <a:pt x="21600" y="20251"/>
                  <a:pt x="21133" y="21600"/>
                  <a:pt x="20314" y="21600"/>
                </a:cubicBezTo>
                <a:close/>
              </a:path>
            </a:pathLst>
          </a:custGeom>
          <a:solidFill>
            <a:srgbClr val="DF361F"/>
          </a:solidFill>
          <a:ln w="12700">
            <a:miter lim="400000"/>
          </a:ln>
          <a:effectLst>
            <a:outerShdw blurRad="101600" dist="508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108000" tIns="28575" rIns="351000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AT" sz="1400" b="1" dirty="0">
                <a:solidFill>
                  <a:schemeClr val="bg1"/>
                </a:solidFill>
              </a:rPr>
              <a:t>     </a:t>
            </a:r>
            <a:r>
              <a:rPr lang="de-AT" sz="2000" b="1" dirty="0">
                <a:solidFill>
                  <a:schemeClr val="bg1"/>
                </a:solidFill>
              </a:rPr>
              <a:t>Total </a:t>
            </a:r>
            <a:r>
              <a:rPr lang="de-AT" sz="2000" b="1" dirty="0" err="1">
                <a:solidFill>
                  <a:schemeClr val="bg1"/>
                </a:solidFill>
              </a:rPr>
              <a:t>electromagnetic</a:t>
            </a:r>
            <a:r>
              <a:rPr lang="de-AT" sz="2000" b="1" dirty="0">
                <a:solidFill>
                  <a:schemeClr val="bg1"/>
                </a:solidFill>
              </a:rPr>
              <a:t> </a:t>
            </a:r>
            <a:r>
              <a:rPr lang="de-AT" sz="2000" b="1" dirty="0" err="1">
                <a:solidFill>
                  <a:schemeClr val="bg1"/>
                </a:solidFill>
              </a:rPr>
              <a:t>fields</a:t>
            </a:r>
            <a:endParaRPr lang="de-AT" sz="2000" b="1" dirty="0">
              <a:solidFill>
                <a:schemeClr val="bg1"/>
              </a:solidFill>
            </a:endParaRPr>
          </a:p>
          <a:p>
            <a:endParaRPr lang="de-AT" sz="14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>
                <a:solidFill>
                  <a:schemeClr val="bg1"/>
                </a:solidFill>
              </a:rPr>
              <a:t>update </a:t>
            </a:r>
            <a:r>
              <a:rPr lang="de-AT" dirty="0" err="1">
                <a:solidFill>
                  <a:schemeClr val="bg1"/>
                </a:solidFill>
              </a:rPr>
              <a:t>given</a:t>
            </a:r>
            <a:r>
              <a:rPr lang="de-AT" dirty="0">
                <a:solidFill>
                  <a:schemeClr val="bg1"/>
                </a:solidFill>
              </a:rPr>
              <a:t> </a:t>
            </a:r>
            <a:r>
              <a:rPr lang="de-AT" dirty="0" err="1">
                <a:solidFill>
                  <a:schemeClr val="bg1"/>
                </a:solidFill>
              </a:rPr>
              <a:t>fields</a:t>
            </a:r>
            <a:r>
              <a:rPr lang="de-AT" dirty="0">
                <a:solidFill>
                  <a:schemeClr val="bg1"/>
                </a:solidFill>
              </a:rPr>
              <a:t> </a:t>
            </a:r>
            <a:r>
              <a:rPr lang="de-AT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de-AT" dirty="0">
                <a:solidFill>
                  <a:schemeClr val="bg1"/>
                </a:solidFill>
              </a:rPr>
              <a:t>, </a:t>
            </a:r>
            <a:r>
              <a:rPr lang="de-AT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  <a:p>
            <a:pPr lvl="1"/>
            <a:endParaRPr lang="de-AT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300"/>
              </a:lnSpc>
            </a:pPr>
            <a:endParaRPr lang="en-US" sz="1100" noProof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205956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resentationGo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 PresentationGo Dark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Template Presentation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0</TotalTime>
  <Words>160</Words>
  <Application>Microsoft Macintosh PowerPoint</Application>
  <PresentationFormat>Breitbild</PresentationFormat>
  <Paragraphs>39</Paragraphs>
  <Slides>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4</vt:i4>
      </vt:variant>
      <vt:variant>
        <vt:lpstr>Folientitel</vt:lpstr>
      </vt:variant>
      <vt:variant>
        <vt:i4>2</vt:i4>
      </vt:variant>
    </vt:vector>
  </HeadingPairs>
  <TitlesOfParts>
    <vt:vector size="12" baseType="lpstr">
      <vt:lpstr>Arial</vt:lpstr>
      <vt:lpstr>Calibri</vt:lpstr>
      <vt:lpstr>Calibri Light</vt:lpstr>
      <vt:lpstr>Helvetica</vt:lpstr>
      <vt:lpstr>Open Sans</vt:lpstr>
      <vt:lpstr>Times New Roman</vt:lpstr>
      <vt:lpstr>Template PresentationGo</vt:lpstr>
      <vt:lpstr>Template PresentationGo Dark</vt:lpstr>
      <vt:lpstr>Custom Design</vt:lpstr>
      <vt:lpstr>1_Template PresentationGo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Cycle Matrix Infographic</dc:title>
  <dc:creator>PresentationGO.com</dc:creator>
  <dc:description>© Copyright PresentationGO.com</dc:description>
  <cp:lastModifiedBy>Microsoft Office-Benutzer</cp:lastModifiedBy>
  <cp:revision>17</cp:revision>
  <dcterms:created xsi:type="dcterms:W3CDTF">2014-11-26T05:14:11Z</dcterms:created>
  <dcterms:modified xsi:type="dcterms:W3CDTF">2019-11-18T10:06:56Z</dcterms:modified>
  <cp:category>Charts &amp; Diagrams</cp:category>
</cp:coreProperties>
</file>