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5"/>
  </p:normalViewPr>
  <p:slideViewPr>
    <p:cSldViewPr snapToGrid="0" snapToObjects="1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Presentation 2: 14.12.2016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Improvements since last time:</a:t>
            </a:r>
          </a:p>
          <a:p>
            <a:pPr lvl="1"/>
            <a:r>
              <a:rPr lang="en-GB" sz="3000" dirty="0"/>
              <a:t>User: </a:t>
            </a:r>
          </a:p>
          <a:p>
            <a:pPr lvl="2"/>
            <a:r>
              <a:rPr lang="en-GB" sz="2600" dirty="0"/>
              <a:t>random start at the grid</a:t>
            </a:r>
          </a:p>
          <a:p>
            <a:pPr lvl="2"/>
            <a:r>
              <a:rPr lang="en-GB" sz="2600" dirty="0"/>
              <a:t>3 types of users available</a:t>
            </a:r>
          </a:p>
          <a:p>
            <a:pPr lvl="1"/>
            <a:r>
              <a:rPr lang="en-GB" sz="3000" dirty="0"/>
              <a:t>Longer simulation duration</a:t>
            </a:r>
          </a:p>
          <a:p>
            <a:pPr lvl="1"/>
            <a:r>
              <a:rPr lang="en-GB" sz="3000" dirty="0"/>
              <a:t>Migrate to most energy efficient edge (not nearest)</a:t>
            </a:r>
          </a:p>
          <a:p>
            <a:pPr lvl="1"/>
            <a:endParaRPr lang="en-GB" sz="3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3 different type of users</a:t>
            </a:r>
          </a:p>
          <a:p>
            <a:pPr lvl="1"/>
            <a:r>
              <a:rPr lang="en-GB" sz="2800" b="1" dirty="0"/>
              <a:t>bronze user</a:t>
            </a:r>
          </a:p>
          <a:p>
            <a:pPr lvl="2"/>
            <a:r>
              <a:rPr lang="en-GB" sz="2400" dirty="0"/>
              <a:t>slow movements; needs less energy/storage</a:t>
            </a:r>
          </a:p>
          <a:p>
            <a:pPr lvl="1"/>
            <a:r>
              <a:rPr lang="en-GB" sz="2800" b="1" dirty="0"/>
              <a:t>silver user</a:t>
            </a:r>
          </a:p>
          <a:p>
            <a:pPr lvl="2"/>
            <a:r>
              <a:rPr lang="en-GB" sz="2400" dirty="0"/>
              <a:t>average movement speed; average use of energy/storage</a:t>
            </a:r>
          </a:p>
          <a:p>
            <a:pPr lvl="1"/>
            <a:r>
              <a:rPr lang="en-GB" sz="2800" b="1" dirty="0"/>
              <a:t>gold user</a:t>
            </a:r>
          </a:p>
          <a:p>
            <a:pPr lvl="2"/>
            <a:r>
              <a:rPr lang="en-GB" sz="2400" dirty="0"/>
              <a:t>many and fast movements; need many energy/storage </a:t>
            </a:r>
          </a:p>
          <a:p>
            <a:pPr lvl="1"/>
            <a:endParaRPr lang="en-GB" sz="2800" dirty="0"/>
          </a:p>
          <a:p>
            <a:pPr marL="201168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4197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properties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Number of users:</a:t>
            </a:r>
          </a:p>
          <a:p>
            <a:pPr lvl="1"/>
            <a:r>
              <a:rPr lang="en-GB" sz="2400" dirty="0"/>
              <a:t>5 bronze</a:t>
            </a:r>
          </a:p>
          <a:p>
            <a:pPr lvl="1"/>
            <a:r>
              <a:rPr lang="en-GB" sz="2400" dirty="0"/>
              <a:t>3 silver</a:t>
            </a:r>
          </a:p>
          <a:p>
            <a:pPr lvl="1"/>
            <a:r>
              <a:rPr lang="en-GB" sz="2400" dirty="0"/>
              <a:t>1 gold</a:t>
            </a:r>
          </a:p>
          <a:p>
            <a:r>
              <a:rPr lang="en-GB" sz="3200" dirty="0"/>
              <a:t>Number of edges: 18</a:t>
            </a:r>
          </a:p>
          <a:p>
            <a:pPr lvl="1"/>
            <a:r>
              <a:rPr lang="en-GB" sz="2400" dirty="0"/>
              <a:t>PM’s: 180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915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short and long simulation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8" y="2959339"/>
            <a:ext cx="3124361" cy="21210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43" y="2959339"/>
            <a:ext cx="3543482" cy="223531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09458" y="2368495"/>
            <a:ext cx="312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Not optimized</a:t>
            </a:r>
          </a:p>
          <a:p>
            <a:pPr algn="ctr"/>
            <a:r>
              <a:rPr lang="en-GB" dirty="0"/>
              <a:t>short simulation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377599" y="2313008"/>
            <a:ext cx="35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Optimized energy consumption </a:t>
            </a:r>
          </a:p>
          <a:p>
            <a:pPr algn="ctr"/>
            <a:r>
              <a:rPr lang="en-GB" dirty="0"/>
              <a:t>longer simulation (couple of hours)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5527343" y="2033516"/>
            <a:ext cx="0" cy="383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/>
          </a:p>
          <a:p>
            <a:r>
              <a:rPr lang="en-GB" sz="3200" dirty="0"/>
              <a:t>prefer higher user-types (gold, silver, bronze) for task distribution and migration</a:t>
            </a:r>
          </a:p>
        </p:txBody>
      </p:sp>
    </p:spTree>
    <p:extLst>
      <p:ext uri="{BB962C8B-B14F-4D97-AF65-F5344CB8AC3E}">
        <p14:creationId xmlns:p14="http://schemas.microsoft.com/office/powerpoint/2010/main" val="20815607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133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Group 2</vt:lpstr>
      <vt:lpstr>Improvements</vt:lpstr>
      <vt:lpstr>Users</vt:lpstr>
      <vt:lpstr>Simulation properties</vt:lpstr>
      <vt:lpstr>Results of short and long simulation </vt:lpstr>
      <vt:lpstr>Improvements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Matthias Bauer</cp:lastModifiedBy>
  <cp:revision>21</cp:revision>
  <dcterms:created xsi:type="dcterms:W3CDTF">2016-11-09T15:43:03Z</dcterms:created>
  <dcterms:modified xsi:type="dcterms:W3CDTF">2016-12-14T11:10:01Z</dcterms:modified>
</cp:coreProperties>
</file>