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45"/>
  </p:normalViewPr>
  <p:slideViewPr>
    <p:cSldViewPr snapToGrid="0" snapToObjects="1"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A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Presentation 2: 14.12.2016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Improvements since last time:</a:t>
            </a:r>
          </a:p>
          <a:p>
            <a:pPr lvl="1"/>
            <a:r>
              <a:rPr lang="en-GB" sz="3000" dirty="0"/>
              <a:t>User: </a:t>
            </a:r>
          </a:p>
          <a:p>
            <a:pPr lvl="2"/>
            <a:r>
              <a:rPr lang="en-GB" sz="2600" dirty="0"/>
              <a:t>random start at the grid</a:t>
            </a:r>
          </a:p>
          <a:p>
            <a:pPr lvl="2"/>
            <a:r>
              <a:rPr lang="en-GB" sz="2600" dirty="0"/>
              <a:t>3 types of users available</a:t>
            </a:r>
          </a:p>
          <a:p>
            <a:pPr lvl="1"/>
            <a:r>
              <a:rPr lang="en-GB" sz="3000" dirty="0"/>
              <a:t>Longer simulation duration</a:t>
            </a:r>
          </a:p>
          <a:p>
            <a:pPr lvl="1"/>
            <a:r>
              <a:rPr lang="en-GB" sz="3000" dirty="0"/>
              <a:t>Migrate to most energy efficient edge (not nearest)</a:t>
            </a:r>
          </a:p>
          <a:p>
            <a:pPr lvl="1"/>
            <a:endParaRPr lang="en-GB" sz="3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32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3 different type of users</a:t>
            </a:r>
          </a:p>
          <a:p>
            <a:pPr lvl="1"/>
            <a:r>
              <a:rPr lang="en-GB" sz="2800" b="1" dirty="0"/>
              <a:t>bronze user</a:t>
            </a:r>
          </a:p>
          <a:p>
            <a:pPr lvl="2"/>
            <a:r>
              <a:rPr lang="en-GB" sz="2400" dirty="0"/>
              <a:t>slow movements; needs less energy/storage</a:t>
            </a:r>
          </a:p>
          <a:p>
            <a:pPr lvl="1"/>
            <a:r>
              <a:rPr lang="en-GB" sz="2800" b="1" dirty="0"/>
              <a:t>silver user</a:t>
            </a:r>
          </a:p>
          <a:p>
            <a:pPr lvl="2"/>
            <a:r>
              <a:rPr lang="en-GB" sz="2400" dirty="0"/>
              <a:t>average movement speed; average use of energy/storage</a:t>
            </a:r>
          </a:p>
          <a:p>
            <a:pPr lvl="1"/>
            <a:r>
              <a:rPr lang="en-GB" sz="2800" b="1" dirty="0"/>
              <a:t>gold user</a:t>
            </a:r>
          </a:p>
          <a:p>
            <a:pPr lvl="2"/>
            <a:r>
              <a:rPr lang="en-GB" sz="2400" dirty="0"/>
              <a:t>many and fast movements; need many energy/storage </a:t>
            </a:r>
          </a:p>
          <a:p>
            <a:pPr lvl="1"/>
            <a:endParaRPr lang="en-GB" sz="2800" dirty="0"/>
          </a:p>
          <a:p>
            <a:pPr marL="201168" lvl="1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4197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properties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Number of users:</a:t>
            </a:r>
          </a:p>
          <a:p>
            <a:pPr lvl="1"/>
            <a:r>
              <a:rPr lang="en-GB" sz="2400" dirty="0"/>
              <a:t>5 bronze</a:t>
            </a:r>
          </a:p>
          <a:p>
            <a:pPr lvl="1"/>
            <a:r>
              <a:rPr lang="en-GB" sz="2400" dirty="0"/>
              <a:t>3 silver</a:t>
            </a:r>
          </a:p>
          <a:p>
            <a:pPr lvl="1"/>
            <a:r>
              <a:rPr lang="en-GB" sz="2400" dirty="0"/>
              <a:t>1 gold</a:t>
            </a:r>
          </a:p>
          <a:p>
            <a:r>
              <a:rPr lang="en-GB" sz="3200" dirty="0"/>
              <a:t>Number of edges: 18</a:t>
            </a:r>
          </a:p>
          <a:p>
            <a:pPr lvl="1"/>
            <a:r>
              <a:rPr lang="en-GB" sz="2400" dirty="0"/>
              <a:t>PM’s: 180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915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short and long simulation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8" y="2959339"/>
            <a:ext cx="3124361" cy="212100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43" y="2959339"/>
            <a:ext cx="3543482" cy="223531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409458" y="2368495"/>
            <a:ext cx="312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Not optimized</a:t>
            </a:r>
          </a:p>
          <a:p>
            <a:pPr algn="ctr"/>
            <a:r>
              <a:rPr lang="en-GB" dirty="0"/>
              <a:t>short simulation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377599" y="2313008"/>
            <a:ext cx="359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Optimized energy consumption </a:t>
            </a:r>
          </a:p>
          <a:p>
            <a:pPr algn="ctr"/>
            <a:r>
              <a:rPr lang="en-GB" dirty="0"/>
              <a:t>longer simulation (couple of hours)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5527343" y="2033516"/>
            <a:ext cx="0" cy="383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003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117</Words>
  <Application>Microsoft Office PowerPoint</Application>
  <PresentationFormat>Breitbild</PresentationFormat>
  <Paragraphs>29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Group 2</vt:lpstr>
      <vt:lpstr>Improvements</vt:lpstr>
      <vt:lpstr>Users</vt:lpstr>
      <vt:lpstr>Simulation properties</vt:lpstr>
      <vt:lpstr>Results of short and long simulation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Microsoft Office User</dc:creator>
  <cp:lastModifiedBy>Matthias Bauer</cp:lastModifiedBy>
  <cp:revision>20</cp:revision>
  <dcterms:created xsi:type="dcterms:W3CDTF">2016-11-09T15:43:03Z</dcterms:created>
  <dcterms:modified xsi:type="dcterms:W3CDTF">2016-12-12T19:07:49Z</dcterms:modified>
</cp:coreProperties>
</file>