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Assignment Presentation 1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19.10.2016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9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Members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Matthias Bauer </a:t>
            </a:r>
            <a:r>
              <a:rPr lang="de-AT" sz="3200" dirty="0" smtClean="0"/>
              <a:t>1225825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AT" sz="2400" dirty="0"/>
          </a:p>
          <a:p>
            <a:r>
              <a:rPr lang="de-AT" sz="3200" dirty="0"/>
              <a:t>Michael Heinzl </a:t>
            </a:r>
            <a:r>
              <a:rPr lang="de-AT" sz="3200" dirty="0" smtClean="0"/>
              <a:t>1325545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AT" sz="2400" dirty="0"/>
          </a:p>
          <a:p>
            <a:r>
              <a:rPr lang="de-AT" sz="3200" dirty="0"/>
              <a:t>Stefan </a:t>
            </a:r>
            <a:r>
              <a:rPr lang="de-AT" sz="3200" dirty="0" err="1"/>
              <a:t>Draskovits</a:t>
            </a:r>
            <a:r>
              <a:rPr lang="de-AT" sz="3200" dirty="0"/>
              <a:t> </a:t>
            </a:r>
            <a:r>
              <a:rPr lang="de-AT" sz="3200" dirty="0" smtClean="0"/>
              <a:t>1325544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249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Baseline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3600" dirty="0" smtClean="0"/>
              <a:t>Retry</a:t>
            </a:r>
          </a:p>
          <a:p>
            <a:pPr marL="0" indent="0">
              <a:buNone/>
            </a:pPr>
            <a:r>
              <a:rPr lang="en-US" sz="3600" i="1" dirty="0" smtClean="0"/>
              <a:t>“In </a:t>
            </a:r>
            <a:r>
              <a:rPr lang="en-US" sz="3600" i="1" dirty="0"/>
              <a:t>this case we implement a task again and gain. It is the simplest technique that retries the failed task on the same resource</a:t>
            </a:r>
            <a:r>
              <a:rPr lang="en-US" sz="3600" i="1" dirty="0" smtClean="0"/>
              <a:t>.” 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33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Task </a:t>
            </a:r>
            <a:r>
              <a:rPr lang="de-DE" sz="3600" dirty="0" err="1" smtClean="0"/>
              <a:t>Resubmission</a:t>
            </a:r>
            <a:endParaRPr lang="de-DE" sz="3600" dirty="0" smtClean="0"/>
          </a:p>
          <a:p>
            <a:r>
              <a:rPr lang="de-DE" sz="3600" smtClean="0"/>
              <a:t>Job Migration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181679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Advantage/Disadvantage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Advantage</a:t>
            </a:r>
          </a:p>
          <a:p>
            <a:endParaRPr lang="de-DE" dirty="0"/>
          </a:p>
          <a:p>
            <a:r>
              <a:rPr lang="de-DE" dirty="0" err="1" smtClean="0"/>
              <a:t>Disadavantage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45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64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Okeanos</vt:lpstr>
      <vt:lpstr>Assignment Presentation 1</vt:lpstr>
      <vt:lpstr>Members</vt:lpstr>
      <vt:lpstr>Baseline Algorithm</vt:lpstr>
      <vt:lpstr>Extensions</vt:lpstr>
      <vt:lpstr>Advantage/Disadvantage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Presentation 1</dc:title>
  <dc:creator>Matthias Bauer</dc:creator>
  <cp:lastModifiedBy>Matthias Bauer</cp:lastModifiedBy>
  <cp:revision>2</cp:revision>
  <dcterms:created xsi:type="dcterms:W3CDTF">2016-10-18T12:15:17Z</dcterms:created>
  <dcterms:modified xsi:type="dcterms:W3CDTF">2016-10-18T12:26:20Z</dcterms:modified>
</cp:coreProperties>
</file>