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45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14.12.2016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Improvements since last time:</a:t>
            </a:r>
          </a:p>
          <a:p>
            <a:pPr lvl="1"/>
            <a:r>
              <a:rPr lang="en-GB" sz="3000" dirty="0"/>
              <a:t>User: </a:t>
            </a:r>
          </a:p>
          <a:p>
            <a:pPr lvl="2"/>
            <a:r>
              <a:rPr lang="en-GB" sz="2600" dirty="0"/>
              <a:t>random start at the grid</a:t>
            </a:r>
          </a:p>
          <a:p>
            <a:pPr lvl="2"/>
            <a:r>
              <a:rPr lang="en-GB" sz="2600" dirty="0"/>
              <a:t>3 types of users available</a:t>
            </a:r>
          </a:p>
          <a:p>
            <a:pPr lvl="1"/>
            <a:r>
              <a:rPr lang="en-GB" sz="3000" dirty="0"/>
              <a:t>Longer simulation duration</a:t>
            </a:r>
          </a:p>
          <a:p>
            <a:pPr lvl="1"/>
            <a:r>
              <a:rPr lang="en-GB" sz="3000" dirty="0"/>
              <a:t>Migrate to most energy efficient edge (not nearest)</a:t>
            </a:r>
          </a:p>
          <a:p>
            <a:pPr lvl="1"/>
            <a:endParaRPr lang="en-GB" sz="3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3 different type of users</a:t>
            </a:r>
          </a:p>
          <a:p>
            <a:pPr lvl="1"/>
            <a:r>
              <a:rPr lang="en-GB" sz="2800" b="1" dirty="0"/>
              <a:t>bronze user</a:t>
            </a:r>
          </a:p>
          <a:p>
            <a:pPr lvl="2"/>
            <a:r>
              <a:rPr lang="en-GB" sz="2400" dirty="0"/>
              <a:t>slow movements; needs less energy/storage</a:t>
            </a:r>
          </a:p>
          <a:p>
            <a:pPr lvl="1"/>
            <a:r>
              <a:rPr lang="en-GB" sz="2800" b="1" dirty="0"/>
              <a:t>silver user</a:t>
            </a:r>
          </a:p>
          <a:p>
            <a:pPr lvl="2"/>
            <a:r>
              <a:rPr lang="en-GB" sz="2400" dirty="0"/>
              <a:t>average movement speed; average use of energy/storage</a:t>
            </a:r>
          </a:p>
          <a:p>
            <a:pPr lvl="1"/>
            <a:r>
              <a:rPr lang="en-GB" sz="2800" b="1" dirty="0"/>
              <a:t>gold user</a:t>
            </a:r>
          </a:p>
          <a:p>
            <a:pPr lvl="2"/>
            <a:r>
              <a:rPr lang="en-GB" sz="2400" dirty="0"/>
              <a:t>many and fast movements; need many energy/storage </a:t>
            </a:r>
          </a:p>
          <a:p>
            <a:pPr lvl="1"/>
            <a:endParaRPr lang="en-GB" sz="2800" dirty="0"/>
          </a:p>
          <a:p>
            <a:pPr marL="201168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19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properties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Number of users:</a:t>
            </a:r>
          </a:p>
          <a:p>
            <a:pPr lvl="1"/>
            <a:r>
              <a:rPr lang="en-GB" sz="2400" dirty="0"/>
              <a:t>5 bronze</a:t>
            </a:r>
          </a:p>
          <a:p>
            <a:pPr lvl="1"/>
            <a:r>
              <a:rPr lang="en-GB" sz="2400" dirty="0"/>
              <a:t>3 silver</a:t>
            </a:r>
          </a:p>
          <a:p>
            <a:pPr lvl="1"/>
            <a:r>
              <a:rPr lang="en-GB" sz="2400" dirty="0"/>
              <a:t>1 gold</a:t>
            </a:r>
          </a:p>
          <a:p>
            <a:r>
              <a:rPr lang="en-GB" sz="3200" dirty="0"/>
              <a:t>Number of edges: 18</a:t>
            </a:r>
          </a:p>
          <a:p>
            <a:pPr lvl="1"/>
            <a:r>
              <a:rPr lang="en-GB" sz="2400" dirty="0"/>
              <a:t>PM’s: 180</a:t>
            </a:r>
            <a:endParaRPr lang="en-GB" sz="2400" dirty="0"/>
          </a:p>
          <a:p>
            <a:r>
              <a:rPr lang="en-GB" sz="3200" dirty="0"/>
              <a:t>Number of failures per round: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91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longer simulation </a:t>
            </a:r>
            <a:r>
              <a:rPr lang="en-US" sz="2800" dirty="0"/>
              <a:t>(couple of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Group 2</vt:lpstr>
      <vt:lpstr>Improvements</vt:lpstr>
      <vt:lpstr>Users</vt:lpstr>
      <vt:lpstr>Simulation properties</vt:lpstr>
      <vt:lpstr>Result for longer simulation (couple of hours)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19</cp:revision>
  <dcterms:created xsi:type="dcterms:W3CDTF">2016-11-09T15:43:03Z</dcterms:created>
  <dcterms:modified xsi:type="dcterms:W3CDTF">2016-12-05T14:39:35Z</dcterms:modified>
</cp:coreProperties>
</file>