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Assignment Presentation 1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19.10.2016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Matthias Bauer </a:t>
            </a:r>
            <a:r>
              <a:rPr lang="de-AT" sz="3200" dirty="0" smtClean="0"/>
              <a:t>1225825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Michael Heinzl </a:t>
            </a:r>
            <a:r>
              <a:rPr lang="de-AT" sz="3200" dirty="0" smtClean="0"/>
              <a:t>1325545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Stefan </a:t>
            </a:r>
            <a:r>
              <a:rPr lang="de-AT" sz="3200" dirty="0" err="1"/>
              <a:t>Draskovits</a:t>
            </a:r>
            <a:r>
              <a:rPr lang="de-AT" sz="3200" dirty="0"/>
              <a:t> </a:t>
            </a:r>
            <a:r>
              <a:rPr lang="de-AT" sz="3200" dirty="0" smtClean="0"/>
              <a:t>1325544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249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Baseline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600" dirty="0" smtClean="0"/>
              <a:t>Retry</a:t>
            </a:r>
          </a:p>
          <a:p>
            <a:pPr lvl="1"/>
            <a:r>
              <a:rPr lang="en-US" sz="3300" i="1" dirty="0" smtClean="0"/>
              <a:t>“In </a:t>
            </a:r>
            <a:r>
              <a:rPr lang="en-US" sz="3300" i="1" dirty="0"/>
              <a:t>this case we implement a task again and </a:t>
            </a:r>
            <a:r>
              <a:rPr lang="en-US" sz="3300" i="1" dirty="0" smtClean="0"/>
              <a:t>again</a:t>
            </a:r>
            <a:r>
              <a:rPr lang="en-US" sz="3300" i="1" dirty="0"/>
              <a:t>. It is the simplest technique that retries the failed task on the same resource</a:t>
            </a:r>
            <a:r>
              <a:rPr lang="en-US" sz="3300" i="1" dirty="0" smtClean="0"/>
              <a:t>.” </a:t>
            </a:r>
            <a:endParaRPr lang="en-US" sz="3300" i="1" dirty="0" smtClean="0"/>
          </a:p>
          <a:p>
            <a:r>
              <a:rPr lang="de-DE" sz="3600" dirty="0"/>
              <a:t>Properties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pPr lvl="1"/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pPr lvl="1"/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lvl="1"/>
            <a:endParaRPr lang="en-US" sz="3300" i="1" dirty="0" smtClean="0"/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33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Task </a:t>
            </a:r>
            <a:r>
              <a:rPr lang="de-DE" sz="3600" dirty="0" err="1" smtClean="0"/>
              <a:t>Resubmission</a:t>
            </a:r>
            <a:endParaRPr lang="de-DE" sz="3600" dirty="0" smtClean="0"/>
          </a:p>
          <a:p>
            <a:pPr lvl="1"/>
            <a:r>
              <a:rPr lang="en-US" sz="2800" i="1" dirty="0" smtClean="0"/>
              <a:t>“A </a:t>
            </a:r>
            <a:r>
              <a:rPr lang="en-US" sz="2800" i="1" dirty="0"/>
              <a:t>job may fail now whenever a failed task is detected, In this case at runtime the task is resubmitted either to the same or to a different resource for execution. </a:t>
            </a:r>
            <a:r>
              <a:rPr lang="en-US" sz="2800" i="1" dirty="0" smtClean="0"/>
              <a:t>“</a:t>
            </a:r>
            <a:endParaRPr lang="de-DE" sz="2800" i="1" dirty="0" smtClean="0"/>
          </a:p>
          <a:p>
            <a:r>
              <a:rPr lang="de-DE" sz="3600" dirty="0" smtClean="0"/>
              <a:t>Job Migration</a:t>
            </a:r>
          </a:p>
          <a:p>
            <a:pPr lvl="1"/>
            <a:r>
              <a:rPr lang="en-US" sz="2800" i="1" dirty="0" smtClean="0"/>
              <a:t>“Some </a:t>
            </a:r>
            <a:r>
              <a:rPr lang="en-US" sz="2800" i="1" dirty="0"/>
              <a:t>time it happened that due to some reason a job can- not be completely executed on a particular machine. At the time of failure of any task, task can be migrated to another machine. </a:t>
            </a:r>
            <a:r>
              <a:rPr lang="en-US" sz="2800" i="1" dirty="0" smtClean="0"/>
              <a:t>“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16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145</Words>
  <Application>Microsoft Office PowerPoint</Application>
  <PresentationFormat>Bildschirmpräsentation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Okeanos</vt:lpstr>
      <vt:lpstr>Assignment Presentation 1</vt:lpstr>
      <vt:lpstr>Members</vt:lpstr>
      <vt:lpstr>Baseline Algorithm</vt:lpstr>
      <vt:lpstr>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Presentation 1</dc:title>
  <dc:creator>Matthias Bauer</dc:creator>
  <cp:lastModifiedBy>Matthias Bauer</cp:lastModifiedBy>
  <cp:revision>4</cp:revision>
  <dcterms:created xsi:type="dcterms:W3CDTF">2016-10-18T12:15:17Z</dcterms:created>
  <dcterms:modified xsi:type="dcterms:W3CDTF">2016-10-18T12:56:30Z</dcterms:modified>
</cp:coreProperties>
</file>