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45"/>
  </p:normalViewPr>
  <p:slideViewPr>
    <p:cSldViewPr snapToGrid="0" snapToObjects="1">
      <p:cViewPr>
        <p:scale>
          <a:sx n="130" d="100"/>
          <a:sy n="130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AT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AT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Presentation 2: 16.11.2016 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Programming language: Java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Baseline algorithm: Retry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Extended algorithm: Task/Job resubmission &amp; migration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Round based approach</a:t>
            </a:r>
          </a:p>
          <a:p>
            <a:pPr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09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- Setup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2" y="1785485"/>
            <a:ext cx="4165600" cy="39878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34013" y="1845735"/>
            <a:ext cx="6121667" cy="4023360"/>
          </a:xfrm>
        </p:spPr>
        <p:txBody>
          <a:bodyPr/>
          <a:lstStyle/>
          <a:p>
            <a:r>
              <a:rPr lang="en-US" sz="2400" dirty="0" smtClean="0"/>
              <a:t>Controller (</a:t>
            </a:r>
            <a:r>
              <a:rPr lang="en-US" sz="2400" dirty="0" err="1" smtClean="0"/>
              <a:t>BaseController</a:t>
            </a:r>
            <a:r>
              <a:rPr lang="en-US" sz="2400" dirty="0" smtClean="0"/>
              <a:t>, </a:t>
            </a:r>
            <a:r>
              <a:rPr lang="en-US" sz="2400" dirty="0" err="1" smtClean="0"/>
              <a:t>ExtendedController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18 Edges</a:t>
            </a:r>
          </a:p>
          <a:p>
            <a:pPr lvl="1"/>
            <a:r>
              <a:rPr lang="de-AT" sz="2000" dirty="0" smtClean="0"/>
              <a:t>à </a:t>
            </a:r>
            <a:r>
              <a:rPr lang="en-US" sz="2000" dirty="0" smtClean="0"/>
              <a:t>10 physical machines (PM)</a:t>
            </a:r>
          </a:p>
          <a:p>
            <a:r>
              <a:rPr lang="en-US" sz="2400" dirty="0" smtClean="0"/>
              <a:t>Multiple virtual machines (VM) per PM</a:t>
            </a:r>
          </a:p>
          <a:p>
            <a:r>
              <a:rPr lang="en-US" sz="2400" dirty="0" smtClean="0"/>
              <a:t>Exactly one task per VM</a:t>
            </a:r>
          </a:p>
          <a:p>
            <a:r>
              <a:rPr lang="en-US" sz="2400" dirty="0" smtClean="0"/>
              <a:t>Arbitrary number of users creating tasks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87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algorithm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625292"/>
              </p:ext>
            </p:extLst>
          </p:nvPr>
        </p:nvGraphicFramePr>
        <p:xfrm>
          <a:off x="1096963" y="1846263"/>
          <a:ext cx="10058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637"/>
                <a:gridCol w="7497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Situation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Reaction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PM</a:t>
                      </a:r>
                      <a:r>
                        <a:rPr lang="en-US" sz="2100" baseline="0" dirty="0" smtClean="0"/>
                        <a:t>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Wait</a:t>
                      </a:r>
                      <a:r>
                        <a:rPr lang="en-US" sz="2100" baseline="0" dirty="0" smtClean="0"/>
                        <a:t> until the PM is up again and restart the task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User movement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If</a:t>
                      </a:r>
                      <a:r>
                        <a:rPr lang="en-US" sz="2100" baseline="0" dirty="0" smtClean="0"/>
                        <a:t> a user reaches a certain distance threshold =&gt; migrate to new PM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During</a:t>
                      </a:r>
                      <a:r>
                        <a:rPr lang="en-US" sz="2100" baseline="0" dirty="0" smtClean="0"/>
                        <a:t> Migration: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aseline="0" dirty="0" smtClean="0"/>
                        <a:t> - Source PM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Keep</a:t>
                      </a:r>
                      <a:r>
                        <a:rPr lang="en-US" sz="2100" baseline="0" dirty="0" smtClean="0"/>
                        <a:t> migrating, but task stops. (Assumption: anomaly detection system)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 - Destination PM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Drop migration</a:t>
                      </a:r>
                      <a:r>
                        <a:rPr lang="en-US" sz="2100" baseline="0" dirty="0" smtClean="0"/>
                        <a:t>, wait until PM is up again and restart migration. Task is still executing on source PM. </a:t>
                      </a:r>
                      <a:endParaRPr lang="en-US" sz="2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73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algorithm</a:t>
            </a:r>
            <a:endParaRPr lang="en-US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76228"/>
              </p:ext>
            </p:extLst>
          </p:nvPr>
        </p:nvGraphicFramePr>
        <p:xfrm>
          <a:off x="1096963" y="1846263"/>
          <a:ext cx="10058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637"/>
                <a:gridCol w="7497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Situation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Reaction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PM</a:t>
                      </a:r>
                      <a:r>
                        <a:rPr lang="en-US" sz="2100" baseline="0" dirty="0" smtClean="0"/>
                        <a:t>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Search for closest</a:t>
                      </a:r>
                      <a:r>
                        <a:rPr lang="en-US" sz="2100" baseline="0" dirty="0" smtClean="0"/>
                        <a:t> available edge/PM and start migration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User movement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If</a:t>
                      </a:r>
                      <a:r>
                        <a:rPr lang="en-US" sz="2100" baseline="0" dirty="0" smtClean="0"/>
                        <a:t> a user reaches a certain distance threshold =&gt; migrate to new PM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During</a:t>
                      </a:r>
                      <a:r>
                        <a:rPr lang="en-US" sz="2100" baseline="0" dirty="0" smtClean="0"/>
                        <a:t> Migration: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aseline="0" dirty="0" smtClean="0"/>
                        <a:t> - Source PM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Keep</a:t>
                      </a:r>
                      <a:r>
                        <a:rPr lang="en-US" sz="2100" baseline="0" dirty="0" smtClean="0"/>
                        <a:t> migrating, but task stops. (Assumption: anomaly detection system)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 - Destination PM fails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Drop migration</a:t>
                      </a:r>
                      <a:r>
                        <a:rPr lang="en-US" sz="2100" baseline="0" dirty="0" smtClean="0"/>
                        <a:t>, search for closest available edge/PM and start new migration</a:t>
                      </a:r>
                      <a:endParaRPr lang="en-US" sz="2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42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for short simulation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0" y="2507226"/>
            <a:ext cx="44530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Improvement:</a:t>
            </a:r>
          </a:p>
          <a:p>
            <a:r>
              <a:rPr lang="en-US" sz="2400" dirty="0" smtClean="0"/>
              <a:t>Energy: </a:t>
            </a:r>
            <a:r>
              <a:rPr lang="en-US" sz="2400" dirty="0" smtClean="0"/>
              <a:t>ca. 14% more efficient</a:t>
            </a:r>
          </a:p>
          <a:p>
            <a:r>
              <a:rPr lang="en-US" sz="2400" dirty="0" smtClean="0"/>
              <a:t>Avg. Latency: ca. 21% less latency</a:t>
            </a:r>
          </a:p>
          <a:p>
            <a:endParaRPr lang="en-US" sz="2400" dirty="0" smtClean="0"/>
          </a:p>
          <a:p>
            <a:r>
              <a:rPr lang="en-US" sz="2400" dirty="0" smtClean="0"/>
              <a:t>Failure </a:t>
            </a:r>
            <a:r>
              <a:rPr lang="en-US" sz="2400" dirty="0"/>
              <a:t>rate: 25 failures/round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73" y="2507226"/>
            <a:ext cx="3589746" cy="20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Assumption:</a:t>
            </a:r>
          </a:p>
          <a:p>
            <a:pPr lvl="1"/>
            <a:r>
              <a:rPr lang="en-US" sz="2400" dirty="0" smtClean="0"/>
              <a:t>Long downtime of PMs </a:t>
            </a:r>
          </a:p>
          <a:p>
            <a:pPr lvl="1"/>
            <a:r>
              <a:rPr lang="en-US" sz="2400" dirty="0" smtClean="0"/>
              <a:t>Fast migration inside an edge or very close edge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2400" dirty="0" smtClean="0"/>
              <a:t>Extended algorithm profits highly from a fast migration</a:t>
            </a:r>
          </a:p>
          <a:p>
            <a:pPr marL="201168" lvl="1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aseline </a:t>
            </a:r>
            <a:r>
              <a:rPr lang="en-US" sz="2400" dirty="0"/>
              <a:t>algorithm </a:t>
            </a:r>
            <a:r>
              <a:rPr lang="en-US" sz="2400" dirty="0" smtClean="0"/>
              <a:t>suffers from a long downtime </a:t>
            </a:r>
          </a:p>
        </p:txBody>
      </p:sp>
    </p:spTree>
    <p:extLst>
      <p:ext uri="{BB962C8B-B14F-4D97-AF65-F5344CB8AC3E}">
        <p14:creationId xmlns:p14="http://schemas.microsoft.com/office/powerpoint/2010/main" val="191383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test our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During the execution relevant data are collected</a:t>
            </a:r>
          </a:p>
          <a:p>
            <a:r>
              <a:rPr lang="en-US" sz="2800" dirty="0" smtClean="0"/>
              <a:t>KPIs are calculated and presented at the end of a run</a:t>
            </a:r>
          </a:p>
          <a:p>
            <a:r>
              <a:rPr lang="en-US" sz="2800" dirty="0" smtClean="0"/>
              <a:t>Adjusting the internal parameters will affect the result</a:t>
            </a:r>
          </a:p>
          <a:p>
            <a:pPr lvl="1"/>
            <a:r>
              <a:rPr lang="en-US" sz="2400" dirty="0" smtClean="0"/>
              <a:t>↑ downtime 		⇒ ↑ ↑</a:t>
            </a:r>
            <a:r>
              <a:rPr lang="en-US" sz="2400" dirty="0"/>
              <a:t> </a:t>
            </a:r>
            <a:r>
              <a:rPr lang="en-US" sz="2400" dirty="0" smtClean="0"/>
              <a:t>↑</a:t>
            </a:r>
            <a:r>
              <a:rPr lang="en-US" sz="2400" dirty="0"/>
              <a:t> </a:t>
            </a:r>
            <a:r>
              <a:rPr lang="en-US" sz="2400" dirty="0" smtClean="0"/>
              <a:t> Latency in baseline</a:t>
            </a:r>
          </a:p>
          <a:p>
            <a:pPr lvl="1"/>
            <a:r>
              <a:rPr lang="en-US" sz="2400" dirty="0"/>
              <a:t>↑ </a:t>
            </a:r>
            <a:r>
              <a:rPr lang="en-US" sz="2400" dirty="0" smtClean="0"/>
              <a:t>downtime		⇒ ↑ </a:t>
            </a:r>
            <a:r>
              <a:rPr lang="en-US" sz="2400" dirty="0"/>
              <a:t>Latency in </a:t>
            </a:r>
            <a:r>
              <a:rPr lang="en-US" sz="2400" b="1" dirty="0" smtClean="0"/>
              <a:t>extended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↑ transmission rate 	⇒ </a:t>
            </a:r>
            <a:r>
              <a:rPr lang="en-US" sz="2400" dirty="0"/>
              <a:t>↓</a:t>
            </a:r>
            <a:r>
              <a:rPr lang="en-US" sz="2400" dirty="0" smtClean="0"/>
              <a:t> </a:t>
            </a:r>
            <a:r>
              <a:rPr lang="en-US" sz="2400" dirty="0"/>
              <a:t>Latency in baseline</a:t>
            </a:r>
            <a:endParaRPr lang="en-US" sz="2400" dirty="0" smtClean="0"/>
          </a:p>
          <a:p>
            <a:pPr lvl="1"/>
            <a:r>
              <a:rPr lang="en-US" sz="2400" dirty="0"/>
              <a:t>↑ </a:t>
            </a:r>
            <a:r>
              <a:rPr lang="en-US" sz="2400" dirty="0" smtClean="0"/>
              <a:t>transmission rate	⇒ ↓↓↓</a:t>
            </a:r>
            <a:r>
              <a:rPr lang="en-US" sz="2400" dirty="0"/>
              <a:t>Latency in </a:t>
            </a:r>
            <a:r>
              <a:rPr lang="en-US" sz="2400" b="1" dirty="0"/>
              <a:t>extended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794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8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303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Retrospect</vt:lpstr>
      <vt:lpstr>Group 2</vt:lpstr>
      <vt:lpstr>General</vt:lpstr>
      <vt:lpstr>Model - Setup</vt:lpstr>
      <vt:lpstr>Baseline algorithm</vt:lpstr>
      <vt:lpstr>Extended algorithm</vt:lpstr>
      <vt:lpstr>Result for short simulation</vt:lpstr>
      <vt:lpstr>Interpretation</vt:lpstr>
      <vt:lpstr>How to test our algorithm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Microsoft Office User</dc:creator>
  <cp:lastModifiedBy>Microsoft Office User</cp:lastModifiedBy>
  <cp:revision>8</cp:revision>
  <dcterms:created xsi:type="dcterms:W3CDTF">2016-11-09T15:43:03Z</dcterms:created>
  <dcterms:modified xsi:type="dcterms:W3CDTF">2016-11-09T16:59:57Z</dcterms:modified>
</cp:coreProperties>
</file>