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5"/>
  </p:normalViewPr>
  <p:slideViewPr>
    <p:cSldViewPr snapToGrid="0" snapToObjects="1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18.01.2017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Improvements since last time:</a:t>
            </a:r>
          </a:p>
          <a:p>
            <a:pPr lvl="1"/>
            <a:r>
              <a:rPr lang="en-GB" sz="3000" dirty="0"/>
              <a:t>User: </a:t>
            </a:r>
          </a:p>
          <a:p>
            <a:pPr lvl="2"/>
            <a:r>
              <a:rPr lang="en-GB" sz="2600" dirty="0"/>
              <a:t>starts at random places</a:t>
            </a:r>
          </a:p>
          <a:p>
            <a:pPr lvl="2"/>
            <a:r>
              <a:rPr lang="en-GB" sz="2600" dirty="0"/>
              <a:t>3 types: gold, silver, bronze</a:t>
            </a:r>
          </a:p>
          <a:p>
            <a:pPr lvl="2"/>
            <a:r>
              <a:rPr lang="en-GB" sz="2600" dirty="0"/>
              <a:t>different priority and SLAs for user types</a:t>
            </a:r>
          </a:p>
          <a:p>
            <a:pPr lvl="1"/>
            <a:r>
              <a:rPr lang="en-GB" sz="3000" dirty="0"/>
              <a:t>long simulation duration</a:t>
            </a:r>
          </a:p>
          <a:p>
            <a:pPr lvl="1"/>
            <a:r>
              <a:rPr lang="en-GB" sz="3000" dirty="0"/>
              <a:t>normal distribution of failures to the edges</a:t>
            </a:r>
          </a:p>
          <a:p>
            <a:pPr lvl="1"/>
            <a:r>
              <a:rPr lang="en-GB" sz="3000" dirty="0"/>
              <a:t>random energy consumption of PMs</a:t>
            </a:r>
          </a:p>
          <a:p>
            <a:pPr lvl="1"/>
            <a:r>
              <a:rPr lang="en-GB" sz="3000" dirty="0"/>
              <a:t>migrate to more energy efficient edges and PMs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3 different type of users</a:t>
            </a:r>
          </a:p>
          <a:p>
            <a:pPr lvl="1"/>
            <a:r>
              <a:rPr lang="en-GB" sz="2800" b="1" dirty="0"/>
              <a:t>bronze user</a:t>
            </a:r>
          </a:p>
          <a:p>
            <a:pPr lvl="2"/>
            <a:r>
              <a:rPr lang="en-GB" sz="2400" dirty="0"/>
              <a:t>slow movements; needs less energy/storage</a:t>
            </a:r>
          </a:p>
          <a:p>
            <a:pPr lvl="1"/>
            <a:r>
              <a:rPr lang="en-GB" sz="2800" b="1" dirty="0"/>
              <a:t>silver user</a:t>
            </a:r>
          </a:p>
          <a:p>
            <a:pPr lvl="2"/>
            <a:r>
              <a:rPr lang="en-GB" sz="2400" dirty="0"/>
              <a:t>average movement speed; average use of energy/storage</a:t>
            </a:r>
          </a:p>
          <a:p>
            <a:pPr lvl="1"/>
            <a:r>
              <a:rPr lang="en-GB" sz="2800" b="1" dirty="0"/>
              <a:t>gold user</a:t>
            </a:r>
          </a:p>
          <a:p>
            <a:pPr lvl="2"/>
            <a:r>
              <a:rPr lang="en-GB" sz="2400" dirty="0"/>
              <a:t>many and fast movements; need many energy/storage </a:t>
            </a:r>
          </a:p>
          <a:p>
            <a:pPr lvl="1"/>
            <a:endParaRPr lang="en-GB" sz="2800" dirty="0"/>
          </a:p>
          <a:p>
            <a:pPr marL="201168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19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Number of users:</a:t>
            </a:r>
          </a:p>
          <a:p>
            <a:pPr lvl="1"/>
            <a:r>
              <a:rPr lang="en-GB" sz="2400" dirty="0"/>
              <a:t>25 bronze</a:t>
            </a:r>
          </a:p>
          <a:p>
            <a:pPr lvl="1"/>
            <a:r>
              <a:rPr lang="en-GB" sz="2400" dirty="0"/>
              <a:t>15 silver</a:t>
            </a:r>
          </a:p>
          <a:p>
            <a:pPr lvl="1"/>
            <a:r>
              <a:rPr lang="en-GB" sz="2400" dirty="0"/>
              <a:t>5 gold</a:t>
            </a:r>
          </a:p>
          <a:p>
            <a:r>
              <a:rPr lang="en-GB" sz="3200" dirty="0"/>
              <a:t>Number of edges: 100</a:t>
            </a:r>
          </a:p>
          <a:p>
            <a:pPr lvl="1"/>
            <a:r>
              <a:rPr lang="en-GB" sz="2400" dirty="0"/>
              <a:t>PM’s: 1000</a:t>
            </a:r>
          </a:p>
          <a:p>
            <a:pPr lvl="1"/>
            <a:r>
              <a:rPr lang="en-GB" sz="2400" dirty="0"/>
              <a:t>VM’s: 3000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1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short and long simulation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2" y="2959339"/>
            <a:ext cx="3124361" cy="21210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00" y="2959339"/>
            <a:ext cx="3543482" cy="22353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40464" y="2368495"/>
            <a:ext cx="312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optimized</a:t>
            </a:r>
          </a:p>
          <a:p>
            <a:pPr algn="ctr"/>
            <a:r>
              <a:rPr lang="en-GB" dirty="0"/>
              <a:t>short simulation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80051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longer simulation (couple of hours)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671241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7633643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910689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 simulation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05" y="2959339"/>
            <a:ext cx="3777566" cy="23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Algorithm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Baseline algorithm: Retry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if a task fails </a:t>
            </a:r>
            <a:r>
              <a:rPr lang="en-GB" dirty="0">
                <a:sym typeface="Wingdings" panose="05000000000000000000" pitchFamily="2" charset="2"/>
              </a:rPr>
              <a:t> try to run the task again on the same PM (after restart)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Extended algorithm: Task resubmission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if a task fails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migration to the most energy efficient Edge/PM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r>
              <a:rPr lang="en-GB" dirty="0"/>
              <a:t>  handle user types (gold, silver, bronze) </a:t>
            </a:r>
            <a:r>
              <a:rPr lang="en-GB" dirty="0">
                <a:sym typeface="Wingdings" panose="05000000000000000000" pitchFamily="2" charset="2"/>
              </a:rPr>
              <a:t> priority</a:t>
            </a:r>
          </a:p>
          <a:p>
            <a:pPr marL="449263" indent="-90488"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22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203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Wingdings</vt:lpstr>
      <vt:lpstr>Retrospect</vt:lpstr>
      <vt:lpstr>Group 2</vt:lpstr>
      <vt:lpstr>Improvements</vt:lpstr>
      <vt:lpstr>Users</vt:lpstr>
      <vt:lpstr>Simulation properties</vt:lpstr>
      <vt:lpstr>Results of short and long simulation </vt:lpstr>
      <vt:lpstr>Final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27</cp:revision>
  <dcterms:created xsi:type="dcterms:W3CDTF">2016-11-09T15:43:03Z</dcterms:created>
  <dcterms:modified xsi:type="dcterms:W3CDTF">2017-01-17T17:52:13Z</dcterms:modified>
</cp:coreProperties>
</file>