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7891A-9506-411C-BCF8-0D12D225B090}" v="750" dt="2024-09-04T08:46:07.944"/>
    <p1510:client id="{E57C6A65-7158-4D9A-AC6D-5D590910769C}" v="67" dt="2024-09-03T07:40:57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Futterautomatenmanager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Entwickelt mit C# </a:t>
            </a:r>
            <a:r>
              <a:rPr lang="de-DE" dirty="0" err="1"/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0690-F4F0-D957-C3C5-CDF97B71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Startbildschirm</a:t>
            </a:r>
          </a:p>
        </p:txBody>
      </p:sp>
      <p:pic>
        <p:nvPicPr>
          <p:cNvPr id="5" name="Bildplatzhalter 4" descr="Ein Bild, das Text, Screenshot, Software, Computersymbol enthält.&#10;&#10;Beschreibung automatisch generiert.">
            <a:extLst>
              <a:ext uri="{FF2B5EF4-FFF2-40B4-BE49-F238E27FC236}">
                <a16:creationId xmlns:a16="http://schemas.microsoft.com/office/drawing/2014/main" id="{17747638-D522-57E8-2469-1ACAC8BF23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185" t="56" r="8990" b="688"/>
          <a:stretch/>
        </p:blipFill>
        <p:spPr>
          <a:xfrm>
            <a:off x="5220359" y="1256098"/>
            <a:ext cx="6092803" cy="44689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5666-E51C-AF07-DCFC-B44D1AF6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Home</a:t>
            </a:r>
            <a:br>
              <a:rPr lang="en-US" dirty="0"/>
            </a:br>
            <a:r>
              <a:rPr lang="en-US" dirty="0"/>
              <a:t>Verwaltung der </a:t>
            </a:r>
            <a:r>
              <a:rPr lang="en-US" dirty="0" err="1"/>
              <a:t>Futterautomaten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Einstellungen</a:t>
            </a:r>
            <a:br>
              <a:rPr lang="en-US" dirty="0"/>
            </a:br>
            <a:r>
              <a:rPr lang="en-US" dirty="0"/>
              <a:t>Zum </a:t>
            </a:r>
            <a:r>
              <a:rPr lang="en-US" dirty="0" err="1"/>
              <a:t>Organiseren</a:t>
            </a:r>
            <a:r>
              <a:rPr lang="en-US" dirty="0"/>
              <a:t> der </a:t>
            </a:r>
            <a:br>
              <a:rPr lang="en-US" dirty="0"/>
            </a:br>
            <a:r>
              <a:rPr lang="en-US" dirty="0" err="1"/>
              <a:t>Futterarten</a:t>
            </a:r>
            <a:r>
              <a:rPr lang="en-US" dirty="0"/>
              <a:t> und </a:t>
            </a:r>
            <a:r>
              <a:rPr lang="en-US" dirty="0" err="1"/>
              <a:t>Aquarien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Register</a:t>
            </a:r>
            <a:br>
              <a:rPr lang="en-US" dirty="0"/>
            </a:br>
            <a:r>
              <a:rPr lang="en-US" dirty="0" err="1"/>
              <a:t>Registrierung</a:t>
            </a:r>
            <a:r>
              <a:rPr lang="en-US" dirty="0"/>
              <a:t> </a:t>
            </a:r>
            <a:r>
              <a:rPr lang="en-US" dirty="0" err="1"/>
              <a:t>neuer</a:t>
            </a:r>
            <a:r>
              <a:rPr lang="en-US" dirty="0"/>
              <a:t> Benutzer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Login</a:t>
            </a:r>
            <a:br>
              <a:rPr lang="en-US" dirty="0"/>
            </a:br>
            <a:r>
              <a:rPr lang="en-US" dirty="0"/>
              <a:t>Ein und </a:t>
            </a:r>
            <a:r>
              <a:rPr lang="en-US" dirty="0" err="1"/>
              <a:t>ausloggen</a:t>
            </a:r>
            <a:r>
              <a:rPr lang="en-US" dirty="0"/>
              <a:t> der Benutzer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7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0690-F4F0-D957-C3C5-CDF97B71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5666-E51C-AF07-DCFC-B44D1AF6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Verwaltung der </a:t>
            </a:r>
            <a:r>
              <a:rPr lang="en-US" dirty="0" err="1"/>
              <a:t>verfügbaren</a:t>
            </a:r>
            <a:r>
              <a:rPr lang="en-US" dirty="0"/>
              <a:t> </a:t>
            </a:r>
            <a:r>
              <a:rPr lang="en-US" dirty="0" err="1"/>
              <a:t>Futterautomaten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Erstellen</a:t>
            </a:r>
            <a:r>
              <a:rPr lang="en-US" dirty="0"/>
              <a:t> und </a:t>
            </a:r>
            <a:r>
              <a:rPr lang="en-US" dirty="0" err="1"/>
              <a:t>löschen</a:t>
            </a:r>
            <a:r>
              <a:rPr lang="en-US" dirty="0"/>
              <a:t> von </a:t>
            </a:r>
            <a:r>
              <a:rPr lang="en-US" dirty="0" err="1"/>
              <a:t>Futterautomaten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Bildplatzhalter 7" descr="Ein Bild, das Text, Screenshot, Software, Computersymbol enthält.&#10;&#10;Beschreibung automatisch generiert.">
            <a:extLst>
              <a:ext uri="{FF2B5EF4-FFF2-40B4-BE49-F238E27FC236}">
                <a16:creationId xmlns:a16="http://schemas.microsoft.com/office/drawing/2014/main" id="{91669AC9-1847-2AAF-A65F-32EA358BFE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52" t="-107" r="6611" b="107"/>
          <a:stretch/>
        </p:blipFill>
        <p:spPr>
          <a:xfrm>
            <a:off x="5183188" y="1162951"/>
            <a:ext cx="6168310" cy="4522578"/>
          </a:xfrm>
        </p:spPr>
      </p:pic>
    </p:spTree>
    <p:extLst>
      <p:ext uri="{BB962C8B-B14F-4D97-AF65-F5344CB8AC3E}">
        <p14:creationId xmlns:p14="http://schemas.microsoft.com/office/powerpoint/2010/main" val="48474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0690-F4F0-D957-C3C5-CDF97B71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Anpassungen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5666-E51C-AF07-DCFC-B44D1AF6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Verwalten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relevanten</a:t>
            </a:r>
            <a:r>
              <a:rPr lang="en-US" dirty="0"/>
              <a:t> </a:t>
            </a:r>
            <a:r>
              <a:rPr lang="en-US" dirty="0" err="1"/>
              <a:t>Einstellungen</a:t>
            </a:r>
            <a:r>
              <a:rPr lang="en-US" dirty="0"/>
              <a:t> für den </a:t>
            </a:r>
            <a:r>
              <a:rPr lang="en-US" dirty="0" err="1"/>
              <a:t>jeweiligen</a:t>
            </a:r>
            <a:r>
              <a:rPr lang="en-US" dirty="0"/>
              <a:t> </a:t>
            </a:r>
            <a:r>
              <a:rPr lang="en-US" dirty="0" err="1"/>
              <a:t>Futterautomaten</a:t>
            </a:r>
            <a:r>
              <a:rPr lang="en-US" dirty="0"/>
              <a:t>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err="1"/>
              <a:t>Löchen</a:t>
            </a:r>
            <a:r>
              <a:rPr lang="en-US" dirty="0"/>
              <a:t> des </a:t>
            </a:r>
            <a:r>
              <a:rPr lang="en-US" err="1"/>
              <a:t>Futterautomaten</a:t>
            </a:r>
            <a:r>
              <a:rPr lang="en-US" dirty="0"/>
              <a:t>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Modus </a:t>
            </a:r>
            <a:r>
              <a:rPr lang="en-US" err="1"/>
              <a:t>manuelle</a:t>
            </a:r>
            <a:r>
              <a:rPr lang="en-US" dirty="0"/>
              <a:t> </a:t>
            </a:r>
            <a:r>
              <a:rPr lang="en-US" err="1"/>
              <a:t>Fütterung</a:t>
            </a:r>
            <a:r>
              <a:rPr lang="en-US" dirty="0"/>
              <a:t> </a:t>
            </a:r>
            <a:br>
              <a:rPr lang="en-US" dirty="0"/>
            </a:br>
            <a:r>
              <a:rPr lang="en-US" sz="1400" err="1"/>
              <a:t>aktivieren</a:t>
            </a:r>
            <a:r>
              <a:rPr lang="en-US" sz="1400" dirty="0"/>
              <a:t> / </a:t>
            </a:r>
            <a:r>
              <a:rPr lang="en-US" sz="1400" err="1"/>
              <a:t>deaktivieren</a:t>
            </a:r>
            <a:endParaRPr lang="en-US" sz="140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Bildplatzhalter 5" descr="Ein Bild, das Text, Screenshot, Software, Computersymbol enthält.&#10;&#10;Beschreibung automatisch generiert.">
            <a:extLst>
              <a:ext uri="{FF2B5EF4-FFF2-40B4-BE49-F238E27FC236}">
                <a16:creationId xmlns:a16="http://schemas.microsoft.com/office/drawing/2014/main" id="{46A914A5-52BC-2D0D-90C5-A287EA9445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566" b="566"/>
          <a:stretch/>
        </p:blipFill>
        <p:spPr>
          <a:xfrm>
            <a:off x="5218134" y="987425"/>
            <a:ext cx="6102308" cy="4873625"/>
          </a:xfrm>
        </p:spPr>
      </p:pic>
    </p:spTree>
    <p:extLst>
      <p:ext uri="{BB962C8B-B14F-4D97-AF65-F5344CB8AC3E}">
        <p14:creationId xmlns:p14="http://schemas.microsoft.com/office/powerpoint/2010/main" val="161308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0690-F4F0-D957-C3C5-CDF97B71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Neues</a:t>
            </a:r>
            <a:r>
              <a:rPr lang="en-US" dirty="0"/>
              <a:t> Futter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5666-E51C-AF07-DCFC-B44D1AF6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neuer</a:t>
            </a:r>
            <a:r>
              <a:rPr lang="en-US" dirty="0"/>
              <a:t> </a:t>
            </a:r>
            <a:r>
              <a:rPr lang="en-US" dirty="0" err="1"/>
              <a:t>Futterarten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Können</a:t>
            </a:r>
            <a:r>
              <a:rPr lang="en-US" dirty="0"/>
              <a:t> 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Anpassen</a:t>
            </a:r>
            <a:r>
              <a:rPr lang="en-US" dirty="0"/>
              <a:t> des </a:t>
            </a:r>
            <a:r>
              <a:rPr lang="en-US" dirty="0" err="1"/>
              <a:t>Futterautomaten</a:t>
            </a:r>
            <a:r>
              <a:rPr lang="en-US" dirty="0"/>
              <a:t> </a:t>
            </a:r>
            <a:r>
              <a:rPr lang="en-US" dirty="0" err="1"/>
              <a:t>ausgewählt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Bildplatzhalter 7" descr="Ein Bild, das Text, Screenshot, Software, Computersymbol enthält.&#10;&#10;Beschreibung automatisch generiert.">
            <a:extLst>
              <a:ext uri="{FF2B5EF4-FFF2-40B4-BE49-F238E27FC236}">
                <a16:creationId xmlns:a16="http://schemas.microsoft.com/office/drawing/2014/main" id="{5F13CAFE-2ECC-6BF2-9EF7-F1595B6C58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83" t="-120" r="17632" b="119"/>
          <a:stretch/>
        </p:blipFill>
        <p:spPr>
          <a:xfrm>
            <a:off x="5183188" y="1413877"/>
            <a:ext cx="5790588" cy="4020725"/>
          </a:xfrm>
        </p:spPr>
      </p:pic>
    </p:spTree>
    <p:extLst>
      <p:ext uri="{BB962C8B-B14F-4D97-AF65-F5344CB8AC3E}">
        <p14:creationId xmlns:p14="http://schemas.microsoft.com/office/powerpoint/2010/main" val="363211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0690-F4F0-D957-C3C5-CDF97B71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Neue </a:t>
            </a:r>
            <a:r>
              <a:rPr lang="en-US" dirty="0" err="1"/>
              <a:t>Fütterung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5666-E51C-AF07-DCFC-B44D1AF6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Datum und </a:t>
            </a:r>
            <a:r>
              <a:rPr lang="en-US" dirty="0" err="1"/>
              <a:t>Uhrzeit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 dem die </a:t>
            </a:r>
            <a:r>
              <a:rPr lang="en-US" dirty="0" err="1"/>
              <a:t>Fütterung</a:t>
            </a:r>
            <a:r>
              <a:rPr lang="en-US" dirty="0"/>
              <a:t> </a:t>
            </a:r>
            <a:r>
              <a:rPr lang="en-US" dirty="0" err="1"/>
              <a:t>erfolgen</a:t>
            </a:r>
            <a:r>
              <a:rPr lang="en-US" dirty="0"/>
              <a:t> </a:t>
            </a:r>
            <a:r>
              <a:rPr lang="en-US" dirty="0" err="1"/>
              <a:t>soll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Futtermenge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err="1"/>
              <a:t>Wiederholende</a:t>
            </a:r>
            <a:r>
              <a:rPr lang="en-US" dirty="0"/>
              <a:t> </a:t>
            </a:r>
            <a:r>
              <a:rPr lang="en-US" err="1"/>
              <a:t>Fütterung</a:t>
            </a:r>
            <a:br>
              <a:rPr lang="en-US" dirty="0"/>
            </a:br>
            <a:r>
              <a:rPr lang="en-US" sz="1400" err="1"/>
              <a:t>Tägliche</a:t>
            </a:r>
            <a:r>
              <a:rPr lang="en-US" sz="1400" dirty="0"/>
              <a:t> </a:t>
            </a:r>
            <a:r>
              <a:rPr lang="en-US" sz="1400" err="1"/>
              <a:t>Fütterung</a:t>
            </a:r>
            <a:r>
              <a:rPr lang="en-US" sz="1400" dirty="0"/>
              <a:t> </a:t>
            </a:r>
            <a:r>
              <a:rPr lang="en-US" sz="1400" err="1"/>
              <a:t>zur</a:t>
            </a:r>
            <a:r>
              <a:rPr lang="en-US" sz="1400" dirty="0"/>
              <a:t> </a:t>
            </a:r>
            <a:r>
              <a:rPr lang="en-US" sz="1400" err="1"/>
              <a:t>eingestellten</a:t>
            </a:r>
            <a:r>
              <a:rPr lang="en-US" sz="1400" dirty="0"/>
              <a:t> </a:t>
            </a:r>
            <a:r>
              <a:rPr lang="en-US" sz="1400" err="1"/>
              <a:t>Uhrzeit</a:t>
            </a:r>
            <a:endParaRPr lang="en-US" sz="1400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Bildplatzhalter 6" descr="Ein Bild, das Text, Screenshot, Software, Computersymbol enthält.&#10;&#10;Beschreibung automatisch generiert.">
            <a:extLst>
              <a:ext uri="{FF2B5EF4-FFF2-40B4-BE49-F238E27FC236}">
                <a16:creationId xmlns:a16="http://schemas.microsoft.com/office/drawing/2014/main" id="{449B6A43-4217-6A29-6895-67EB10C0F3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92" t="-126" r="8210" b="126"/>
          <a:stretch/>
        </p:blipFill>
        <p:spPr>
          <a:xfrm>
            <a:off x="5183188" y="1183803"/>
            <a:ext cx="6168172" cy="4480873"/>
          </a:xfrm>
        </p:spPr>
      </p:pic>
    </p:spTree>
    <p:extLst>
      <p:ext uri="{BB962C8B-B14F-4D97-AF65-F5344CB8AC3E}">
        <p14:creationId xmlns:p14="http://schemas.microsoft.com/office/powerpoint/2010/main" val="357735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0690-F4F0-D957-C3C5-CDF97B71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Neues</a:t>
            </a:r>
            <a:r>
              <a:rPr lang="en-US" dirty="0"/>
              <a:t> Aquarium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5666-E51C-AF07-DCFC-B44D1AF6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Name</a:t>
            </a:r>
            <a:br>
              <a:rPr lang="en-US" dirty="0"/>
            </a:br>
            <a:r>
              <a:rPr lang="en-US" sz="1400" dirty="0"/>
              <a:t>Dieser </a:t>
            </a:r>
            <a:r>
              <a:rPr lang="en-US" sz="1400" err="1"/>
              <a:t>kann</a:t>
            </a:r>
            <a:r>
              <a:rPr lang="en-US" sz="1400" dirty="0"/>
              <a:t> </a:t>
            </a:r>
            <a:r>
              <a:rPr lang="en-US" sz="1400" err="1"/>
              <a:t>anschließend</a:t>
            </a:r>
            <a:r>
              <a:rPr lang="en-US" sz="1400" dirty="0"/>
              <a:t> </a:t>
            </a:r>
            <a:r>
              <a:rPr lang="en-US" sz="1400" err="1"/>
              <a:t>beim</a:t>
            </a:r>
            <a:r>
              <a:rPr lang="en-US" sz="1400" dirty="0"/>
              <a:t> </a:t>
            </a:r>
            <a:r>
              <a:rPr lang="en-US" sz="1400" err="1"/>
              <a:t>Futterautomaten</a:t>
            </a:r>
            <a:r>
              <a:rPr lang="en-US" sz="1400" dirty="0"/>
              <a:t> </a:t>
            </a:r>
            <a:r>
              <a:rPr lang="en-US" sz="1400" err="1"/>
              <a:t>ausgewählt</a:t>
            </a:r>
            <a:r>
              <a:rPr lang="en-US" sz="1400" dirty="0"/>
              <a:t> </a:t>
            </a:r>
            <a:r>
              <a:rPr lang="en-US" sz="1400" err="1"/>
              <a:t>werden</a:t>
            </a:r>
            <a:endParaRPr lang="en-US" sz="140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Aufstellort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Größe</a:t>
            </a:r>
            <a:r>
              <a:rPr lang="en-US" dirty="0"/>
              <a:t> 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Bildplatzhalter 5" descr="Ein Bild, das Text, Screenshot, Software, Betriebssystem enthält.&#10;&#10;Beschreibung automatisch generiert.">
            <a:extLst>
              <a:ext uri="{FF2B5EF4-FFF2-40B4-BE49-F238E27FC236}">
                <a16:creationId xmlns:a16="http://schemas.microsoft.com/office/drawing/2014/main" id="{5CAAB295-61C4-A1ED-8A5C-99DA22F537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82" t="-98" r="9355" b="98"/>
          <a:stretch/>
        </p:blipFill>
        <p:spPr>
          <a:xfrm>
            <a:off x="5183188" y="1219218"/>
            <a:ext cx="6170515" cy="4410043"/>
          </a:xfrm>
        </p:spPr>
      </p:pic>
    </p:spTree>
    <p:extLst>
      <p:ext uri="{BB962C8B-B14F-4D97-AF65-F5344CB8AC3E}">
        <p14:creationId xmlns:p14="http://schemas.microsoft.com/office/powerpoint/2010/main" val="349815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0690-F4F0-D957-C3C5-CDF97B71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5666-E51C-AF07-DCFC-B44D1AF6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Anzeige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relevanten</a:t>
            </a:r>
            <a:r>
              <a:rPr lang="en-US" dirty="0"/>
              <a:t> Daten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steuerung</a:t>
            </a:r>
            <a:r>
              <a:rPr lang="en-US" dirty="0"/>
              <a:t> der </a:t>
            </a:r>
            <a:r>
              <a:rPr lang="en-US" dirty="0" err="1"/>
              <a:t>Futterautomaten</a:t>
            </a:r>
            <a:endParaRPr lang="en-US" sz="1400" dirty="0" err="1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Einzelabfrage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den Namen des </a:t>
            </a:r>
            <a:r>
              <a:rPr lang="en-US" dirty="0" err="1"/>
              <a:t>Futteratuomaten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 err="1"/>
              <a:t>Abfrage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verfügbaren</a:t>
            </a:r>
            <a:r>
              <a:rPr lang="en-US" dirty="0"/>
              <a:t> </a:t>
            </a:r>
            <a:r>
              <a:rPr lang="en-US" dirty="0" err="1"/>
              <a:t>Futterautomaten</a:t>
            </a:r>
            <a:r>
              <a:rPr lang="en-US" dirty="0"/>
              <a:t> </a:t>
            </a:r>
            <a:r>
              <a:rPr lang="en-US" dirty="0" err="1"/>
              <a:t>ebenfalls</a:t>
            </a:r>
            <a:r>
              <a:rPr lang="en-US" dirty="0"/>
              <a:t> </a:t>
            </a:r>
            <a:r>
              <a:rPr lang="en-US" dirty="0" err="1"/>
              <a:t>möglich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Bildplatzhalter 6" descr="Ein Bild, das Text, Screenshot, Software, Multimedia-Software enthält.&#10;&#10;Beschreibung automatisch generiert.">
            <a:extLst>
              <a:ext uri="{FF2B5EF4-FFF2-40B4-BE49-F238E27FC236}">
                <a16:creationId xmlns:a16="http://schemas.microsoft.com/office/drawing/2014/main" id="{818D8017-EF82-D7F3-C353-1827D59EEC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r="61982"/>
          <a:stretch/>
        </p:blipFill>
        <p:spPr>
          <a:xfrm>
            <a:off x="5492944" y="1401975"/>
            <a:ext cx="2898665" cy="3945403"/>
          </a:xfrm>
        </p:spPr>
      </p:pic>
      <p:pic>
        <p:nvPicPr>
          <p:cNvPr id="11" name="Bildplatzhalter 6" descr="Ein Bild, das Text, Elektronik, Screenshot, Software enthält.&#10;&#10;Beschreibung automatisch generiert.">
            <a:extLst>
              <a:ext uri="{FF2B5EF4-FFF2-40B4-BE49-F238E27FC236}">
                <a16:creationId xmlns:a16="http://schemas.microsoft.com/office/drawing/2014/main" id="{BB2EE932-9A22-4CCC-276D-079A67E411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210" r="-202" b="-210"/>
          <a:stretch/>
        </p:blipFill>
        <p:spPr>
          <a:xfrm>
            <a:off x="8829637" y="410513"/>
            <a:ext cx="3080789" cy="59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3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696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Futterautomatenmanager</vt:lpstr>
      <vt:lpstr>Startbildschirm</vt:lpstr>
      <vt:lpstr>Home</vt:lpstr>
      <vt:lpstr>Anpassungen</vt:lpstr>
      <vt:lpstr>Neues Futter</vt:lpstr>
      <vt:lpstr>Neue Fütterung</vt:lpstr>
      <vt:lpstr>Neues Aquarium </vt:lpstr>
      <vt:lpstr>API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249</cp:revision>
  <dcterms:created xsi:type="dcterms:W3CDTF">2024-09-03T07:13:44Z</dcterms:created>
  <dcterms:modified xsi:type="dcterms:W3CDTF">2024-09-04T08:46:50Z</dcterms:modified>
</cp:coreProperties>
</file>