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F604F-617C-411C-A55E-43374E28885F}" v="9" dt="2024-09-06T12:04:0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auer" userId="b9f0cbde7d091fcb" providerId="Windows Live" clId="Web-{AC27891A-9506-411C-BCF8-0D12D225B090}"/>
    <pc:docChg chg="addSld modSld">
      <pc:chgData name="Philipp Bauer" userId="b9f0cbde7d091fcb" providerId="Windows Live" clId="Web-{AC27891A-9506-411C-BCF8-0D12D225B090}" dt="2024-09-04T08:46:07.944" v="727"/>
      <pc:docMkLst>
        <pc:docMk/>
      </pc:docMkLst>
      <pc:sldChg chg="addSp delSp modSp mod setBg">
        <pc:chgData name="Philipp Bauer" userId="b9f0cbde7d091fcb" providerId="Windows Live" clId="Web-{AC27891A-9506-411C-BCF8-0D12D225B090}" dt="2024-09-04T07:54:28.548" v="202"/>
        <pc:sldMkLst>
          <pc:docMk/>
          <pc:sldMk cId="1601775590" sldId="257"/>
        </pc:sldMkLst>
        <pc:spChg chg="mod">
          <ac:chgData name="Philipp Bauer" userId="b9f0cbde7d091fcb" providerId="Windows Live" clId="Web-{AC27891A-9506-411C-BCF8-0D12D225B090}" dt="2024-09-04T07:43:00.085" v="23" actId="20577"/>
          <ac:spMkLst>
            <pc:docMk/>
            <pc:sldMk cId="1601775590" sldId="257"/>
            <ac:spMk id="2" creationId="{07E90690-F4F0-D957-C3C5-CDF97B71DB02}"/>
          </ac:spMkLst>
        </pc:spChg>
        <pc:spChg chg="del">
          <ac:chgData name="Philipp Bauer" userId="b9f0cbde7d091fcb" providerId="Windows Live" clId="Web-{AC27891A-9506-411C-BCF8-0D12D225B090}" dt="2024-09-04T07:41:05.878" v="4"/>
          <ac:spMkLst>
            <pc:docMk/>
            <pc:sldMk cId="1601775590" sldId="257"/>
            <ac:spMk id="3" creationId="{4EAE0E87-0B2B-B629-F944-535787570360}"/>
          </ac:spMkLst>
        </pc:spChg>
        <pc:spChg chg="mod">
          <ac:chgData name="Philipp Bauer" userId="b9f0cbde7d091fcb" providerId="Windows Live" clId="Web-{AC27891A-9506-411C-BCF8-0D12D225B090}" dt="2024-09-04T07:49:45.006" v="150" actId="20577"/>
          <ac:spMkLst>
            <pc:docMk/>
            <pc:sldMk cId="1601775590" sldId="257"/>
            <ac:spMk id="4" creationId="{7F665666-E51C-AF07-DCFC-B44D1AF605FE}"/>
          </ac:spMkLst>
        </pc:spChg>
        <pc:picChg chg="add mod ord modCrop">
          <ac:chgData name="Philipp Bauer" userId="b9f0cbde7d091fcb" providerId="Windows Live" clId="Web-{AC27891A-9506-411C-BCF8-0D12D225B090}" dt="2024-09-04T07:54:28.548" v="202"/>
          <ac:picMkLst>
            <pc:docMk/>
            <pc:sldMk cId="1601775590" sldId="257"/>
            <ac:picMk id="5" creationId="{17747638-D522-57E8-2469-1ACAC8BF239E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7:55:22.081" v="220" actId="20577"/>
        <pc:sldMkLst>
          <pc:docMk/>
          <pc:sldMk cId="484749485" sldId="258"/>
        </pc:sldMkLst>
        <pc:spChg chg="mod">
          <ac:chgData name="Philipp Bauer" userId="b9f0cbde7d091fcb" providerId="Windows Live" clId="Web-{AC27891A-9506-411C-BCF8-0D12D225B090}" dt="2024-09-04T07:51:38.198" v="152" actId="20577"/>
          <ac:spMkLst>
            <pc:docMk/>
            <pc:sldMk cId="484749485" sldId="258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7:55:22.081" v="220" actId="20577"/>
          <ac:spMkLst>
            <pc:docMk/>
            <pc:sldMk cId="484749485" sldId="258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7:52:39.982" v="156"/>
          <ac:spMkLst>
            <pc:docMk/>
            <pc:sldMk cId="484749485" sldId="258"/>
            <ac:spMk id="7" creationId="{09554D03-2B21-8B31-7821-C93A0DA121F2}"/>
          </ac:spMkLst>
        </pc:spChg>
        <pc:picChg chg="add del mod">
          <ac:chgData name="Philipp Bauer" userId="b9f0cbde7d091fcb" providerId="Windows Live" clId="Web-{AC27891A-9506-411C-BCF8-0D12D225B090}" dt="2024-09-04T07:52:00.480" v="154"/>
          <ac:picMkLst>
            <pc:docMk/>
            <pc:sldMk cId="484749485" sldId="258"/>
            <ac:picMk id="3" creationId="{63B3B28D-5BF7-34D1-57B8-6FC5D957BCFF}"/>
          </ac:picMkLst>
        </pc:picChg>
        <pc:picChg chg="del">
          <ac:chgData name="Philipp Bauer" userId="b9f0cbde7d091fcb" providerId="Windows Live" clId="Web-{AC27891A-9506-411C-BCF8-0D12D225B090}" dt="2024-09-04T07:52:36.060" v="155"/>
          <ac:picMkLst>
            <pc:docMk/>
            <pc:sldMk cId="484749485" sldId="258"/>
            <ac:picMk id="5" creationId="{17747638-D522-57E8-2469-1ACAC8BF239E}"/>
          </ac:picMkLst>
        </pc:picChg>
        <pc:picChg chg="add mod ord modCrop">
          <ac:chgData name="Philipp Bauer" userId="b9f0cbde7d091fcb" providerId="Windows Live" clId="Web-{AC27891A-9506-411C-BCF8-0D12D225B090}" dt="2024-09-04T07:52:48.669" v="158"/>
          <ac:picMkLst>
            <pc:docMk/>
            <pc:sldMk cId="484749485" sldId="258"/>
            <ac:picMk id="8" creationId="{91669AC9-1847-2AAF-A65F-32EA358BFE6C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8:23:46.675" v="618" actId="20577"/>
        <pc:sldMkLst>
          <pc:docMk/>
          <pc:sldMk cId="1613083694" sldId="259"/>
        </pc:sldMkLst>
        <pc:spChg chg="mod">
          <ac:chgData name="Philipp Bauer" userId="b9f0cbde7d091fcb" providerId="Windows Live" clId="Web-{AC27891A-9506-411C-BCF8-0D12D225B090}" dt="2024-09-04T07:58:58.761" v="228" actId="20577"/>
          <ac:spMkLst>
            <pc:docMk/>
            <pc:sldMk cId="1613083694" sldId="259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8:23:46.675" v="618" actId="20577"/>
          <ac:spMkLst>
            <pc:docMk/>
            <pc:sldMk cId="1613083694" sldId="259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7:58:35.714" v="223"/>
          <ac:spMkLst>
            <pc:docMk/>
            <pc:sldMk cId="1613083694" sldId="259"/>
            <ac:spMk id="5" creationId="{DF1079AC-3B25-2F54-A481-388FFBA42469}"/>
          </ac:spMkLst>
        </pc:spChg>
        <pc:picChg chg="add mod ord">
          <ac:chgData name="Philipp Bauer" userId="b9f0cbde7d091fcb" providerId="Windows Live" clId="Web-{AC27891A-9506-411C-BCF8-0D12D225B090}" dt="2024-09-04T07:58:35.714" v="223"/>
          <ac:picMkLst>
            <pc:docMk/>
            <pc:sldMk cId="1613083694" sldId="259"/>
            <ac:picMk id="6" creationId="{46A914A5-52BC-2D0D-90C5-A287EA9445E6}"/>
          </ac:picMkLst>
        </pc:picChg>
        <pc:picChg chg="del">
          <ac:chgData name="Philipp Bauer" userId="b9f0cbde7d091fcb" providerId="Windows Live" clId="Web-{AC27891A-9506-411C-BCF8-0D12D225B090}" dt="2024-09-04T07:58:31.666" v="222"/>
          <ac:picMkLst>
            <pc:docMk/>
            <pc:sldMk cId="1613083694" sldId="259"/>
            <ac:picMk id="8" creationId="{91669AC9-1847-2AAF-A65F-32EA358BFE6C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8:23:18.831" v="609" actId="20577"/>
        <pc:sldMkLst>
          <pc:docMk/>
          <pc:sldMk cId="3632112130" sldId="260"/>
        </pc:sldMkLst>
        <pc:spChg chg="mod">
          <ac:chgData name="Philipp Bauer" userId="b9f0cbde7d091fcb" providerId="Windows Live" clId="Web-{AC27891A-9506-411C-BCF8-0D12D225B090}" dt="2024-09-04T08:07:51.234" v="331" actId="20577"/>
          <ac:spMkLst>
            <pc:docMk/>
            <pc:sldMk cId="3632112130" sldId="260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8:23:18.831" v="609" actId="20577"/>
          <ac:spMkLst>
            <pc:docMk/>
            <pc:sldMk cId="3632112130" sldId="260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8:06:29.997" v="325"/>
          <ac:spMkLst>
            <pc:docMk/>
            <pc:sldMk cId="3632112130" sldId="260"/>
            <ac:spMk id="5" creationId="{F80075E3-4BCB-BA6B-507C-584F1AA6103B}"/>
          </ac:spMkLst>
        </pc:spChg>
        <pc:picChg chg="del">
          <ac:chgData name="Philipp Bauer" userId="b9f0cbde7d091fcb" providerId="Windows Live" clId="Web-{AC27891A-9506-411C-BCF8-0D12D225B090}" dt="2024-09-04T08:06:17.262" v="320"/>
          <ac:picMkLst>
            <pc:docMk/>
            <pc:sldMk cId="3632112130" sldId="260"/>
            <ac:picMk id="6" creationId="{46A914A5-52BC-2D0D-90C5-A287EA9445E6}"/>
          </ac:picMkLst>
        </pc:picChg>
        <pc:picChg chg="add del mod ord">
          <ac:chgData name="Philipp Bauer" userId="b9f0cbde7d091fcb" providerId="Windows Live" clId="Web-{AC27891A-9506-411C-BCF8-0D12D225B090}" dt="2024-09-04T08:06:26.403" v="324"/>
          <ac:picMkLst>
            <pc:docMk/>
            <pc:sldMk cId="3632112130" sldId="260"/>
            <ac:picMk id="7" creationId="{25854A89-807A-7599-C4A3-02E011C901C5}"/>
          </ac:picMkLst>
        </pc:picChg>
        <pc:picChg chg="add mod ord modCrop">
          <ac:chgData name="Philipp Bauer" userId="b9f0cbde7d091fcb" providerId="Windows Live" clId="Web-{AC27891A-9506-411C-BCF8-0D12D225B090}" dt="2024-09-04T08:07:03.201" v="328" actId="14100"/>
          <ac:picMkLst>
            <pc:docMk/>
            <pc:sldMk cId="3632112130" sldId="260"/>
            <ac:picMk id="8" creationId="{5F13CAFE-2ECC-6BF2-9EF7-F1595B6C58A5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8:21:54.156" v="594" actId="20577"/>
        <pc:sldMkLst>
          <pc:docMk/>
          <pc:sldMk cId="3577359141" sldId="261"/>
        </pc:sldMkLst>
        <pc:spChg chg="mod">
          <ac:chgData name="Philipp Bauer" userId="b9f0cbde7d091fcb" providerId="Windows Live" clId="Web-{AC27891A-9506-411C-BCF8-0D12D225B090}" dt="2024-09-04T08:12:05.243" v="428" actId="20577"/>
          <ac:spMkLst>
            <pc:docMk/>
            <pc:sldMk cId="3577359141" sldId="261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8:21:54.156" v="594" actId="20577"/>
          <ac:spMkLst>
            <pc:docMk/>
            <pc:sldMk cId="3577359141" sldId="261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8:11:53.915" v="424"/>
          <ac:spMkLst>
            <pc:docMk/>
            <pc:sldMk cId="3577359141" sldId="261"/>
            <ac:spMk id="5" creationId="{0E2A4471-9F0B-DD00-2BEC-7452A1117C43}"/>
          </ac:spMkLst>
        </pc:spChg>
        <pc:picChg chg="add del mod ord">
          <ac:chgData name="Philipp Bauer" userId="b9f0cbde7d091fcb" providerId="Windows Live" clId="Web-{AC27891A-9506-411C-BCF8-0D12D225B090}" dt="2024-09-04T08:11:51.508" v="423"/>
          <ac:picMkLst>
            <pc:docMk/>
            <pc:sldMk cId="3577359141" sldId="261"/>
            <ac:picMk id="6" creationId="{850AAA58-C05C-29CD-A76F-F207E2A72E1D}"/>
          </ac:picMkLst>
        </pc:picChg>
        <pc:picChg chg="add mod ord modCrop">
          <ac:chgData name="Philipp Bauer" userId="b9f0cbde7d091fcb" providerId="Windows Live" clId="Web-{AC27891A-9506-411C-BCF8-0D12D225B090}" dt="2024-09-04T08:11:59.524" v="426"/>
          <ac:picMkLst>
            <pc:docMk/>
            <pc:sldMk cId="3577359141" sldId="261"/>
            <ac:picMk id="7" creationId="{449B6A43-4217-6A29-6895-67EB10C0F3CD}"/>
          </ac:picMkLst>
        </pc:picChg>
        <pc:picChg chg="del">
          <ac:chgData name="Philipp Bauer" userId="b9f0cbde7d091fcb" providerId="Windows Live" clId="Web-{AC27891A-9506-411C-BCF8-0D12D225B090}" dt="2024-09-04T08:11:43.649" v="419"/>
          <ac:picMkLst>
            <pc:docMk/>
            <pc:sldMk cId="3577359141" sldId="261"/>
            <ac:picMk id="8" creationId="{5F13CAFE-2ECC-6BF2-9EF7-F1595B6C58A5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8:24:14.692" v="620" actId="20577"/>
        <pc:sldMkLst>
          <pc:docMk/>
          <pc:sldMk cId="3498158877" sldId="262"/>
        </pc:sldMkLst>
        <pc:spChg chg="mod">
          <ac:chgData name="Philipp Bauer" userId="b9f0cbde7d091fcb" providerId="Windows Live" clId="Web-{AC27891A-9506-411C-BCF8-0D12D225B090}" dt="2024-09-04T08:17:57.303" v="495" actId="20577"/>
          <ac:spMkLst>
            <pc:docMk/>
            <pc:sldMk cId="3498158877" sldId="262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8:24:14.692" v="620" actId="20577"/>
          <ac:spMkLst>
            <pc:docMk/>
            <pc:sldMk cId="3498158877" sldId="262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8:17:41.850" v="484"/>
          <ac:spMkLst>
            <pc:docMk/>
            <pc:sldMk cId="3498158877" sldId="262"/>
            <ac:spMk id="5" creationId="{4D34D989-F904-5D13-D73F-09438D01E05C}"/>
          </ac:spMkLst>
        </pc:spChg>
        <pc:picChg chg="add mod ord modCrop">
          <ac:chgData name="Philipp Bauer" userId="b9f0cbde7d091fcb" providerId="Windows Live" clId="Web-{AC27891A-9506-411C-BCF8-0D12D225B090}" dt="2024-09-04T08:17:49.522" v="486"/>
          <ac:picMkLst>
            <pc:docMk/>
            <pc:sldMk cId="3498158877" sldId="262"/>
            <ac:picMk id="6" creationId="{5CAAB295-61C4-A1ED-8A5C-99DA22F53780}"/>
          </ac:picMkLst>
        </pc:picChg>
        <pc:picChg chg="del">
          <ac:chgData name="Philipp Bauer" userId="b9f0cbde7d091fcb" providerId="Windows Live" clId="Web-{AC27891A-9506-411C-BCF8-0D12D225B090}" dt="2024-09-04T08:17:38.849" v="483"/>
          <ac:picMkLst>
            <pc:docMk/>
            <pc:sldMk cId="3498158877" sldId="262"/>
            <ac:picMk id="7" creationId="{449B6A43-4217-6A29-6895-67EB10C0F3CD}"/>
          </ac:picMkLst>
        </pc:picChg>
      </pc:sldChg>
      <pc:sldChg chg="addSp delSp modSp add replId">
        <pc:chgData name="Philipp Bauer" userId="b9f0cbde7d091fcb" providerId="Windows Live" clId="Web-{AC27891A-9506-411C-BCF8-0D12D225B090}" dt="2024-09-04T08:37:25.565" v="713"/>
        <pc:sldMkLst>
          <pc:docMk/>
          <pc:sldMk cId="431031259" sldId="263"/>
        </pc:sldMkLst>
        <pc:spChg chg="mod">
          <ac:chgData name="Philipp Bauer" userId="b9f0cbde7d091fcb" providerId="Windows Live" clId="Web-{AC27891A-9506-411C-BCF8-0D12D225B090}" dt="2024-09-04T08:30:37.534" v="623" actId="20577"/>
          <ac:spMkLst>
            <pc:docMk/>
            <pc:sldMk cId="431031259" sldId="263"/>
            <ac:spMk id="2" creationId="{07E90690-F4F0-D957-C3C5-CDF97B71DB02}"/>
          </ac:spMkLst>
        </pc:spChg>
        <pc:spChg chg="mod">
          <ac:chgData name="Philipp Bauer" userId="b9f0cbde7d091fcb" providerId="Windows Live" clId="Web-{AC27891A-9506-411C-BCF8-0D12D225B090}" dt="2024-09-04T08:34:29.465" v="691" actId="20577"/>
          <ac:spMkLst>
            <pc:docMk/>
            <pc:sldMk cId="431031259" sldId="263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8:32:27.101" v="625"/>
          <ac:spMkLst>
            <pc:docMk/>
            <pc:sldMk cId="431031259" sldId="263"/>
            <ac:spMk id="5" creationId="{6B029408-5D7B-5987-AD54-0F364DB2800D}"/>
          </ac:spMkLst>
        </pc:spChg>
        <pc:picChg chg="del">
          <ac:chgData name="Philipp Bauer" userId="b9f0cbde7d091fcb" providerId="Windows Live" clId="Web-{AC27891A-9506-411C-BCF8-0D12D225B090}" dt="2024-09-04T08:32:24.491" v="624"/>
          <ac:picMkLst>
            <pc:docMk/>
            <pc:sldMk cId="431031259" sldId="263"/>
            <ac:picMk id="6" creationId="{5CAAB295-61C4-A1ED-8A5C-99DA22F53780}"/>
          </ac:picMkLst>
        </pc:picChg>
        <pc:picChg chg="add mod ord modCrop">
          <ac:chgData name="Philipp Bauer" userId="b9f0cbde7d091fcb" providerId="Windows Live" clId="Web-{AC27891A-9506-411C-BCF8-0D12D225B090}" dt="2024-09-04T08:36:28.969" v="710" actId="1076"/>
          <ac:picMkLst>
            <pc:docMk/>
            <pc:sldMk cId="431031259" sldId="263"/>
            <ac:picMk id="7" creationId="{818D8017-EF82-D7F3-C353-1827D59EECD8}"/>
          </ac:picMkLst>
        </pc:picChg>
        <pc:picChg chg="add del mod">
          <ac:chgData name="Philipp Bauer" userId="b9f0cbde7d091fcb" providerId="Windows Live" clId="Web-{AC27891A-9506-411C-BCF8-0D12D225B090}" dt="2024-09-04T08:35:34.514" v="698"/>
          <ac:picMkLst>
            <pc:docMk/>
            <pc:sldMk cId="431031259" sldId="263"/>
            <ac:picMk id="9" creationId="{C57BE7DE-B566-2C03-1B21-7BA66D66245A}"/>
          </ac:picMkLst>
        </pc:picChg>
        <pc:picChg chg="add del mod modCrop">
          <ac:chgData name="Philipp Bauer" userId="b9f0cbde7d091fcb" providerId="Windows Live" clId="Web-{AC27891A-9506-411C-BCF8-0D12D225B090}" dt="2024-09-04T08:37:25.565" v="713"/>
          <ac:picMkLst>
            <pc:docMk/>
            <pc:sldMk cId="431031259" sldId="263"/>
            <ac:picMk id="11" creationId="{BB2EE932-9A22-4CCC-276D-079A67E411FA}"/>
          </ac:picMkLst>
        </pc:picChg>
      </pc:sldChg>
      <pc:sldChg chg="addSp delSp modSp add mod replId setBg modClrScheme chgLayout">
        <pc:chgData name="Philipp Bauer" userId="b9f0cbde7d091fcb" providerId="Windows Live" clId="Web-{AC27891A-9506-411C-BCF8-0D12D225B090}" dt="2024-09-04T08:46:07.944" v="727"/>
        <pc:sldMkLst>
          <pc:docMk/>
          <pc:sldMk cId="312869622" sldId="264"/>
        </pc:sldMkLst>
        <pc:spChg chg="del">
          <ac:chgData name="Philipp Bauer" userId="b9f0cbde7d091fcb" providerId="Windows Live" clId="Web-{AC27891A-9506-411C-BCF8-0D12D225B090}" dt="2024-09-04T08:43:32.032" v="720"/>
          <ac:spMkLst>
            <pc:docMk/>
            <pc:sldMk cId="312869622" sldId="264"/>
            <ac:spMk id="2" creationId="{07E90690-F4F0-D957-C3C5-CDF97B71DB02}"/>
          </ac:spMkLst>
        </pc:spChg>
        <pc:spChg chg="del mod">
          <ac:chgData name="Philipp Bauer" userId="b9f0cbde7d091fcb" providerId="Windows Live" clId="Web-{AC27891A-9506-411C-BCF8-0D12D225B090}" dt="2024-09-04T08:43:36.172" v="723"/>
          <ac:spMkLst>
            <pc:docMk/>
            <pc:sldMk cId="312869622" sldId="264"/>
            <ac:spMk id="4" creationId="{7F665666-E51C-AF07-DCFC-B44D1AF605FE}"/>
          </ac:spMkLst>
        </pc:spChg>
        <pc:spChg chg="add del mod">
          <ac:chgData name="Philipp Bauer" userId="b9f0cbde7d091fcb" providerId="Windows Live" clId="Web-{AC27891A-9506-411C-BCF8-0D12D225B090}" dt="2024-09-04T08:43:45.892" v="724"/>
          <ac:spMkLst>
            <pc:docMk/>
            <pc:sldMk cId="312869622" sldId="264"/>
            <ac:spMk id="5" creationId="{0689EB83-2D99-FE6C-BF33-905CA9A339A1}"/>
          </ac:spMkLst>
        </pc:spChg>
        <pc:spChg chg="add del mod">
          <ac:chgData name="Philipp Bauer" userId="b9f0cbde7d091fcb" providerId="Windows Live" clId="Web-{AC27891A-9506-411C-BCF8-0D12D225B090}" dt="2024-09-04T08:43:45.892" v="724"/>
          <ac:spMkLst>
            <pc:docMk/>
            <pc:sldMk cId="312869622" sldId="264"/>
            <ac:spMk id="8" creationId="{CDB1AAFD-6319-B413-D8A4-49711B8926FD}"/>
          </ac:spMkLst>
        </pc:spChg>
        <pc:spChg chg="add del mod">
          <ac:chgData name="Philipp Bauer" userId="b9f0cbde7d091fcb" providerId="Windows Live" clId="Web-{AC27891A-9506-411C-BCF8-0D12D225B090}" dt="2024-09-04T08:43:45.892" v="724"/>
          <ac:spMkLst>
            <pc:docMk/>
            <pc:sldMk cId="312869622" sldId="264"/>
            <ac:spMk id="10" creationId="{8A9E8BBF-1755-56E2-2E21-3900B20B9C4B}"/>
          </ac:spMkLst>
        </pc:spChg>
        <pc:picChg chg="del">
          <ac:chgData name="Philipp Bauer" userId="b9f0cbde7d091fcb" providerId="Windows Live" clId="Web-{AC27891A-9506-411C-BCF8-0D12D225B090}" dt="2024-09-04T08:43:28.875" v="715"/>
          <ac:picMkLst>
            <pc:docMk/>
            <pc:sldMk cId="312869622" sldId="264"/>
            <ac:picMk id="7" creationId="{818D8017-EF82-D7F3-C353-1827D59EECD8}"/>
          </ac:picMkLst>
        </pc:picChg>
        <pc:picChg chg="del">
          <ac:chgData name="Philipp Bauer" userId="b9f0cbde7d091fcb" providerId="Windows Live" clId="Web-{AC27891A-9506-411C-BCF8-0D12D225B090}" dt="2024-09-04T08:43:29.125" v="716"/>
          <ac:picMkLst>
            <pc:docMk/>
            <pc:sldMk cId="312869622" sldId="264"/>
            <ac:picMk id="11" creationId="{BB2EE932-9A22-4CCC-276D-079A67E411FA}"/>
          </ac:picMkLst>
        </pc:picChg>
        <pc:picChg chg="add del mod">
          <ac:chgData name="Philipp Bauer" userId="b9f0cbde7d091fcb" providerId="Windows Live" clId="Web-{AC27891A-9506-411C-BCF8-0D12D225B090}" dt="2024-09-04T08:45:54.818" v="726"/>
          <ac:picMkLst>
            <pc:docMk/>
            <pc:sldMk cId="312869622" sldId="264"/>
            <ac:picMk id="12" creationId="{45AA308B-5C83-D345-99F2-B607516F42B9}"/>
          </ac:picMkLst>
        </pc:picChg>
      </pc:sldChg>
    </pc:docChg>
  </pc:docChgLst>
  <pc:docChgLst>
    <pc:chgData name="Philipp Bauer" userId="b9f0cbde7d091fcb" providerId="Windows Live" clId="Web-{2E5F604F-617C-411C-A55E-43374E28885F}"/>
    <pc:docChg chg="modSld">
      <pc:chgData name="Philipp Bauer" userId="b9f0cbde7d091fcb" providerId="Windows Live" clId="Web-{2E5F604F-617C-411C-A55E-43374E28885F}" dt="2024-09-06T12:04:02.720" v="8" actId="20577"/>
      <pc:docMkLst>
        <pc:docMk/>
      </pc:docMkLst>
      <pc:sldChg chg="modSp">
        <pc:chgData name="Philipp Bauer" userId="b9f0cbde7d091fcb" providerId="Windows Live" clId="Web-{2E5F604F-617C-411C-A55E-43374E28885F}" dt="2024-09-06T12:01:51.539" v="3" actId="20577"/>
        <pc:sldMkLst>
          <pc:docMk/>
          <pc:sldMk cId="1613083694" sldId="259"/>
        </pc:sldMkLst>
        <pc:spChg chg="mod">
          <ac:chgData name="Philipp Bauer" userId="b9f0cbde7d091fcb" providerId="Windows Live" clId="Web-{2E5F604F-617C-411C-A55E-43374E28885F}" dt="2024-09-06T12:01:51.539" v="3" actId="20577"/>
          <ac:spMkLst>
            <pc:docMk/>
            <pc:sldMk cId="1613083694" sldId="259"/>
            <ac:spMk id="4" creationId="{7F665666-E51C-AF07-DCFC-B44D1AF605FE}"/>
          </ac:spMkLst>
        </pc:spChg>
      </pc:sldChg>
      <pc:sldChg chg="modSp">
        <pc:chgData name="Philipp Bauer" userId="b9f0cbde7d091fcb" providerId="Windows Live" clId="Web-{2E5F604F-617C-411C-A55E-43374E28885F}" dt="2024-09-06T12:04:02.720" v="8" actId="20577"/>
        <pc:sldMkLst>
          <pc:docMk/>
          <pc:sldMk cId="431031259" sldId="263"/>
        </pc:sldMkLst>
        <pc:spChg chg="mod">
          <ac:chgData name="Philipp Bauer" userId="b9f0cbde7d091fcb" providerId="Windows Live" clId="Web-{2E5F604F-617C-411C-A55E-43374E28885F}" dt="2024-09-06T12:04:02.720" v="8" actId="20577"/>
          <ac:spMkLst>
            <pc:docMk/>
            <pc:sldMk cId="431031259" sldId="263"/>
            <ac:spMk id="4" creationId="{7F665666-E51C-AF07-DCFC-B44D1AF605FE}"/>
          </ac:spMkLst>
        </pc:spChg>
      </pc:sldChg>
    </pc:docChg>
  </pc:docChgLst>
  <pc:docChgLst>
    <pc:chgData name="Philipp Bauer" userId="b9f0cbde7d091fcb" providerId="Windows Live" clId="Web-{E57C6A65-7158-4D9A-AC6D-5D590910769C}"/>
    <pc:docChg chg="addSld modSld">
      <pc:chgData name="Philipp Bauer" userId="b9f0cbde7d091fcb" providerId="Windows Live" clId="Web-{E57C6A65-7158-4D9A-AC6D-5D590910769C}" dt="2024-09-03T07:40:57.726" v="63"/>
      <pc:docMkLst>
        <pc:docMk/>
      </pc:docMkLst>
      <pc:sldChg chg="modSp mod setBg">
        <pc:chgData name="Philipp Bauer" userId="b9f0cbde7d091fcb" providerId="Windows Live" clId="Web-{E57C6A65-7158-4D9A-AC6D-5D590910769C}" dt="2024-09-03T07:33:33.213" v="49"/>
        <pc:sldMkLst>
          <pc:docMk/>
          <pc:sldMk cId="1577499883" sldId="256"/>
        </pc:sldMkLst>
        <pc:spChg chg="mod">
          <ac:chgData name="Philipp Bauer" userId="b9f0cbde7d091fcb" providerId="Windows Live" clId="Web-{E57C6A65-7158-4D9A-AC6D-5D590910769C}" dt="2024-09-03T07:18:40" v="8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Philipp Bauer" userId="b9f0cbde7d091fcb" providerId="Windows Live" clId="Web-{E57C6A65-7158-4D9A-AC6D-5D590910769C}" dt="2024-09-03T07:19:14.234" v="46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modSp new mod setBg modClrScheme chgLayout">
        <pc:chgData name="Philipp Bauer" userId="b9f0cbde7d091fcb" providerId="Windows Live" clId="Web-{E57C6A65-7158-4D9A-AC6D-5D590910769C}" dt="2024-09-03T07:40:57.726" v="63"/>
        <pc:sldMkLst>
          <pc:docMk/>
          <pc:sldMk cId="1601775590" sldId="257"/>
        </pc:sldMkLst>
        <pc:spChg chg="mod ord">
          <ac:chgData name="Philipp Bauer" userId="b9f0cbde7d091fcb" providerId="Windows Live" clId="Web-{E57C6A65-7158-4D9A-AC6D-5D590910769C}" dt="2024-09-03T07:36:20.274" v="62"/>
          <ac:spMkLst>
            <pc:docMk/>
            <pc:sldMk cId="1601775590" sldId="257"/>
            <ac:spMk id="2" creationId="{07E90690-F4F0-D957-C3C5-CDF97B71DB02}"/>
          </ac:spMkLst>
        </pc:spChg>
        <pc:spChg chg="mod ord">
          <ac:chgData name="Philipp Bauer" userId="b9f0cbde7d091fcb" providerId="Windows Live" clId="Web-{E57C6A65-7158-4D9A-AC6D-5D590910769C}" dt="2024-09-03T07:36:20.274" v="62"/>
          <ac:spMkLst>
            <pc:docMk/>
            <pc:sldMk cId="1601775590" sldId="257"/>
            <ac:spMk id="3" creationId="{4EAE0E87-0B2B-B629-F944-535787570360}"/>
          </ac:spMkLst>
        </pc:spChg>
        <pc:spChg chg="add mod ord">
          <ac:chgData name="Philipp Bauer" userId="b9f0cbde7d091fcb" providerId="Windows Live" clId="Web-{E57C6A65-7158-4D9A-AC6D-5D590910769C}" dt="2024-09-03T07:36:20.274" v="62"/>
          <ac:spMkLst>
            <pc:docMk/>
            <pc:sldMk cId="1601775590" sldId="257"/>
            <ac:spMk id="4" creationId="{7F665666-E51C-AF07-DCFC-B44D1AF605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Futterautomatenmanager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Entwickelt mit C# </a:t>
            </a:r>
            <a:r>
              <a:rPr lang="de-DE" dirty="0" err="1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Startbildschirm</a:t>
            </a:r>
          </a:p>
        </p:txBody>
      </p:sp>
      <p:pic>
        <p:nvPicPr>
          <p:cNvPr id="5" name="Bildplatzhalter 4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17747638-D522-57E8-2469-1ACAC8BF23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85" t="56" r="8990" b="688"/>
          <a:stretch/>
        </p:blipFill>
        <p:spPr>
          <a:xfrm>
            <a:off x="5220359" y="1256098"/>
            <a:ext cx="6092803" cy="44689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Home</a:t>
            </a:r>
            <a:br>
              <a:rPr lang="en-US" dirty="0"/>
            </a:br>
            <a:r>
              <a:rPr lang="en-US" dirty="0"/>
              <a:t>Verwaltung der </a:t>
            </a:r>
            <a:r>
              <a:rPr lang="en-US" dirty="0" err="1"/>
              <a:t>Futterautomaten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Einstellungen</a:t>
            </a:r>
            <a:br>
              <a:rPr lang="en-US" dirty="0"/>
            </a:br>
            <a:r>
              <a:rPr lang="en-US" dirty="0"/>
              <a:t>Zum </a:t>
            </a:r>
            <a:r>
              <a:rPr lang="en-US" dirty="0" err="1"/>
              <a:t>Organiseren</a:t>
            </a:r>
            <a:r>
              <a:rPr lang="en-US" dirty="0"/>
              <a:t> der </a:t>
            </a:r>
            <a:br>
              <a:rPr lang="en-US" dirty="0"/>
            </a:br>
            <a:r>
              <a:rPr lang="en-US" dirty="0" err="1"/>
              <a:t>Futterarten</a:t>
            </a:r>
            <a:r>
              <a:rPr lang="en-US" dirty="0"/>
              <a:t> und </a:t>
            </a:r>
            <a:r>
              <a:rPr lang="en-US" dirty="0" err="1"/>
              <a:t>Aquarien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Register</a:t>
            </a:r>
            <a:br>
              <a:rPr lang="en-US" dirty="0"/>
            </a:br>
            <a:r>
              <a:rPr lang="en-US" dirty="0" err="1"/>
              <a:t>Registrierung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Benutzer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Ein und </a:t>
            </a:r>
            <a:r>
              <a:rPr lang="en-US" dirty="0" err="1"/>
              <a:t>ausloggen</a:t>
            </a:r>
            <a:r>
              <a:rPr lang="en-US" dirty="0"/>
              <a:t> der Benutzer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Verwaltung der </a:t>
            </a:r>
            <a:r>
              <a:rPr lang="en-US" dirty="0" err="1"/>
              <a:t>verfügbaren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Erstellen</a:t>
            </a:r>
            <a:r>
              <a:rPr lang="en-US" dirty="0"/>
              <a:t> und </a:t>
            </a:r>
            <a:r>
              <a:rPr lang="en-US" dirty="0" err="1"/>
              <a:t>löschen</a:t>
            </a:r>
            <a:r>
              <a:rPr lang="en-US" dirty="0"/>
              <a:t> von </a:t>
            </a:r>
            <a:r>
              <a:rPr lang="en-US" dirty="0" err="1"/>
              <a:t>Futterautomaten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Bildplatzhalter 7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91669AC9-1847-2AAF-A65F-32EA358BF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52" t="-107" r="6611" b="107"/>
          <a:stretch/>
        </p:blipFill>
        <p:spPr>
          <a:xfrm>
            <a:off x="5183188" y="1162951"/>
            <a:ext cx="6168310" cy="4522578"/>
          </a:xfrm>
        </p:spPr>
      </p:pic>
    </p:spTree>
    <p:extLst>
      <p:ext uri="{BB962C8B-B14F-4D97-AF65-F5344CB8AC3E}">
        <p14:creationId xmlns:p14="http://schemas.microsoft.com/office/powerpoint/2010/main" val="4847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Anpassungen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Verwalten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relevanten</a:t>
            </a:r>
            <a:r>
              <a:rPr lang="en-US" dirty="0"/>
              <a:t> </a:t>
            </a:r>
            <a:r>
              <a:rPr lang="en-US" dirty="0" err="1"/>
              <a:t>Einstellungen</a:t>
            </a:r>
            <a:r>
              <a:rPr lang="en-US" dirty="0"/>
              <a:t> für den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Löschen</a:t>
            </a:r>
            <a:r>
              <a:rPr lang="en-US" dirty="0"/>
              <a:t> des </a:t>
            </a:r>
            <a:r>
              <a:rPr lang="en-US" dirty="0" err="1"/>
              <a:t>Futterautomaten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Modus </a:t>
            </a:r>
            <a:r>
              <a:rPr lang="en-US" err="1"/>
              <a:t>manuelle</a:t>
            </a:r>
            <a:r>
              <a:rPr lang="en-US" dirty="0"/>
              <a:t> </a:t>
            </a:r>
            <a:r>
              <a:rPr lang="en-US" err="1"/>
              <a:t>Fütterung</a:t>
            </a:r>
            <a:r>
              <a:rPr lang="en-US" dirty="0"/>
              <a:t> </a:t>
            </a:r>
            <a:br>
              <a:rPr lang="en-US" dirty="0"/>
            </a:br>
            <a:r>
              <a:rPr lang="en-US" sz="1400" err="1"/>
              <a:t>aktivieren</a:t>
            </a:r>
            <a:r>
              <a:rPr lang="en-US" sz="1400" dirty="0"/>
              <a:t> / </a:t>
            </a:r>
            <a:r>
              <a:rPr lang="en-US" sz="1400" err="1"/>
              <a:t>deaktivieren</a:t>
            </a:r>
            <a:endParaRPr lang="en-US" sz="140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Bildplatzhalter 5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46A914A5-52BC-2D0D-90C5-A287EA9445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66" b="566"/>
          <a:stretch/>
        </p:blipFill>
        <p:spPr>
          <a:xfrm>
            <a:off x="5218134" y="987425"/>
            <a:ext cx="6102308" cy="4873625"/>
          </a:xfrm>
        </p:spPr>
      </p:pic>
    </p:spTree>
    <p:extLst>
      <p:ext uri="{BB962C8B-B14F-4D97-AF65-F5344CB8AC3E}">
        <p14:creationId xmlns:p14="http://schemas.microsoft.com/office/powerpoint/2010/main" val="16130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Neues</a:t>
            </a:r>
            <a:r>
              <a:rPr lang="en-US" dirty="0"/>
              <a:t> Futter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Futterarten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Können</a:t>
            </a:r>
            <a:r>
              <a:rPr lang="en-US" dirty="0"/>
              <a:t> 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Anpassen</a:t>
            </a:r>
            <a:r>
              <a:rPr lang="en-US" dirty="0"/>
              <a:t> des </a:t>
            </a:r>
            <a:r>
              <a:rPr lang="en-US" dirty="0" err="1"/>
              <a:t>Futterautomaten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Bildplatzhalter 7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5F13CAFE-2ECC-6BF2-9EF7-F1595B6C5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83" t="-120" r="17632" b="119"/>
          <a:stretch/>
        </p:blipFill>
        <p:spPr>
          <a:xfrm>
            <a:off x="5183188" y="1413877"/>
            <a:ext cx="5790588" cy="4020725"/>
          </a:xfrm>
        </p:spPr>
      </p:pic>
    </p:spTree>
    <p:extLst>
      <p:ext uri="{BB962C8B-B14F-4D97-AF65-F5344CB8AC3E}">
        <p14:creationId xmlns:p14="http://schemas.microsoft.com/office/powerpoint/2010/main" val="363211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Neue </a:t>
            </a:r>
            <a:r>
              <a:rPr lang="en-US" dirty="0" err="1"/>
              <a:t>Fütterung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Datum und </a:t>
            </a:r>
            <a:r>
              <a:rPr lang="en-US" dirty="0" err="1"/>
              <a:t>Uhrzeit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dem die </a:t>
            </a:r>
            <a:r>
              <a:rPr lang="en-US" dirty="0" err="1"/>
              <a:t>Fütterung</a:t>
            </a:r>
            <a:r>
              <a:rPr lang="en-US" dirty="0"/>
              <a:t> </a:t>
            </a:r>
            <a:r>
              <a:rPr lang="en-US" dirty="0" err="1"/>
              <a:t>erfolgen</a:t>
            </a:r>
            <a:r>
              <a:rPr lang="en-US" dirty="0"/>
              <a:t> </a:t>
            </a:r>
            <a:r>
              <a:rPr lang="en-US" dirty="0" err="1"/>
              <a:t>soll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Futtermenge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err="1"/>
              <a:t>Wiederholende</a:t>
            </a:r>
            <a:r>
              <a:rPr lang="en-US" dirty="0"/>
              <a:t> </a:t>
            </a:r>
            <a:r>
              <a:rPr lang="en-US" err="1"/>
              <a:t>Fütterung</a:t>
            </a:r>
            <a:br>
              <a:rPr lang="en-US" dirty="0"/>
            </a:br>
            <a:r>
              <a:rPr lang="en-US" sz="1400" err="1"/>
              <a:t>Tägliche</a:t>
            </a:r>
            <a:r>
              <a:rPr lang="en-US" sz="1400" dirty="0"/>
              <a:t> </a:t>
            </a:r>
            <a:r>
              <a:rPr lang="en-US" sz="1400" err="1"/>
              <a:t>Fütterung</a:t>
            </a:r>
            <a:r>
              <a:rPr lang="en-US" sz="1400" dirty="0"/>
              <a:t> </a:t>
            </a:r>
            <a:r>
              <a:rPr lang="en-US" sz="1400" err="1"/>
              <a:t>zur</a:t>
            </a:r>
            <a:r>
              <a:rPr lang="en-US" sz="1400" dirty="0"/>
              <a:t> </a:t>
            </a:r>
            <a:r>
              <a:rPr lang="en-US" sz="1400" err="1"/>
              <a:t>eingestellten</a:t>
            </a:r>
            <a:r>
              <a:rPr lang="en-US" sz="1400" dirty="0"/>
              <a:t> </a:t>
            </a:r>
            <a:r>
              <a:rPr lang="en-US" sz="1400" err="1"/>
              <a:t>Uhrzeit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Bildplatzhalter 6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449B6A43-4217-6A29-6895-67EB10C0F3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2" t="-126" r="8210" b="126"/>
          <a:stretch/>
        </p:blipFill>
        <p:spPr>
          <a:xfrm>
            <a:off x="5183188" y="1183803"/>
            <a:ext cx="6168172" cy="4480873"/>
          </a:xfrm>
        </p:spPr>
      </p:pic>
    </p:spTree>
    <p:extLst>
      <p:ext uri="{BB962C8B-B14F-4D97-AF65-F5344CB8AC3E}">
        <p14:creationId xmlns:p14="http://schemas.microsoft.com/office/powerpoint/2010/main" val="35773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Neues</a:t>
            </a:r>
            <a:r>
              <a:rPr lang="en-US" dirty="0"/>
              <a:t> Aquarium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Name</a:t>
            </a:r>
            <a:br>
              <a:rPr lang="en-US" dirty="0"/>
            </a:br>
            <a:r>
              <a:rPr lang="en-US" sz="1400" dirty="0"/>
              <a:t>Dieser </a:t>
            </a:r>
            <a:r>
              <a:rPr lang="en-US" sz="1400" err="1"/>
              <a:t>kann</a:t>
            </a:r>
            <a:r>
              <a:rPr lang="en-US" sz="1400" dirty="0"/>
              <a:t> </a:t>
            </a:r>
            <a:r>
              <a:rPr lang="en-US" sz="1400" err="1"/>
              <a:t>anschließend</a:t>
            </a:r>
            <a:r>
              <a:rPr lang="en-US" sz="1400" dirty="0"/>
              <a:t> </a:t>
            </a:r>
            <a:r>
              <a:rPr lang="en-US" sz="1400" err="1"/>
              <a:t>beim</a:t>
            </a:r>
            <a:r>
              <a:rPr lang="en-US" sz="1400" dirty="0"/>
              <a:t> </a:t>
            </a:r>
            <a:r>
              <a:rPr lang="en-US" sz="1400" err="1"/>
              <a:t>Futterautomaten</a:t>
            </a:r>
            <a:r>
              <a:rPr lang="en-US" sz="1400" dirty="0"/>
              <a:t> </a:t>
            </a:r>
            <a:r>
              <a:rPr lang="en-US" sz="1400" err="1"/>
              <a:t>ausgewählt</a:t>
            </a:r>
            <a:r>
              <a:rPr lang="en-US" sz="1400" dirty="0"/>
              <a:t> </a:t>
            </a:r>
            <a:r>
              <a:rPr lang="en-US" sz="1400" err="1"/>
              <a:t>werden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Aufstellort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Größe</a:t>
            </a:r>
            <a:r>
              <a:rPr lang="en-US" dirty="0"/>
              <a:t> 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Bildplatzhalter 5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5CAAB295-61C4-A1ED-8A5C-99DA22F537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82" t="-98" r="9355" b="98"/>
          <a:stretch/>
        </p:blipFill>
        <p:spPr>
          <a:xfrm>
            <a:off x="5183188" y="1219218"/>
            <a:ext cx="6170515" cy="4410043"/>
          </a:xfrm>
        </p:spPr>
      </p:pic>
    </p:spTree>
    <p:extLst>
      <p:ext uri="{BB962C8B-B14F-4D97-AF65-F5344CB8AC3E}">
        <p14:creationId xmlns:p14="http://schemas.microsoft.com/office/powerpoint/2010/main" val="34981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Anzeige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relevanten</a:t>
            </a:r>
            <a:r>
              <a:rPr lang="en-US" dirty="0"/>
              <a:t> Daten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der </a:t>
            </a:r>
            <a:r>
              <a:rPr lang="en-US" dirty="0" err="1"/>
              <a:t>Futterautomaten</a:t>
            </a:r>
            <a:endParaRPr lang="en-US" sz="1400" dirty="0" err="1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Einzelabfrage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Namen des </a:t>
            </a:r>
            <a:r>
              <a:rPr lang="en-US" dirty="0" err="1"/>
              <a:t>Futterautomaten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Abfrage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verfügbaren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r>
              <a:rPr lang="en-US" dirty="0"/>
              <a:t>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Bildplatzhalter 6" descr="Ein Bild, das Text, Screenshot, Software, Multimedia-Software enthält.&#10;&#10;Beschreibung automatisch generiert.">
            <a:extLst>
              <a:ext uri="{FF2B5EF4-FFF2-40B4-BE49-F238E27FC236}">
                <a16:creationId xmlns:a16="http://schemas.microsoft.com/office/drawing/2014/main" id="{818D8017-EF82-D7F3-C353-1827D59EEC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r="61982"/>
          <a:stretch/>
        </p:blipFill>
        <p:spPr>
          <a:xfrm>
            <a:off x="5492944" y="1401975"/>
            <a:ext cx="2898665" cy="3945403"/>
          </a:xfrm>
        </p:spPr>
      </p:pic>
      <p:pic>
        <p:nvPicPr>
          <p:cNvPr id="11" name="Bildplatzhalter 6" descr="Ein Bild, das Text, Elektronik, Screenshot, Software enthält.&#10;&#10;Beschreibung automatisch generiert.">
            <a:extLst>
              <a:ext uri="{FF2B5EF4-FFF2-40B4-BE49-F238E27FC236}">
                <a16:creationId xmlns:a16="http://schemas.microsoft.com/office/drawing/2014/main" id="{BB2EE932-9A22-4CCC-276D-079A67E411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10" r="-202" b="-210"/>
          <a:stretch/>
        </p:blipFill>
        <p:spPr>
          <a:xfrm>
            <a:off x="8829637" y="410513"/>
            <a:ext cx="3080789" cy="59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696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Futterautomatenmanager</vt:lpstr>
      <vt:lpstr>Startbildschirm</vt:lpstr>
      <vt:lpstr>Home</vt:lpstr>
      <vt:lpstr>Anpassungen</vt:lpstr>
      <vt:lpstr>Neues Futter</vt:lpstr>
      <vt:lpstr>Neue Fütterung</vt:lpstr>
      <vt:lpstr>Neues Aquarium </vt:lpstr>
      <vt:lpstr>API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2024-09-03T07:13:44Z</dcterms:created>
  <dcterms:modified xsi:type="dcterms:W3CDTF">2024-09-06T12:04:02Z</dcterms:modified>
</cp:coreProperties>
</file>