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sldIdLst>
    <p:sldId id="257" r:id="rId2"/>
    <p:sldId id="259" r:id="rId3"/>
    <p:sldId id="256" r:id="rId4"/>
    <p:sldId id="260" r:id="rId5"/>
    <p:sldId id="261" r:id="rId6"/>
    <p:sldId id="258" r:id="rId7"/>
    <p:sldId id="262" r:id="rId8"/>
    <p:sldId id="263" r:id="rId9"/>
    <p:sldId id="264" r:id="rId10"/>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9" d="100"/>
          <a:sy n="89" d="100"/>
        </p:scale>
        <p:origin x="437"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ru-RU" smtClean="0"/>
              <a:t>Образец заголовка</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9D65D092-683F-4EBB-8D54-19EAD6E07B88}" type="datetimeFigureOut">
              <a:rPr lang="ru-RU" smtClean="0"/>
              <a:t>23.10.2020</a:t>
            </a:fld>
            <a:endParaRPr lang="ru-RU"/>
          </a:p>
        </p:txBody>
      </p:sp>
      <p:sp>
        <p:nvSpPr>
          <p:cNvPr id="5" name="Footer Placeholder 4"/>
          <p:cNvSpPr>
            <a:spLocks noGrp="1"/>
          </p:cNvSpPr>
          <p:nvPr>
            <p:ph type="ftr" sz="quarter" idx="11"/>
          </p:nvPr>
        </p:nvSpPr>
        <p:spPr/>
        <p:txBody>
          <a:bodyPr/>
          <a:lstStyle/>
          <a:p>
            <a:endParaRPr lang="ru-RU"/>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25D839A1-DDAE-42A1-87E0-AF6AEA3E08E2}" type="slidenum">
              <a:rPr lang="ru-RU" smtClean="0"/>
              <a:t>‹#›</a:t>
            </a:fld>
            <a:endParaRPr lang="ru-RU"/>
          </a:p>
        </p:txBody>
      </p:sp>
    </p:spTree>
    <p:extLst>
      <p:ext uri="{BB962C8B-B14F-4D97-AF65-F5344CB8AC3E}">
        <p14:creationId xmlns:p14="http://schemas.microsoft.com/office/powerpoint/2010/main" val="2840384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9D65D092-683F-4EBB-8D54-19EAD6E07B88}" type="datetimeFigureOut">
              <a:rPr lang="ru-RU" smtClean="0"/>
              <a:t>23.10.2020</a:t>
            </a:fld>
            <a:endParaRPr lang="ru-RU"/>
          </a:p>
        </p:txBody>
      </p:sp>
      <p:sp>
        <p:nvSpPr>
          <p:cNvPr id="5" name="Footer Placeholder 4"/>
          <p:cNvSpPr>
            <a:spLocks noGrp="1"/>
          </p:cNvSpPr>
          <p:nvPr>
            <p:ph type="ftr" sz="quarter" idx="11"/>
          </p:nvPr>
        </p:nvSpPr>
        <p:spPr/>
        <p:txBody>
          <a:bodyPr/>
          <a:lstStyle/>
          <a:p>
            <a:endParaRPr lang="ru-RU"/>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5D839A1-DDAE-42A1-87E0-AF6AEA3E08E2}" type="slidenum">
              <a:rPr lang="ru-RU" smtClean="0"/>
              <a:t>‹#›</a:t>
            </a:fld>
            <a:endParaRPr lang="ru-RU"/>
          </a:p>
        </p:txBody>
      </p:sp>
    </p:spTree>
    <p:extLst>
      <p:ext uri="{BB962C8B-B14F-4D97-AF65-F5344CB8AC3E}">
        <p14:creationId xmlns:p14="http://schemas.microsoft.com/office/powerpoint/2010/main" val="12555942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ru-RU" smtClean="0"/>
              <a:t>Образец заголовка</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9D65D092-683F-4EBB-8D54-19EAD6E07B88}" type="datetimeFigureOut">
              <a:rPr lang="ru-RU" smtClean="0"/>
              <a:t>23.10.2020</a:t>
            </a:fld>
            <a:endParaRPr lang="ru-RU"/>
          </a:p>
        </p:txBody>
      </p:sp>
      <p:sp>
        <p:nvSpPr>
          <p:cNvPr id="5" name="Footer Placeholder 4"/>
          <p:cNvSpPr>
            <a:spLocks noGrp="1"/>
          </p:cNvSpPr>
          <p:nvPr>
            <p:ph type="ftr" sz="quarter" idx="11"/>
          </p:nvPr>
        </p:nvSpPr>
        <p:spPr/>
        <p:txBody>
          <a:bodyPr/>
          <a:lstStyle/>
          <a:p>
            <a:endParaRPr lang="ru-RU"/>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5D839A1-DDAE-42A1-87E0-AF6AEA3E08E2}" type="slidenum">
              <a:rPr lang="ru-RU" smtClean="0"/>
              <a:t>‹#›</a:t>
            </a:fld>
            <a:endParaRPr lang="ru-RU"/>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050427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ru-RU" smtClean="0"/>
              <a:t>Образец заголовка</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ru-RU" smtClean="0"/>
              <a:t>Образец текста</a:t>
            </a:r>
          </a:p>
        </p:txBody>
      </p:sp>
      <p:sp>
        <p:nvSpPr>
          <p:cNvPr id="5" name="Date Placeholder 4"/>
          <p:cNvSpPr>
            <a:spLocks noGrp="1"/>
          </p:cNvSpPr>
          <p:nvPr>
            <p:ph type="dt" sz="half" idx="10"/>
          </p:nvPr>
        </p:nvSpPr>
        <p:spPr/>
        <p:txBody>
          <a:bodyPr/>
          <a:lstStyle/>
          <a:p>
            <a:fld id="{9D65D092-683F-4EBB-8D54-19EAD6E07B88}" type="datetimeFigureOut">
              <a:rPr lang="ru-RU" smtClean="0"/>
              <a:t>23.10.2020</a:t>
            </a:fld>
            <a:endParaRPr lang="ru-RU"/>
          </a:p>
        </p:txBody>
      </p:sp>
      <p:sp>
        <p:nvSpPr>
          <p:cNvPr id="6" name="Footer Placeholder 5"/>
          <p:cNvSpPr>
            <a:spLocks noGrp="1"/>
          </p:cNvSpPr>
          <p:nvPr>
            <p:ph type="ftr" sz="quarter" idx="11"/>
          </p:nvPr>
        </p:nvSpPr>
        <p:spPr/>
        <p:txBody>
          <a:bodyPr/>
          <a:lstStyle/>
          <a:p>
            <a:endParaRPr lang="ru-RU"/>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5D839A1-DDAE-42A1-87E0-AF6AEA3E08E2}" type="slidenum">
              <a:rPr lang="ru-RU" smtClean="0"/>
              <a:t>‹#›</a:t>
            </a:fld>
            <a:endParaRPr lang="ru-RU"/>
          </a:p>
        </p:txBody>
      </p:sp>
    </p:spTree>
    <p:extLst>
      <p:ext uri="{BB962C8B-B14F-4D97-AF65-F5344CB8AC3E}">
        <p14:creationId xmlns:p14="http://schemas.microsoft.com/office/powerpoint/2010/main" val="28132485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ru-RU" smtClean="0"/>
              <a:t>Образец заголовка</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ru-RU" smtClean="0"/>
              <a:t>Образец текста</a:t>
            </a:r>
          </a:p>
        </p:txBody>
      </p:sp>
      <p:sp>
        <p:nvSpPr>
          <p:cNvPr id="5" name="Date Placeholder 4"/>
          <p:cNvSpPr>
            <a:spLocks noGrp="1"/>
          </p:cNvSpPr>
          <p:nvPr>
            <p:ph type="dt" sz="half" idx="10"/>
          </p:nvPr>
        </p:nvSpPr>
        <p:spPr/>
        <p:txBody>
          <a:bodyPr/>
          <a:lstStyle/>
          <a:p>
            <a:fld id="{9D65D092-683F-4EBB-8D54-19EAD6E07B88}" type="datetimeFigureOut">
              <a:rPr lang="ru-RU" smtClean="0"/>
              <a:t>23.10.2020</a:t>
            </a:fld>
            <a:endParaRPr lang="ru-RU"/>
          </a:p>
        </p:txBody>
      </p:sp>
      <p:sp>
        <p:nvSpPr>
          <p:cNvPr id="6" name="Footer Placeholder 5"/>
          <p:cNvSpPr>
            <a:spLocks noGrp="1"/>
          </p:cNvSpPr>
          <p:nvPr>
            <p:ph type="ftr" sz="quarter" idx="11"/>
          </p:nvPr>
        </p:nvSpPr>
        <p:spPr/>
        <p:txBody>
          <a:bodyPr/>
          <a:lstStyle/>
          <a:p>
            <a:endParaRPr lang="ru-RU"/>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5D839A1-DDAE-42A1-87E0-AF6AEA3E08E2}" type="slidenum">
              <a:rPr lang="ru-RU" smtClean="0"/>
              <a:t>‹#›</a:t>
            </a:fld>
            <a:endParaRPr lang="ru-RU"/>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354433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ru-RU" smtClean="0"/>
              <a:t>Образец заголовка</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ru-RU" smtClean="0"/>
              <a:t>Образец текста</a:t>
            </a:r>
          </a:p>
        </p:txBody>
      </p:sp>
      <p:sp>
        <p:nvSpPr>
          <p:cNvPr id="5" name="Date Placeholder 4"/>
          <p:cNvSpPr>
            <a:spLocks noGrp="1"/>
          </p:cNvSpPr>
          <p:nvPr>
            <p:ph type="dt" sz="half" idx="10"/>
          </p:nvPr>
        </p:nvSpPr>
        <p:spPr/>
        <p:txBody>
          <a:bodyPr/>
          <a:lstStyle/>
          <a:p>
            <a:fld id="{9D65D092-683F-4EBB-8D54-19EAD6E07B88}" type="datetimeFigureOut">
              <a:rPr lang="ru-RU" smtClean="0"/>
              <a:t>23.10.2020</a:t>
            </a:fld>
            <a:endParaRPr lang="ru-RU"/>
          </a:p>
        </p:txBody>
      </p:sp>
      <p:sp>
        <p:nvSpPr>
          <p:cNvPr id="6" name="Footer Placeholder 5"/>
          <p:cNvSpPr>
            <a:spLocks noGrp="1"/>
          </p:cNvSpPr>
          <p:nvPr>
            <p:ph type="ftr" sz="quarter" idx="11"/>
          </p:nvPr>
        </p:nvSpPr>
        <p:spPr/>
        <p:txBody>
          <a:bodyPr/>
          <a:lstStyle/>
          <a:p>
            <a:endParaRPr lang="ru-RU"/>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5D839A1-DDAE-42A1-87E0-AF6AEA3E08E2}" type="slidenum">
              <a:rPr lang="ru-RU" smtClean="0"/>
              <a:t>‹#›</a:t>
            </a:fld>
            <a:endParaRPr lang="ru-RU"/>
          </a:p>
        </p:txBody>
      </p:sp>
    </p:spTree>
    <p:extLst>
      <p:ext uri="{BB962C8B-B14F-4D97-AF65-F5344CB8AC3E}">
        <p14:creationId xmlns:p14="http://schemas.microsoft.com/office/powerpoint/2010/main" val="10569012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ncho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9D65D092-683F-4EBB-8D54-19EAD6E07B88}" type="datetimeFigureOut">
              <a:rPr lang="ru-RU" smtClean="0"/>
              <a:t>23.10.2020</a:t>
            </a:fld>
            <a:endParaRPr lang="ru-RU"/>
          </a:p>
        </p:txBody>
      </p:sp>
      <p:sp>
        <p:nvSpPr>
          <p:cNvPr id="5" name="Footer Placeholder 4"/>
          <p:cNvSpPr>
            <a:spLocks noGrp="1"/>
          </p:cNvSpPr>
          <p:nvPr>
            <p:ph type="ftr" sz="quarter" idx="11"/>
          </p:nvPr>
        </p:nvSpPr>
        <p:spPr/>
        <p:txBody>
          <a:bodyPr/>
          <a:lstStyle/>
          <a:p>
            <a:endParaRPr lang="ru-RU"/>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5D839A1-DDAE-42A1-87E0-AF6AEA3E08E2}" type="slidenum">
              <a:rPr lang="ru-RU" smtClean="0"/>
              <a:t>‹#›</a:t>
            </a:fld>
            <a:endParaRPr lang="ru-RU"/>
          </a:p>
        </p:txBody>
      </p:sp>
    </p:spTree>
    <p:extLst>
      <p:ext uri="{BB962C8B-B14F-4D97-AF65-F5344CB8AC3E}">
        <p14:creationId xmlns:p14="http://schemas.microsoft.com/office/powerpoint/2010/main" val="33250459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9D65D092-683F-4EBB-8D54-19EAD6E07B88}" type="datetimeFigureOut">
              <a:rPr lang="ru-RU" smtClean="0"/>
              <a:t>23.10.2020</a:t>
            </a:fld>
            <a:endParaRPr lang="ru-RU"/>
          </a:p>
        </p:txBody>
      </p:sp>
      <p:sp>
        <p:nvSpPr>
          <p:cNvPr id="5" name="Footer Placeholder 4"/>
          <p:cNvSpPr>
            <a:spLocks noGrp="1"/>
          </p:cNvSpPr>
          <p:nvPr>
            <p:ph type="ftr" sz="quarter" idx="11"/>
          </p:nvPr>
        </p:nvSpPr>
        <p:spPr/>
        <p:txBody>
          <a:bodyPr/>
          <a:lstStyle/>
          <a:p>
            <a:endParaRPr lang="ru-RU"/>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5D839A1-DDAE-42A1-87E0-AF6AEA3E08E2}" type="slidenum">
              <a:rPr lang="ru-RU" smtClean="0"/>
              <a:t>‹#›</a:t>
            </a:fld>
            <a:endParaRPr lang="ru-RU"/>
          </a:p>
        </p:txBody>
      </p:sp>
    </p:spTree>
    <p:extLst>
      <p:ext uri="{BB962C8B-B14F-4D97-AF65-F5344CB8AC3E}">
        <p14:creationId xmlns:p14="http://schemas.microsoft.com/office/powerpoint/2010/main" val="28123580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ru-RU" smtClean="0"/>
              <a:t>Образец заголовка</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9D65D092-683F-4EBB-8D54-19EAD6E07B88}" type="datetimeFigureOut">
              <a:rPr lang="ru-RU" smtClean="0"/>
              <a:t>23.10.2020</a:t>
            </a:fld>
            <a:endParaRPr lang="ru-RU"/>
          </a:p>
        </p:txBody>
      </p:sp>
      <p:sp>
        <p:nvSpPr>
          <p:cNvPr id="5" name="Footer Placeholder 4"/>
          <p:cNvSpPr>
            <a:spLocks noGrp="1"/>
          </p:cNvSpPr>
          <p:nvPr>
            <p:ph type="ftr" sz="quarter" idx="11"/>
          </p:nvPr>
        </p:nvSpPr>
        <p:spPr/>
        <p:txBody>
          <a:bodyPr/>
          <a:lstStyle/>
          <a:p>
            <a:endParaRPr lang="ru-RU"/>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5D839A1-DDAE-42A1-87E0-AF6AEA3E08E2}" type="slidenum">
              <a:rPr lang="ru-RU" smtClean="0"/>
              <a:t>‹#›</a:t>
            </a:fld>
            <a:endParaRPr lang="ru-RU"/>
          </a:p>
        </p:txBody>
      </p:sp>
    </p:spTree>
    <p:extLst>
      <p:ext uri="{BB962C8B-B14F-4D97-AF65-F5344CB8AC3E}">
        <p14:creationId xmlns:p14="http://schemas.microsoft.com/office/powerpoint/2010/main" val="6263143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9D65D092-683F-4EBB-8D54-19EAD6E07B88}" type="datetimeFigureOut">
              <a:rPr lang="ru-RU" smtClean="0"/>
              <a:t>23.10.2020</a:t>
            </a:fld>
            <a:endParaRPr lang="ru-RU"/>
          </a:p>
        </p:txBody>
      </p:sp>
      <p:sp>
        <p:nvSpPr>
          <p:cNvPr id="5" name="Footer Placeholder 4"/>
          <p:cNvSpPr>
            <a:spLocks noGrp="1"/>
          </p:cNvSpPr>
          <p:nvPr>
            <p:ph type="ftr" sz="quarter" idx="11"/>
          </p:nvPr>
        </p:nvSpPr>
        <p:spPr/>
        <p:txBody>
          <a:bodyPr/>
          <a:lstStyle/>
          <a:p>
            <a:endParaRPr lang="ru-RU"/>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5D839A1-DDAE-42A1-87E0-AF6AEA3E08E2}" type="slidenum">
              <a:rPr lang="ru-RU" smtClean="0"/>
              <a:t>‹#›</a:t>
            </a:fld>
            <a:endParaRPr lang="ru-RU"/>
          </a:p>
        </p:txBody>
      </p:sp>
    </p:spTree>
    <p:extLst>
      <p:ext uri="{BB962C8B-B14F-4D97-AF65-F5344CB8AC3E}">
        <p14:creationId xmlns:p14="http://schemas.microsoft.com/office/powerpoint/2010/main" val="21087566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9D65D092-683F-4EBB-8D54-19EAD6E07B88}" type="datetimeFigureOut">
              <a:rPr lang="ru-RU" smtClean="0"/>
              <a:t>23.10.2020</a:t>
            </a:fld>
            <a:endParaRPr lang="ru-RU"/>
          </a:p>
        </p:txBody>
      </p:sp>
      <p:sp>
        <p:nvSpPr>
          <p:cNvPr id="6" name="Footer Placeholder 5"/>
          <p:cNvSpPr>
            <a:spLocks noGrp="1"/>
          </p:cNvSpPr>
          <p:nvPr>
            <p:ph type="ftr" sz="quarter" idx="11"/>
          </p:nvPr>
        </p:nvSpPr>
        <p:spPr/>
        <p:txBody>
          <a:bodyPr/>
          <a:lstStyle/>
          <a:p>
            <a:endParaRPr lang="ru-RU"/>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25D839A1-DDAE-42A1-87E0-AF6AEA3E08E2}" type="slidenum">
              <a:rPr lang="ru-RU" smtClean="0"/>
              <a:t>‹#›</a:t>
            </a:fld>
            <a:endParaRPr lang="ru-RU"/>
          </a:p>
        </p:txBody>
      </p:sp>
    </p:spTree>
    <p:extLst>
      <p:ext uri="{BB962C8B-B14F-4D97-AF65-F5344CB8AC3E}">
        <p14:creationId xmlns:p14="http://schemas.microsoft.com/office/powerpoint/2010/main" val="31582194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ru-RU" smtClean="0"/>
              <a:t>Образец заголовка</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9D65D092-683F-4EBB-8D54-19EAD6E07B88}" type="datetimeFigureOut">
              <a:rPr lang="ru-RU" smtClean="0"/>
              <a:t>23.10.2020</a:t>
            </a:fld>
            <a:endParaRPr lang="ru-RU"/>
          </a:p>
        </p:txBody>
      </p:sp>
      <p:sp>
        <p:nvSpPr>
          <p:cNvPr id="8" name="Footer Placeholder 7"/>
          <p:cNvSpPr>
            <a:spLocks noGrp="1"/>
          </p:cNvSpPr>
          <p:nvPr>
            <p:ph type="ftr" sz="quarter" idx="11"/>
          </p:nvPr>
        </p:nvSpPr>
        <p:spPr/>
        <p:txBody>
          <a:bodyPr/>
          <a:lstStyle/>
          <a:p>
            <a:endParaRPr lang="ru-RU"/>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25D839A1-DDAE-42A1-87E0-AF6AEA3E08E2}" type="slidenum">
              <a:rPr lang="ru-RU" smtClean="0"/>
              <a:t>‹#›</a:t>
            </a:fld>
            <a:endParaRPr lang="ru-RU"/>
          </a:p>
        </p:txBody>
      </p:sp>
    </p:spTree>
    <p:extLst>
      <p:ext uri="{BB962C8B-B14F-4D97-AF65-F5344CB8AC3E}">
        <p14:creationId xmlns:p14="http://schemas.microsoft.com/office/powerpoint/2010/main" val="5939157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9D65D092-683F-4EBB-8D54-19EAD6E07B88}" type="datetimeFigureOut">
              <a:rPr lang="ru-RU" smtClean="0"/>
              <a:t>23.10.2020</a:t>
            </a:fld>
            <a:endParaRPr lang="ru-RU"/>
          </a:p>
        </p:txBody>
      </p:sp>
      <p:sp>
        <p:nvSpPr>
          <p:cNvPr id="4" name="Footer Placeholder 3"/>
          <p:cNvSpPr>
            <a:spLocks noGrp="1"/>
          </p:cNvSpPr>
          <p:nvPr>
            <p:ph type="ftr" sz="quarter" idx="11"/>
          </p:nvPr>
        </p:nvSpPr>
        <p:spPr/>
        <p:txBody>
          <a:bodyPr/>
          <a:lstStyle/>
          <a:p>
            <a:endParaRPr lang="ru-RU"/>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25D839A1-DDAE-42A1-87E0-AF6AEA3E08E2}" type="slidenum">
              <a:rPr lang="ru-RU" smtClean="0"/>
              <a:t>‹#›</a:t>
            </a:fld>
            <a:endParaRPr lang="ru-RU"/>
          </a:p>
        </p:txBody>
      </p:sp>
    </p:spTree>
    <p:extLst>
      <p:ext uri="{BB962C8B-B14F-4D97-AF65-F5344CB8AC3E}">
        <p14:creationId xmlns:p14="http://schemas.microsoft.com/office/powerpoint/2010/main" val="18797407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65D092-683F-4EBB-8D54-19EAD6E07B88}" type="datetimeFigureOut">
              <a:rPr lang="ru-RU" smtClean="0"/>
              <a:t>23.10.2020</a:t>
            </a:fld>
            <a:endParaRPr lang="ru-RU"/>
          </a:p>
        </p:txBody>
      </p:sp>
      <p:sp>
        <p:nvSpPr>
          <p:cNvPr id="3" name="Footer Placeholder 2"/>
          <p:cNvSpPr>
            <a:spLocks noGrp="1"/>
          </p:cNvSpPr>
          <p:nvPr>
            <p:ph type="ftr" sz="quarter" idx="11"/>
          </p:nvPr>
        </p:nvSpPr>
        <p:spPr/>
        <p:txBody>
          <a:bodyPr/>
          <a:lstStyle/>
          <a:p>
            <a:endParaRPr lang="ru-RU"/>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25D839A1-DDAE-42A1-87E0-AF6AEA3E08E2}" type="slidenum">
              <a:rPr lang="ru-RU" smtClean="0"/>
              <a:t>‹#›</a:t>
            </a:fld>
            <a:endParaRPr lang="ru-RU"/>
          </a:p>
        </p:txBody>
      </p:sp>
    </p:spTree>
    <p:extLst>
      <p:ext uri="{BB962C8B-B14F-4D97-AF65-F5344CB8AC3E}">
        <p14:creationId xmlns:p14="http://schemas.microsoft.com/office/powerpoint/2010/main" val="24744268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ru-RU" smtClean="0"/>
              <a:t>Образец заголовка</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9D65D092-683F-4EBB-8D54-19EAD6E07B88}" type="datetimeFigureOut">
              <a:rPr lang="ru-RU" smtClean="0"/>
              <a:t>23.10.2020</a:t>
            </a:fld>
            <a:endParaRPr lang="ru-RU"/>
          </a:p>
        </p:txBody>
      </p:sp>
      <p:sp>
        <p:nvSpPr>
          <p:cNvPr id="6" name="Footer Placeholder 5"/>
          <p:cNvSpPr>
            <a:spLocks noGrp="1"/>
          </p:cNvSpPr>
          <p:nvPr>
            <p:ph type="ftr" sz="quarter" idx="11"/>
          </p:nvPr>
        </p:nvSpPr>
        <p:spPr/>
        <p:txBody>
          <a:bodyPr/>
          <a:lstStyle/>
          <a:p>
            <a:endParaRPr lang="ru-RU"/>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25D839A1-DDAE-42A1-87E0-AF6AEA3E08E2}" type="slidenum">
              <a:rPr lang="ru-RU" smtClean="0"/>
              <a:t>‹#›</a:t>
            </a:fld>
            <a:endParaRPr lang="ru-RU"/>
          </a:p>
        </p:txBody>
      </p:sp>
    </p:spTree>
    <p:extLst>
      <p:ext uri="{BB962C8B-B14F-4D97-AF65-F5344CB8AC3E}">
        <p14:creationId xmlns:p14="http://schemas.microsoft.com/office/powerpoint/2010/main" val="10321449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9D65D092-683F-4EBB-8D54-19EAD6E07B88}" type="datetimeFigureOut">
              <a:rPr lang="ru-RU" smtClean="0"/>
              <a:t>23.10.2020</a:t>
            </a:fld>
            <a:endParaRPr lang="ru-RU"/>
          </a:p>
        </p:txBody>
      </p:sp>
      <p:sp>
        <p:nvSpPr>
          <p:cNvPr id="6" name="Footer Placeholder 5"/>
          <p:cNvSpPr>
            <a:spLocks noGrp="1"/>
          </p:cNvSpPr>
          <p:nvPr>
            <p:ph type="ftr" sz="quarter" idx="11"/>
          </p:nvPr>
        </p:nvSpPr>
        <p:spPr/>
        <p:txBody>
          <a:bodyPr/>
          <a:lstStyle/>
          <a:p>
            <a:endParaRPr lang="ru-RU"/>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5D839A1-DDAE-42A1-87E0-AF6AEA3E08E2}" type="slidenum">
              <a:rPr lang="ru-RU" smtClean="0"/>
              <a:t>‹#›</a:t>
            </a:fld>
            <a:endParaRPr lang="ru-RU"/>
          </a:p>
        </p:txBody>
      </p:sp>
    </p:spTree>
    <p:extLst>
      <p:ext uri="{BB962C8B-B14F-4D97-AF65-F5344CB8AC3E}">
        <p14:creationId xmlns:p14="http://schemas.microsoft.com/office/powerpoint/2010/main" val="3792847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9D65D092-683F-4EBB-8D54-19EAD6E07B88}" type="datetimeFigureOut">
              <a:rPr lang="ru-RU" smtClean="0"/>
              <a:t>23.10.2020</a:t>
            </a:fld>
            <a:endParaRPr lang="ru-RU"/>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ru-RU"/>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25D839A1-DDAE-42A1-87E0-AF6AEA3E08E2}" type="slidenum">
              <a:rPr lang="ru-RU" smtClean="0"/>
              <a:t>‹#›</a:t>
            </a:fld>
            <a:endParaRPr lang="ru-RU"/>
          </a:p>
        </p:txBody>
      </p:sp>
    </p:spTree>
    <p:extLst>
      <p:ext uri="{BB962C8B-B14F-4D97-AF65-F5344CB8AC3E}">
        <p14:creationId xmlns:p14="http://schemas.microsoft.com/office/powerpoint/2010/main" val="1267339593"/>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699404" y="632737"/>
            <a:ext cx="10171753" cy="2543600"/>
          </a:xfrm>
        </p:spPr>
        <p:txBody>
          <a:bodyPr>
            <a:normAutofit/>
          </a:bodyPr>
          <a:lstStyle/>
          <a:p>
            <a:r>
              <a:rPr lang="ru-RU" sz="5400" dirty="0"/>
              <a:t>Сайт приемной комиссии АО «МУИТ»</a:t>
            </a:r>
          </a:p>
        </p:txBody>
      </p:sp>
      <p:sp>
        <p:nvSpPr>
          <p:cNvPr id="3" name="Объект 2"/>
          <p:cNvSpPr>
            <a:spLocks noGrp="1"/>
          </p:cNvSpPr>
          <p:nvPr>
            <p:ph idx="1"/>
          </p:nvPr>
        </p:nvSpPr>
        <p:spPr>
          <a:xfrm>
            <a:off x="7690602" y="5021179"/>
            <a:ext cx="4180556" cy="1267327"/>
          </a:xfrm>
        </p:spPr>
        <p:txBody>
          <a:bodyPr>
            <a:normAutofit fontScale="92500"/>
          </a:bodyPr>
          <a:lstStyle/>
          <a:p>
            <a:pPr marL="0" indent="0">
              <a:buNone/>
            </a:pPr>
            <a:r>
              <a:rPr lang="en-US" dirty="0" smtClean="0"/>
              <a:t>Team members</a:t>
            </a:r>
            <a:r>
              <a:rPr lang="kk-KZ" dirty="0" smtClean="0"/>
              <a:t>: курсанты ВИИРЭиС</a:t>
            </a:r>
          </a:p>
          <a:p>
            <a:pPr marL="0" indent="0">
              <a:buNone/>
            </a:pPr>
            <a:r>
              <a:rPr lang="kk-KZ" dirty="0"/>
              <a:t>	</a:t>
            </a:r>
            <a:r>
              <a:rPr lang="kk-KZ" dirty="0" smtClean="0"/>
              <a:t>		к-нт Ермағамбет М.С.</a:t>
            </a:r>
          </a:p>
          <a:p>
            <a:pPr marL="0" indent="0">
              <a:buNone/>
            </a:pPr>
            <a:r>
              <a:rPr lang="kk-KZ" dirty="0"/>
              <a:t>	</a:t>
            </a:r>
            <a:r>
              <a:rPr lang="kk-KZ" dirty="0" smtClean="0"/>
              <a:t>		к-нт Олжабаев Б.М.</a:t>
            </a:r>
            <a:endParaRPr lang="ru-RU" dirty="0"/>
          </a:p>
        </p:txBody>
      </p:sp>
    </p:spTree>
    <p:extLst>
      <p:ext uri="{BB962C8B-B14F-4D97-AF65-F5344CB8AC3E}">
        <p14:creationId xmlns:p14="http://schemas.microsoft.com/office/powerpoint/2010/main" val="12936343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Сайт приемной комиссии АО «МУИТ»</a:t>
            </a:r>
          </a:p>
        </p:txBody>
      </p:sp>
      <p:sp>
        <p:nvSpPr>
          <p:cNvPr id="3" name="Объект 2"/>
          <p:cNvSpPr>
            <a:spLocks noGrp="1"/>
          </p:cNvSpPr>
          <p:nvPr>
            <p:ph idx="1"/>
          </p:nvPr>
        </p:nvSpPr>
        <p:spPr/>
        <p:txBody>
          <a:bodyPr>
            <a:normAutofit/>
          </a:bodyPr>
          <a:lstStyle/>
          <a:p>
            <a:pPr>
              <a:buFontTx/>
              <a:buChar char="-"/>
            </a:pPr>
            <a:r>
              <a:rPr lang="ru-RU" altLang="ru-RU" sz="3200" dirty="0" err="1">
                <a:solidFill>
                  <a:srgbClr val="222222"/>
                </a:solidFill>
                <a:latin typeface="inherit"/>
              </a:rPr>
              <a:t>The</a:t>
            </a:r>
            <a:r>
              <a:rPr lang="ru-RU" altLang="ru-RU" sz="3200" dirty="0">
                <a:solidFill>
                  <a:srgbClr val="222222"/>
                </a:solidFill>
                <a:latin typeface="inherit"/>
              </a:rPr>
              <a:t> </a:t>
            </a:r>
            <a:r>
              <a:rPr lang="ru-RU" altLang="ru-RU" sz="3200" dirty="0" err="1">
                <a:solidFill>
                  <a:srgbClr val="222222"/>
                </a:solidFill>
                <a:latin typeface="inherit"/>
              </a:rPr>
              <a:t>site</a:t>
            </a:r>
            <a:r>
              <a:rPr lang="ru-RU" altLang="ru-RU" sz="3200" dirty="0">
                <a:solidFill>
                  <a:srgbClr val="222222"/>
                </a:solidFill>
                <a:latin typeface="inherit"/>
              </a:rPr>
              <a:t> </a:t>
            </a:r>
            <a:r>
              <a:rPr lang="ru-RU" altLang="ru-RU" sz="3200" dirty="0" err="1">
                <a:solidFill>
                  <a:srgbClr val="222222"/>
                </a:solidFill>
                <a:latin typeface="inherit"/>
              </a:rPr>
              <a:t>is</a:t>
            </a:r>
            <a:r>
              <a:rPr lang="ru-RU" altLang="ru-RU" sz="3200" dirty="0">
                <a:solidFill>
                  <a:srgbClr val="222222"/>
                </a:solidFill>
                <a:latin typeface="inherit"/>
              </a:rPr>
              <a:t> </a:t>
            </a:r>
            <a:r>
              <a:rPr lang="ru-RU" altLang="ru-RU" sz="3200" dirty="0" err="1">
                <a:solidFill>
                  <a:srgbClr val="222222"/>
                </a:solidFill>
                <a:latin typeface="inherit"/>
              </a:rPr>
              <a:t>intended</a:t>
            </a:r>
            <a:r>
              <a:rPr lang="ru-RU" altLang="ru-RU" sz="3200" dirty="0">
                <a:solidFill>
                  <a:srgbClr val="222222"/>
                </a:solidFill>
                <a:latin typeface="inherit"/>
              </a:rPr>
              <a:t> </a:t>
            </a:r>
            <a:r>
              <a:rPr lang="ru-RU" altLang="ru-RU" sz="3200" dirty="0" err="1">
                <a:solidFill>
                  <a:srgbClr val="222222"/>
                </a:solidFill>
                <a:latin typeface="inherit"/>
              </a:rPr>
              <a:t>to</a:t>
            </a:r>
            <a:r>
              <a:rPr lang="ru-RU" altLang="ru-RU" sz="3200" dirty="0">
                <a:solidFill>
                  <a:srgbClr val="222222"/>
                </a:solidFill>
                <a:latin typeface="inherit"/>
              </a:rPr>
              <a:t> </a:t>
            </a:r>
            <a:r>
              <a:rPr lang="ru-RU" altLang="ru-RU" sz="3200" dirty="0" err="1">
                <a:solidFill>
                  <a:srgbClr val="222222"/>
                </a:solidFill>
                <a:latin typeface="inherit"/>
              </a:rPr>
              <a:t>familiarize</a:t>
            </a:r>
            <a:r>
              <a:rPr lang="ru-RU" altLang="ru-RU" sz="3200" dirty="0">
                <a:solidFill>
                  <a:srgbClr val="222222"/>
                </a:solidFill>
                <a:latin typeface="inherit"/>
              </a:rPr>
              <a:t> </a:t>
            </a:r>
            <a:r>
              <a:rPr lang="ru-RU" altLang="ru-RU" sz="3200" dirty="0" err="1">
                <a:solidFill>
                  <a:srgbClr val="222222"/>
                </a:solidFill>
                <a:latin typeface="inherit"/>
              </a:rPr>
              <a:t>future</a:t>
            </a:r>
            <a:r>
              <a:rPr lang="ru-RU" altLang="ru-RU" sz="3200" dirty="0">
                <a:solidFill>
                  <a:srgbClr val="222222"/>
                </a:solidFill>
                <a:latin typeface="inherit"/>
              </a:rPr>
              <a:t> </a:t>
            </a:r>
            <a:r>
              <a:rPr lang="ru-RU" altLang="ru-RU" sz="3200" dirty="0" err="1">
                <a:solidFill>
                  <a:srgbClr val="222222"/>
                </a:solidFill>
                <a:latin typeface="inherit"/>
              </a:rPr>
              <a:t>students</a:t>
            </a:r>
            <a:r>
              <a:rPr lang="ru-RU" altLang="ru-RU" sz="3200" dirty="0">
                <a:solidFill>
                  <a:srgbClr val="222222"/>
                </a:solidFill>
                <a:latin typeface="inherit"/>
              </a:rPr>
              <a:t> </a:t>
            </a:r>
            <a:r>
              <a:rPr lang="ru-RU" altLang="ru-RU" sz="3200" dirty="0" err="1">
                <a:solidFill>
                  <a:srgbClr val="222222"/>
                </a:solidFill>
                <a:latin typeface="inherit"/>
              </a:rPr>
              <a:t>and</a:t>
            </a:r>
            <a:r>
              <a:rPr lang="ru-RU" altLang="ru-RU" sz="3200" dirty="0">
                <a:solidFill>
                  <a:srgbClr val="222222"/>
                </a:solidFill>
                <a:latin typeface="inherit"/>
              </a:rPr>
              <a:t> </a:t>
            </a:r>
            <a:r>
              <a:rPr lang="ru-RU" altLang="ru-RU" sz="3200" dirty="0" err="1">
                <a:solidFill>
                  <a:srgbClr val="222222"/>
                </a:solidFill>
                <a:latin typeface="inherit"/>
              </a:rPr>
              <a:t>receive</a:t>
            </a:r>
            <a:r>
              <a:rPr lang="ru-RU" altLang="ru-RU" sz="3200" dirty="0">
                <a:solidFill>
                  <a:srgbClr val="222222"/>
                </a:solidFill>
                <a:latin typeface="inherit"/>
              </a:rPr>
              <a:t> </a:t>
            </a:r>
            <a:r>
              <a:rPr lang="ru-RU" altLang="ru-RU" sz="3200" dirty="0" err="1">
                <a:solidFill>
                  <a:srgbClr val="222222"/>
                </a:solidFill>
                <a:latin typeface="inherit"/>
              </a:rPr>
              <a:t>online</a:t>
            </a:r>
            <a:r>
              <a:rPr lang="ru-RU" altLang="ru-RU" sz="3200" dirty="0">
                <a:solidFill>
                  <a:srgbClr val="222222"/>
                </a:solidFill>
                <a:latin typeface="inherit"/>
              </a:rPr>
              <a:t> </a:t>
            </a:r>
            <a:r>
              <a:rPr lang="ru-RU" altLang="ru-RU" sz="3200" dirty="0" err="1">
                <a:solidFill>
                  <a:srgbClr val="222222"/>
                </a:solidFill>
                <a:latin typeface="inherit"/>
              </a:rPr>
              <a:t>consultations</a:t>
            </a:r>
            <a:r>
              <a:rPr lang="ru-RU" altLang="ru-RU" sz="3200" dirty="0">
                <a:solidFill>
                  <a:srgbClr val="222222"/>
                </a:solidFill>
                <a:latin typeface="inherit"/>
              </a:rPr>
              <a:t>, </a:t>
            </a:r>
            <a:r>
              <a:rPr lang="ru-RU" altLang="ru-RU" sz="3200" dirty="0" err="1">
                <a:solidFill>
                  <a:srgbClr val="222222"/>
                </a:solidFill>
                <a:latin typeface="inherit"/>
              </a:rPr>
              <a:t>as</a:t>
            </a:r>
            <a:r>
              <a:rPr lang="ru-RU" altLang="ru-RU" sz="3200" dirty="0">
                <a:solidFill>
                  <a:srgbClr val="222222"/>
                </a:solidFill>
                <a:latin typeface="inherit"/>
              </a:rPr>
              <a:t> </a:t>
            </a:r>
            <a:r>
              <a:rPr lang="ru-RU" altLang="ru-RU" sz="3200" dirty="0" err="1">
                <a:solidFill>
                  <a:srgbClr val="222222"/>
                </a:solidFill>
                <a:latin typeface="inherit"/>
              </a:rPr>
              <a:t>well</a:t>
            </a:r>
            <a:r>
              <a:rPr lang="ru-RU" altLang="ru-RU" sz="3200" dirty="0">
                <a:solidFill>
                  <a:srgbClr val="222222"/>
                </a:solidFill>
                <a:latin typeface="inherit"/>
              </a:rPr>
              <a:t> </a:t>
            </a:r>
            <a:r>
              <a:rPr lang="ru-RU" altLang="ru-RU" sz="3200" dirty="0" err="1">
                <a:solidFill>
                  <a:srgbClr val="222222"/>
                </a:solidFill>
                <a:latin typeface="inherit"/>
              </a:rPr>
              <a:t>as</a:t>
            </a:r>
            <a:r>
              <a:rPr lang="ru-RU" altLang="ru-RU" sz="3200" dirty="0">
                <a:solidFill>
                  <a:srgbClr val="222222"/>
                </a:solidFill>
                <a:latin typeface="inherit"/>
              </a:rPr>
              <a:t> </a:t>
            </a:r>
            <a:r>
              <a:rPr lang="ru-RU" altLang="ru-RU" sz="3200" dirty="0" err="1">
                <a:solidFill>
                  <a:srgbClr val="222222"/>
                </a:solidFill>
                <a:latin typeface="inherit"/>
              </a:rPr>
              <a:t>for</a:t>
            </a:r>
            <a:r>
              <a:rPr lang="ru-RU" altLang="ru-RU" sz="3200" dirty="0">
                <a:solidFill>
                  <a:srgbClr val="222222"/>
                </a:solidFill>
                <a:latin typeface="inherit"/>
              </a:rPr>
              <a:t> </a:t>
            </a:r>
            <a:r>
              <a:rPr lang="ru-RU" altLang="ru-RU" sz="3200" dirty="0" err="1">
                <a:solidFill>
                  <a:srgbClr val="222222"/>
                </a:solidFill>
                <a:latin typeface="inherit"/>
              </a:rPr>
              <a:t>students</a:t>
            </a:r>
            <a:r>
              <a:rPr lang="ru-RU" altLang="ru-RU" sz="3200" dirty="0">
                <a:solidFill>
                  <a:srgbClr val="222222"/>
                </a:solidFill>
                <a:latin typeface="inherit"/>
              </a:rPr>
              <a:t> </a:t>
            </a:r>
            <a:r>
              <a:rPr lang="ru-RU" altLang="ru-RU" sz="3200" dirty="0" err="1">
                <a:solidFill>
                  <a:srgbClr val="222222"/>
                </a:solidFill>
                <a:latin typeface="inherit"/>
              </a:rPr>
              <a:t>who</a:t>
            </a:r>
            <a:r>
              <a:rPr lang="ru-RU" altLang="ru-RU" sz="3200" dirty="0">
                <a:solidFill>
                  <a:srgbClr val="222222"/>
                </a:solidFill>
                <a:latin typeface="inherit"/>
              </a:rPr>
              <a:t> </a:t>
            </a:r>
            <a:r>
              <a:rPr lang="ru-RU" altLang="ru-RU" sz="3200" dirty="0" err="1">
                <a:solidFill>
                  <a:srgbClr val="222222"/>
                </a:solidFill>
                <a:latin typeface="inherit"/>
              </a:rPr>
              <a:t>want</a:t>
            </a:r>
            <a:r>
              <a:rPr lang="ru-RU" altLang="ru-RU" sz="3200" dirty="0">
                <a:solidFill>
                  <a:srgbClr val="222222"/>
                </a:solidFill>
                <a:latin typeface="inherit"/>
              </a:rPr>
              <a:t> </a:t>
            </a:r>
            <a:r>
              <a:rPr lang="ru-RU" altLang="ru-RU" sz="3200" dirty="0" err="1">
                <a:solidFill>
                  <a:srgbClr val="222222"/>
                </a:solidFill>
                <a:latin typeface="inherit"/>
              </a:rPr>
              <a:t>to</a:t>
            </a:r>
            <a:r>
              <a:rPr lang="ru-RU" altLang="ru-RU" sz="3200" dirty="0">
                <a:solidFill>
                  <a:srgbClr val="222222"/>
                </a:solidFill>
                <a:latin typeface="inherit"/>
              </a:rPr>
              <a:t> </a:t>
            </a:r>
            <a:r>
              <a:rPr lang="ru-RU" altLang="ru-RU" sz="3200" dirty="0" err="1">
                <a:solidFill>
                  <a:srgbClr val="222222"/>
                </a:solidFill>
                <a:latin typeface="inherit"/>
              </a:rPr>
              <a:t>study</a:t>
            </a:r>
            <a:r>
              <a:rPr lang="ru-RU" altLang="ru-RU" sz="3200" dirty="0">
                <a:solidFill>
                  <a:srgbClr val="222222"/>
                </a:solidFill>
                <a:latin typeface="inherit"/>
              </a:rPr>
              <a:t> </a:t>
            </a:r>
            <a:r>
              <a:rPr lang="ru-RU" altLang="ru-RU" sz="3200" dirty="0" err="1">
                <a:solidFill>
                  <a:srgbClr val="222222"/>
                </a:solidFill>
                <a:latin typeface="inherit"/>
              </a:rPr>
              <a:t>under</a:t>
            </a:r>
            <a:r>
              <a:rPr lang="ru-RU" altLang="ru-RU" sz="3200" dirty="0">
                <a:solidFill>
                  <a:srgbClr val="222222"/>
                </a:solidFill>
                <a:latin typeface="inherit"/>
              </a:rPr>
              <a:t> </a:t>
            </a:r>
            <a:r>
              <a:rPr lang="ru-RU" altLang="ru-RU" sz="3200" dirty="0" err="1">
                <a:solidFill>
                  <a:srgbClr val="222222"/>
                </a:solidFill>
                <a:latin typeface="inherit"/>
              </a:rPr>
              <a:t>the</a:t>
            </a:r>
            <a:r>
              <a:rPr lang="ru-RU" altLang="ru-RU" sz="3200" dirty="0">
                <a:solidFill>
                  <a:srgbClr val="222222"/>
                </a:solidFill>
                <a:latin typeface="inherit"/>
              </a:rPr>
              <a:t> </a:t>
            </a:r>
            <a:r>
              <a:rPr lang="ru-RU" altLang="ru-RU" sz="3200" dirty="0" err="1">
                <a:solidFill>
                  <a:srgbClr val="222222"/>
                </a:solidFill>
                <a:latin typeface="inherit"/>
              </a:rPr>
              <a:t>student</a:t>
            </a:r>
            <a:r>
              <a:rPr lang="ru-RU" altLang="ru-RU" sz="3200" dirty="0">
                <a:solidFill>
                  <a:srgbClr val="222222"/>
                </a:solidFill>
                <a:latin typeface="inherit"/>
              </a:rPr>
              <a:t> </a:t>
            </a:r>
            <a:r>
              <a:rPr lang="ru-RU" altLang="ru-RU" sz="3200" dirty="0" err="1">
                <a:solidFill>
                  <a:srgbClr val="222222"/>
                </a:solidFill>
                <a:latin typeface="inherit"/>
              </a:rPr>
              <a:t>exchange</a:t>
            </a:r>
            <a:r>
              <a:rPr lang="ru-RU" altLang="ru-RU" sz="3200" dirty="0">
                <a:solidFill>
                  <a:srgbClr val="222222"/>
                </a:solidFill>
                <a:latin typeface="inherit"/>
              </a:rPr>
              <a:t> </a:t>
            </a:r>
            <a:r>
              <a:rPr lang="ru-RU" altLang="ru-RU" sz="3200" dirty="0" err="1">
                <a:solidFill>
                  <a:srgbClr val="222222"/>
                </a:solidFill>
                <a:latin typeface="inherit"/>
              </a:rPr>
              <a:t>program</a:t>
            </a:r>
            <a:r>
              <a:rPr lang="ru-RU" altLang="ru-RU" sz="3200" dirty="0">
                <a:solidFill>
                  <a:srgbClr val="222222"/>
                </a:solidFill>
                <a:latin typeface="inherit"/>
              </a:rPr>
              <a:t> </a:t>
            </a:r>
            <a:r>
              <a:rPr lang="ru-RU" altLang="ru-RU" sz="3200" dirty="0" err="1">
                <a:solidFill>
                  <a:srgbClr val="222222"/>
                </a:solidFill>
                <a:latin typeface="inherit"/>
              </a:rPr>
              <a:t>to</a:t>
            </a:r>
            <a:r>
              <a:rPr lang="ru-RU" altLang="ru-RU" sz="3200" dirty="0">
                <a:solidFill>
                  <a:srgbClr val="222222"/>
                </a:solidFill>
                <a:latin typeface="inherit"/>
              </a:rPr>
              <a:t> </a:t>
            </a:r>
            <a:r>
              <a:rPr lang="ru-RU" altLang="ru-RU" sz="3200" dirty="0" err="1">
                <a:solidFill>
                  <a:srgbClr val="222222"/>
                </a:solidFill>
                <a:latin typeface="inherit"/>
              </a:rPr>
              <a:t>receive</a:t>
            </a:r>
            <a:r>
              <a:rPr lang="ru-RU" altLang="ru-RU" sz="3200" dirty="0">
                <a:solidFill>
                  <a:srgbClr val="222222"/>
                </a:solidFill>
                <a:latin typeface="inherit"/>
              </a:rPr>
              <a:t> </a:t>
            </a:r>
            <a:r>
              <a:rPr lang="ru-RU" altLang="ru-RU" sz="3200" dirty="0" err="1">
                <a:solidFill>
                  <a:srgbClr val="222222"/>
                </a:solidFill>
                <a:latin typeface="inherit"/>
              </a:rPr>
              <a:t>various</a:t>
            </a:r>
            <a:r>
              <a:rPr lang="ru-RU" altLang="ru-RU" sz="3200" dirty="0">
                <a:solidFill>
                  <a:srgbClr val="222222"/>
                </a:solidFill>
                <a:latin typeface="inherit"/>
              </a:rPr>
              <a:t> </a:t>
            </a:r>
            <a:r>
              <a:rPr lang="ru-RU" altLang="ru-RU" sz="3200" dirty="0" err="1">
                <a:solidFill>
                  <a:srgbClr val="222222"/>
                </a:solidFill>
                <a:latin typeface="inherit"/>
              </a:rPr>
              <a:t>information</a:t>
            </a:r>
            <a:r>
              <a:rPr lang="ru-RU" altLang="ru-RU" sz="3200" dirty="0">
                <a:solidFill>
                  <a:srgbClr val="222222"/>
                </a:solidFill>
                <a:latin typeface="inherit"/>
              </a:rPr>
              <a:t>. </a:t>
            </a:r>
            <a:r>
              <a:rPr lang="ru-RU" altLang="ru-RU" sz="3200" dirty="0" err="1">
                <a:solidFill>
                  <a:srgbClr val="222222"/>
                </a:solidFill>
                <a:latin typeface="inherit"/>
              </a:rPr>
              <a:t>To</a:t>
            </a:r>
            <a:r>
              <a:rPr lang="ru-RU" altLang="ru-RU" sz="3200" dirty="0">
                <a:solidFill>
                  <a:srgbClr val="222222"/>
                </a:solidFill>
                <a:latin typeface="inherit"/>
              </a:rPr>
              <a:t> </a:t>
            </a:r>
            <a:r>
              <a:rPr lang="ru-RU" altLang="ru-RU" sz="3200" dirty="0" err="1">
                <a:solidFill>
                  <a:srgbClr val="222222"/>
                </a:solidFill>
                <a:latin typeface="inherit"/>
              </a:rPr>
              <a:t>help</a:t>
            </a:r>
            <a:r>
              <a:rPr lang="ru-RU" altLang="ru-RU" sz="3200" dirty="0">
                <a:solidFill>
                  <a:srgbClr val="222222"/>
                </a:solidFill>
                <a:latin typeface="inherit"/>
              </a:rPr>
              <a:t> </a:t>
            </a:r>
            <a:r>
              <a:rPr lang="ru-RU" altLang="ru-RU" sz="3200" dirty="0" err="1">
                <a:solidFill>
                  <a:srgbClr val="222222"/>
                </a:solidFill>
                <a:latin typeface="inherit"/>
              </a:rPr>
              <a:t>learners</a:t>
            </a:r>
            <a:r>
              <a:rPr lang="ru-RU" altLang="ru-RU" sz="3200" dirty="0">
                <a:solidFill>
                  <a:srgbClr val="222222"/>
                </a:solidFill>
                <a:latin typeface="inherit"/>
              </a:rPr>
              <a:t> </a:t>
            </a:r>
            <a:r>
              <a:rPr lang="ru-RU" altLang="ru-RU" sz="3200" dirty="0" err="1">
                <a:solidFill>
                  <a:srgbClr val="222222"/>
                </a:solidFill>
                <a:latin typeface="inherit"/>
              </a:rPr>
              <a:t>remotely</a:t>
            </a:r>
            <a:r>
              <a:rPr lang="ru-RU" altLang="ru-RU" sz="3200" dirty="0">
                <a:solidFill>
                  <a:srgbClr val="222222"/>
                </a:solidFill>
                <a:latin typeface="inherit"/>
              </a:rPr>
              <a:t>.</a:t>
            </a:r>
            <a:r>
              <a:rPr lang="ru-RU" altLang="ru-RU" sz="1000" dirty="0">
                <a:solidFill>
                  <a:schemeClr val="tx1"/>
                </a:solidFill>
              </a:rPr>
              <a:t> </a:t>
            </a:r>
            <a:endParaRPr lang="ru-RU" altLang="ru-RU" sz="2400" dirty="0">
              <a:solidFill>
                <a:schemeClr val="tx1"/>
              </a:solidFill>
              <a:latin typeface="Arial" panose="020B0604020202020204" pitchFamily="34" charset="0"/>
            </a:endParaRPr>
          </a:p>
          <a:p>
            <a:pPr>
              <a:buFontTx/>
              <a:buChar char="-"/>
            </a:pPr>
            <a:endParaRPr lang="ru-RU" sz="2800" dirty="0" smtClean="0"/>
          </a:p>
        </p:txBody>
      </p:sp>
      <p:sp>
        <p:nvSpPr>
          <p:cNvPr id="4" name="Rectangle 1"/>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539491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2390805" y="2294021"/>
            <a:ext cx="8915399" cy="3190726"/>
          </a:xfrm>
        </p:spPr>
        <p:txBody>
          <a:bodyPr>
            <a:noAutofit/>
          </a:bodyPr>
          <a:lstStyle/>
          <a:p>
            <a:pPr lvl="0" defTabSz="914400" eaLnBrk="0" fontAlgn="base" hangingPunct="0">
              <a:spcAft>
                <a:spcPct val="0"/>
              </a:spcAft>
            </a:pPr>
            <a:r>
              <a:rPr lang="ru-RU" altLang="ru-RU" sz="3600" dirty="0" err="1">
                <a:solidFill>
                  <a:srgbClr val="222222"/>
                </a:solidFill>
                <a:latin typeface="inherit"/>
              </a:rPr>
              <a:t>The</a:t>
            </a:r>
            <a:r>
              <a:rPr lang="ru-RU" altLang="ru-RU" sz="3600" dirty="0">
                <a:solidFill>
                  <a:srgbClr val="222222"/>
                </a:solidFill>
                <a:latin typeface="inherit"/>
              </a:rPr>
              <a:t> </a:t>
            </a:r>
            <a:r>
              <a:rPr lang="ru-RU" altLang="ru-RU" sz="3600" dirty="0" err="1">
                <a:solidFill>
                  <a:srgbClr val="222222"/>
                </a:solidFill>
                <a:latin typeface="inherit"/>
              </a:rPr>
              <a:t>relevance</a:t>
            </a:r>
            <a:r>
              <a:rPr lang="ru-RU" altLang="ru-RU" sz="3600" dirty="0">
                <a:solidFill>
                  <a:srgbClr val="222222"/>
                </a:solidFill>
                <a:latin typeface="inherit"/>
              </a:rPr>
              <a:t> </a:t>
            </a:r>
            <a:r>
              <a:rPr lang="ru-RU" altLang="ru-RU" sz="3600" dirty="0" err="1">
                <a:solidFill>
                  <a:srgbClr val="222222"/>
                </a:solidFill>
                <a:latin typeface="inherit"/>
              </a:rPr>
              <a:t>of</a:t>
            </a:r>
            <a:r>
              <a:rPr lang="ru-RU" altLang="ru-RU" sz="3600" dirty="0">
                <a:solidFill>
                  <a:srgbClr val="222222"/>
                </a:solidFill>
                <a:latin typeface="inherit"/>
              </a:rPr>
              <a:t> </a:t>
            </a:r>
            <a:r>
              <a:rPr lang="ru-RU" altLang="ru-RU" sz="3600" dirty="0" err="1">
                <a:solidFill>
                  <a:srgbClr val="222222"/>
                </a:solidFill>
                <a:latin typeface="inherit"/>
              </a:rPr>
              <a:t>the</a:t>
            </a:r>
            <a:r>
              <a:rPr lang="ru-RU" altLang="ru-RU" sz="3600" dirty="0">
                <a:solidFill>
                  <a:srgbClr val="222222"/>
                </a:solidFill>
                <a:latin typeface="inherit"/>
              </a:rPr>
              <a:t> </a:t>
            </a:r>
            <a:r>
              <a:rPr lang="ru-RU" altLang="ru-RU" sz="3600" dirty="0" err="1">
                <a:solidFill>
                  <a:srgbClr val="222222"/>
                </a:solidFill>
                <a:latin typeface="inherit"/>
              </a:rPr>
              <a:t>site</a:t>
            </a:r>
            <a:r>
              <a:rPr lang="ru-RU" altLang="ru-RU" sz="3600" dirty="0">
                <a:solidFill>
                  <a:srgbClr val="222222"/>
                </a:solidFill>
                <a:latin typeface="inherit"/>
              </a:rPr>
              <a:t> </a:t>
            </a:r>
            <a:r>
              <a:rPr lang="ru-RU" altLang="ru-RU" sz="3600" dirty="0" err="1">
                <a:solidFill>
                  <a:srgbClr val="222222"/>
                </a:solidFill>
                <a:latin typeface="inherit"/>
              </a:rPr>
              <a:t>is</a:t>
            </a:r>
            <a:r>
              <a:rPr lang="ru-RU" altLang="ru-RU" sz="3600" dirty="0">
                <a:solidFill>
                  <a:srgbClr val="222222"/>
                </a:solidFill>
                <a:latin typeface="inherit"/>
              </a:rPr>
              <a:t> </a:t>
            </a:r>
            <a:r>
              <a:rPr lang="ru-RU" altLang="ru-RU" sz="3600" dirty="0" err="1">
                <a:solidFill>
                  <a:srgbClr val="222222"/>
                </a:solidFill>
                <a:latin typeface="inherit"/>
              </a:rPr>
              <a:t>to</a:t>
            </a:r>
            <a:r>
              <a:rPr lang="ru-RU" altLang="ru-RU" sz="3600" dirty="0">
                <a:solidFill>
                  <a:srgbClr val="222222"/>
                </a:solidFill>
                <a:latin typeface="inherit"/>
              </a:rPr>
              <a:t> </a:t>
            </a:r>
            <a:r>
              <a:rPr lang="ru-RU" altLang="ru-RU" sz="3600" dirty="0" err="1">
                <a:solidFill>
                  <a:srgbClr val="222222"/>
                </a:solidFill>
                <a:latin typeface="inherit"/>
              </a:rPr>
              <a:t>familiarize</a:t>
            </a:r>
            <a:r>
              <a:rPr lang="ru-RU" altLang="ru-RU" sz="3600" dirty="0">
                <a:solidFill>
                  <a:srgbClr val="222222"/>
                </a:solidFill>
                <a:latin typeface="inherit"/>
              </a:rPr>
              <a:t> </a:t>
            </a:r>
            <a:r>
              <a:rPr lang="ru-RU" altLang="ru-RU" sz="3600" dirty="0" err="1">
                <a:solidFill>
                  <a:srgbClr val="222222"/>
                </a:solidFill>
                <a:latin typeface="inherit"/>
              </a:rPr>
              <a:t>future</a:t>
            </a:r>
            <a:r>
              <a:rPr lang="ru-RU" altLang="ru-RU" sz="3600" dirty="0">
                <a:solidFill>
                  <a:srgbClr val="222222"/>
                </a:solidFill>
                <a:latin typeface="inherit"/>
              </a:rPr>
              <a:t> </a:t>
            </a:r>
            <a:r>
              <a:rPr lang="ru-RU" altLang="ru-RU" sz="3600" dirty="0" err="1">
                <a:solidFill>
                  <a:srgbClr val="222222"/>
                </a:solidFill>
                <a:latin typeface="inherit"/>
              </a:rPr>
              <a:t>students</a:t>
            </a:r>
            <a:r>
              <a:rPr lang="ru-RU" altLang="ru-RU" sz="3600" dirty="0">
                <a:solidFill>
                  <a:srgbClr val="222222"/>
                </a:solidFill>
                <a:latin typeface="inherit"/>
              </a:rPr>
              <a:t> </a:t>
            </a:r>
            <a:r>
              <a:rPr lang="ru-RU" altLang="ru-RU" sz="3600" dirty="0" err="1">
                <a:solidFill>
                  <a:srgbClr val="222222"/>
                </a:solidFill>
                <a:latin typeface="inherit"/>
              </a:rPr>
              <a:t>and</a:t>
            </a:r>
            <a:r>
              <a:rPr lang="ru-RU" altLang="ru-RU" sz="3600" dirty="0">
                <a:solidFill>
                  <a:srgbClr val="222222"/>
                </a:solidFill>
                <a:latin typeface="inherit"/>
              </a:rPr>
              <a:t> </a:t>
            </a:r>
            <a:r>
              <a:rPr lang="ru-RU" altLang="ru-RU" sz="3600" dirty="0" err="1">
                <a:solidFill>
                  <a:srgbClr val="222222"/>
                </a:solidFill>
                <a:latin typeface="inherit"/>
              </a:rPr>
              <a:t>receive</a:t>
            </a:r>
            <a:r>
              <a:rPr lang="ru-RU" altLang="ru-RU" sz="3600" dirty="0">
                <a:solidFill>
                  <a:srgbClr val="222222"/>
                </a:solidFill>
                <a:latin typeface="inherit"/>
              </a:rPr>
              <a:t> </a:t>
            </a:r>
            <a:r>
              <a:rPr lang="ru-RU" altLang="ru-RU" sz="3600" dirty="0" err="1">
                <a:solidFill>
                  <a:srgbClr val="222222"/>
                </a:solidFill>
                <a:latin typeface="inherit"/>
              </a:rPr>
              <a:t>online</a:t>
            </a:r>
            <a:r>
              <a:rPr lang="ru-RU" altLang="ru-RU" sz="3600" dirty="0">
                <a:solidFill>
                  <a:srgbClr val="222222"/>
                </a:solidFill>
                <a:latin typeface="inherit"/>
              </a:rPr>
              <a:t> </a:t>
            </a:r>
            <a:r>
              <a:rPr lang="ru-RU" altLang="ru-RU" sz="3600" dirty="0" err="1">
                <a:solidFill>
                  <a:srgbClr val="222222"/>
                </a:solidFill>
                <a:latin typeface="inherit"/>
              </a:rPr>
              <a:t>consultations</a:t>
            </a:r>
            <a:r>
              <a:rPr lang="ru-RU" altLang="ru-RU" sz="3600" dirty="0">
                <a:solidFill>
                  <a:srgbClr val="222222"/>
                </a:solidFill>
                <a:latin typeface="inherit"/>
              </a:rPr>
              <a:t>, </a:t>
            </a:r>
            <a:r>
              <a:rPr lang="ru-RU" altLang="ru-RU" sz="3600" dirty="0" err="1">
                <a:solidFill>
                  <a:srgbClr val="222222"/>
                </a:solidFill>
                <a:latin typeface="inherit"/>
              </a:rPr>
              <a:t>as</a:t>
            </a:r>
            <a:r>
              <a:rPr lang="ru-RU" altLang="ru-RU" sz="3600" dirty="0">
                <a:solidFill>
                  <a:srgbClr val="222222"/>
                </a:solidFill>
                <a:latin typeface="inherit"/>
              </a:rPr>
              <a:t> </a:t>
            </a:r>
            <a:r>
              <a:rPr lang="ru-RU" altLang="ru-RU" sz="3600" dirty="0" err="1">
                <a:solidFill>
                  <a:srgbClr val="222222"/>
                </a:solidFill>
                <a:latin typeface="inherit"/>
              </a:rPr>
              <a:t>well</a:t>
            </a:r>
            <a:r>
              <a:rPr lang="ru-RU" altLang="ru-RU" sz="3600" dirty="0">
                <a:solidFill>
                  <a:srgbClr val="222222"/>
                </a:solidFill>
                <a:latin typeface="inherit"/>
              </a:rPr>
              <a:t> </a:t>
            </a:r>
            <a:r>
              <a:rPr lang="ru-RU" altLang="ru-RU" sz="3600" dirty="0" err="1">
                <a:solidFill>
                  <a:srgbClr val="222222"/>
                </a:solidFill>
                <a:latin typeface="inherit"/>
              </a:rPr>
              <a:t>as</a:t>
            </a:r>
            <a:r>
              <a:rPr lang="ru-RU" altLang="ru-RU" sz="3600" dirty="0">
                <a:solidFill>
                  <a:srgbClr val="222222"/>
                </a:solidFill>
                <a:latin typeface="inherit"/>
              </a:rPr>
              <a:t> </a:t>
            </a:r>
            <a:r>
              <a:rPr lang="ru-RU" altLang="ru-RU" sz="3600" dirty="0" err="1">
                <a:solidFill>
                  <a:srgbClr val="222222"/>
                </a:solidFill>
                <a:latin typeface="inherit"/>
              </a:rPr>
              <a:t>for</a:t>
            </a:r>
            <a:r>
              <a:rPr lang="ru-RU" altLang="ru-RU" sz="3600" dirty="0">
                <a:solidFill>
                  <a:srgbClr val="222222"/>
                </a:solidFill>
                <a:latin typeface="inherit"/>
              </a:rPr>
              <a:t> </a:t>
            </a:r>
            <a:r>
              <a:rPr lang="ru-RU" altLang="ru-RU" sz="3600" dirty="0" err="1">
                <a:solidFill>
                  <a:srgbClr val="222222"/>
                </a:solidFill>
                <a:latin typeface="inherit"/>
              </a:rPr>
              <a:t>students</a:t>
            </a:r>
            <a:r>
              <a:rPr lang="ru-RU" altLang="ru-RU" sz="3600" dirty="0">
                <a:solidFill>
                  <a:srgbClr val="222222"/>
                </a:solidFill>
                <a:latin typeface="inherit"/>
              </a:rPr>
              <a:t> </a:t>
            </a:r>
            <a:r>
              <a:rPr lang="ru-RU" altLang="ru-RU" sz="3600" dirty="0" err="1">
                <a:solidFill>
                  <a:srgbClr val="222222"/>
                </a:solidFill>
                <a:latin typeface="inherit"/>
              </a:rPr>
              <a:t>who</a:t>
            </a:r>
            <a:r>
              <a:rPr lang="ru-RU" altLang="ru-RU" sz="3600" dirty="0">
                <a:solidFill>
                  <a:srgbClr val="222222"/>
                </a:solidFill>
                <a:latin typeface="inherit"/>
              </a:rPr>
              <a:t> </a:t>
            </a:r>
            <a:r>
              <a:rPr lang="ru-RU" altLang="ru-RU" sz="3600" dirty="0" err="1">
                <a:solidFill>
                  <a:srgbClr val="222222"/>
                </a:solidFill>
                <a:latin typeface="inherit"/>
              </a:rPr>
              <a:t>want</a:t>
            </a:r>
            <a:r>
              <a:rPr lang="ru-RU" altLang="ru-RU" sz="3600" dirty="0">
                <a:solidFill>
                  <a:srgbClr val="222222"/>
                </a:solidFill>
                <a:latin typeface="inherit"/>
              </a:rPr>
              <a:t> </a:t>
            </a:r>
            <a:r>
              <a:rPr lang="ru-RU" altLang="ru-RU" sz="3600" dirty="0" err="1">
                <a:solidFill>
                  <a:srgbClr val="222222"/>
                </a:solidFill>
                <a:latin typeface="inherit"/>
              </a:rPr>
              <a:t>to</a:t>
            </a:r>
            <a:r>
              <a:rPr lang="ru-RU" altLang="ru-RU" sz="3600" dirty="0">
                <a:solidFill>
                  <a:srgbClr val="222222"/>
                </a:solidFill>
                <a:latin typeface="inherit"/>
              </a:rPr>
              <a:t> </a:t>
            </a:r>
            <a:r>
              <a:rPr lang="ru-RU" altLang="ru-RU" sz="3600" dirty="0" err="1">
                <a:solidFill>
                  <a:srgbClr val="222222"/>
                </a:solidFill>
                <a:latin typeface="inherit"/>
              </a:rPr>
              <a:t>study</a:t>
            </a:r>
            <a:r>
              <a:rPr lang="ru-RU" altLang="ru-RU" sz="3600" dirty="0">
                <a:solidFill>
                  <a:srgbClr val="222222"/>
                </a:solidFill>
                <a:latin typeface="inherit"/>
              </a:rPr>
              <a:t> </a:t>
            </a:r>
            <a:r>
              <a:rPr lang="ru-RU" altLang="ru-RU" sz="3600" dirty="0" err="1">
                <a:solidFill>
                  <a:srgbClr val="222222"/>
                </a:solidFill>
                <a:latin typeface="inherit"/>
              </a:rPr>
              <a:t>under</a:t>
            </a:r>
            <a:r>
              <a:rPr lang="ru-RU" altLang="ru-RU" sz="3600" dirty="0">
                <a:solidFill>
                  <a:srgbClr val="222222"/>
                </a:solidFill>
                <a:latin typeface="inherit"/>
              </a:rPr>
              <a:t> </a:t>
            </a:r>
            <a:r>
              <a:rPr lang="ru-RU" altLang="ru-RU" sz="3600" dirty="0" err="1">
                <a:solidFill>
                  <a:srgbClr val="222222"/>
                </a:solidFill>
                <a:latin typeface="inherit"/>
              </a:rPr>
              <a:t>the</a:t>
            </a:r>
            <a:r>
              <a:rPr lang="ru-RU" altLang="ru-RU" sz="3600" dirty="0">
                <a:solidFill>
                  <a:srgbClr val="222222"/>
                </a:solidFill>
                <a:latin typeface="inherit"/>
              </a:rPr>
              <a:t> </a:t>
            </a:r>
            <a:r>
              <a:rPr lang="ru-RU" altLang="ru-RU" sz="3600" dirty="0" err="1">
                <a:solidFill>
                  <a:srgbClr val="222222"/>
                </a:solidFill>
                <a:latin typeface="inherit"/>
              </a:rPr>
              <a:t>student</a:t>
            </a:r>
            <a:r>
              <a:rPr lang="ru-RU" altLang="ru-RU" sz="3600" dirty="0">
                <a:solidFill>
                  <a:srgbClr val="222222"/>
                </a:solidFill>
                <a:latin typeface="inherit"/>
              </a:rPr>
              <a:t> </a:t>
            </a:r>
            <a:r>
              <a:rPr lang="ru-RU" altLang="ru-RU" sz="3600" dirty="0" err="1">
                <a:solidFill>
                  <a:srgbClr val="222222"/>
                </a:solidFill>
                <a:latin typeface="inherit"/>
              </a:rPr>
              <a:t>exchange</a:t>
            </a:r>
            <a:r>
              <a:rPr lang="ru-RU" altLang="ru-RU" sz="3600" dirty="0">
                <a:solidFill>
                  <a:srgbClr val="222222"/>
                </a:solidFill>
                <a:latin typeface="inherit"/>
              </a:rPr>
              <a:t> </a:t>
            </a:r>
            <a:r>
              <a:rPr lang="ru-RU" altLang="ru-RU" sz="3600" dirty="0" err="1">
                <a:solidFill>
                  <a:srgbClr val="222222"/>
                </a:solidFill>
                <a:latin typeface="inherit"/>
              </a:rPr>
              <a:t>program</a:t>
            </a:r>
            <a:r>
              <a:rPr lang="ru-RU" altLang="ru-RU" sz="3600" dirty="0">
                <a:solidFill>
                  <a:srgbClr val="222222"/>
                </a:solidFill>
                <a:latin typeface="inherit"/>
              </a:rPr>
              <a:t> </a:t>
            </a:r>
            <a:r>
              <a:rPr lang="ru-RU" altLang="ru-RU" sz="3600" dirty="0" err="1">
                <a:solidFill>
                  <a:srgbClr val="222222"/>
                </a:solidFill>
                <a:latin typeface="inherit"/>
              </a:rPr>
              <a:t>to</a:t>
            </a:r>
            <a:r>
              <a:rPr lang="ru-RU" altLang="ru-RU" sz="3600" dirty="0">
                <a:solidFill>
                  <a:srgbClr val="222222"/>
                </a:solidFill>
                <a:latin typeface="inherit"/>
              </a:rPr>
              <a:t> </a:t>
            </a:r>
            <a:r>
              <a:rPr lang="ru-RU" altLang="ru-RU" sz="3600" dirty="0" err="1">
                <a:solidFill>
                  <a:srgbClr val="222222"/>
                </a:solidFill>
                <a:latin typeface="inherit"/>
              </a:rPr>
              <a:t>receive</a:t>
            </a:r>
            <a:r>
              <a:rPr lang="ru-RU" altLang="ru-RU" sz="3600" dirty="0">
                <a:solidFill>
                  <a:srgbClr val="222222"/>
                </a:solidFill>
                <a:latin typeface="inherit"/>
              </a:rPr>
              <a:t> </a:t>
            </a:r>
            <a:r>
              <a:rPr lang="ru-RU" altLang="ru-RU" sz="3600" dirty="0" err="1">
                <a:solidFill>
                  <a:srgbClr val="222222"/>
                </a:solidFill>
                <a:latin typeface="inherit"/>
              </a:rPr>
              <a:t>various</a:t>
            </a:r>
            <a:r>
              <a:rPr lang="ru-RU" altLang="ru-RU" sz="3600" dirty="0">
                <a:solidFill>
                  <a:srgbClr val="222222"/>
                </a:solidFill>
                <a:latin typeface="inherit"/>
              </a:rPr>
              <a:t> </a:t>
            </a:r>
            <a:r>
              <a:rPr lang="ru-RU" altLang="ru-RU" sz="3600" dirty="0" err="1">
                <a:solidFill>
                  <a:srgbClr val="222222"/>
                </a:solidFill>
                <a:latin typeface="inherit"/>
              </a:rPr>
              <a:t>information</a:t>
            </a:r>
            <a:r>
              <a:rPr lang="ru-RU" altLang="ru-RU" sz="3600" dirty="0">
                <a:solidFill>
                  <a:srgbClr val="222222"/>
                </a:solidFill>
                <a:latin typeface="inherit"/>
              </a:rPr>
              <a:t>. </a:t>
            </a:r>
            <a:r>
              <a:rPr lang="ru-RU" altLang="ru-RU" sz="3600" dirty="0" err="1">
                <a:solidFill>
                  <a:srgbClr val="222222"/>
                </a:solidFill>
                <a:latin typeface="inherit"/>
              </a:rPr>
              <a:t>To</a:t>
            </a:r>
            <a:r>
              <a:rPr lang="ru-RU" altLang="ru-RU" sz="3600" dirty="0">
                <a:solidFill>
                  <a:srgbClr val="222222"/>
                </a:solidFill>
                <a:latin typeface="inherit"/>
              </a:rPr>
              <a:t> </a:t>
            </a:r>
            <a:r>
              <a:rPr lang="ru-RU" altLang="ru-RU" sz="3600" dirty="0" err="1">
                <a:solidFill>
                  <a:srgbClr val="222222"/>
                </a:solidFill>
                <a:latin typeface="inherit"/>
              </a:rPr>
              <a:t>help</a:t>
            </a:r>
            <a:r>
              <a:rPr lang="ru-RU" altLang="ru-RU" sz="3600" dirty="0">
                <a:solidFill>
                  <a:srgbClr val="222222"/>
                </a:solidFill>
                <a:latin typeface="inherit"/>
              </a:rPr>
              <a:t> </a:t>
            </a:r>
            <a:r>
              <a:rPr lang="ru-RU" altLang="ru-RU" sz="3600" dirty="0" err="1">
                <a:solidFill>
                  <a:srgbClr val="222222"/>
                </a:solidFill>
                <a:latin typeface="inherit"/>
              </a:rPr>
              <a:t>learners</a:t>
            </a:r>
            <a:r>
              <a:rPr lang="ru-RU" altLang="ru-RU" sz="3600" dirty="0">
                <a:solidFill>
                  <a:srgbClr val="222222"/>
                </a:solidFill>
                <a:latin typeface="inherit"/>
              </a:rPr>
              <a:t> </a:t>
            </a:r>
            <a:r>
              <a:rPr lang="ru-RU" altLang="ru-RU" sz="3600" dirty="0" err="1">
                <a:solidFill>
                  <a:srgbClr val="222222"/>
                </a:solidFill>
                <a:latin typeface="inherit"/>
              </a:rPr>
              <a:t>remotely</a:t>
            </a:r>
            <a:r>
              <a:rPr lang="ru-RU" altLang="ru-RU" sz="3600" dirty="0">
                <a:solidFill>
                  <a:srgbClr val="222222"/>
                </a:solidFill>
                <a:latin typeface="inherit"/>
              </a:rPr>
              <a:t>.</a:t>
            </a:r>
            <a:r>
              <a:rPr lang="ru-RU" altLang="ru-RU" sz="1050" dirty="0">
                <a:solidFill>
                  <a:schemeClr val="tx1"/>
                </a:solidFill>
              </a:rPr>
              <a:t> </a:t>
            </a:r>
            <a:endParaRPr lang="ru-RU" altLang="ru-RU" sz="2800" dirty="0">
              <a:solidFill>
                <a:schemeClr val="tx1"/>
              </a:solidFill>
              <a:latin typeface="Arial" panose="020B0604020202020204" pitchFamily="34" charset="0"/>
            </a:endParaRPr>
          </a:p>
        </p:txBody>
      </p:sp>
      <p:sp>
        <p:nvSpPr>
          <p:cNvPr id="8" name="Rectangle 4"/>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573214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661576" y="-320841"/>
            <a:ext cx="8911687" cy="1892968"/>
          </a:xfrm>
        </p:spPr>
        <p:txBody>
          <a:bodyPr>
            <a:normAutofit fontScale="90000"/>
          </a:bodyPr>
          <a:lstStyle/>
          <a:p>
            <a:r>
              <a:rPr lang="ru-RU" dirty="0"/>
              <a:t/>
            </a:r>
            <a:br>
              <a:rPr lang="ru-RU" dirty="0"/>
            </a:br>
            <a:r>
              <a:rPr lang="ru-RU" dirty="0"/>
              <a:t> </a:t>
            </a:r>
            <a:br>
              <a:rPr lang="ru-RU" dirty="0"/>
            </a:br>
            <a:r>
              <a:rPr lang="en-US" sz="4400" dirty="0"/>
              <a:t>Responsibility of team members </a:t>
            </a:r>
            <a:r>
              <a:rPr lang="en-US" dirty="0"/>
              <a:t/>
            </a:r>
            <a:br>
              <a:rPr lang="en-US" dirty="0"/>
            </a:br>
            <a:endParaRPr lang="ru-RU" dirty="0"/>
          </a:p>
        </p:txBody>
      </p:sp>
      <p:sp>
        <p:nvSpPr>
          <p:cNvPr id="3" name="Объект 2"/>
          <p:cNvSpPr>
            <a:spLocks noGrp="1"/>
          </p:cNvSpPr>
          <p:nvPr>
            <p:ph idx="1"/>
          </p:nvPr>
        </p:nvSpPr>
        <p:spPr/>
        <p:txBody>
          <a:bodyPr/>
          <a:lstStyle/>
          <a:p>
            <a:pPr marL="0" indent="0">
              <a:buNone/>
            </a:pPr>
            <a:r>
              <a:rPr lang="en-US" dirty="0" err="1" smtClean="0"/>
              <a:t>Olzhabayev</a:t>
            </a:r>
            <a:r>
              <a:rPr lang="en-US" dirty="0" smtClean="0"/>
              <a:t> B.M</a:t>
            </a:r>
            <a:r>
              <a:rPr lang="kk-KZ" dirty="0" smtClean="0"/>
              <a:t>.:</a:t>
            </a:r>
          </a:p>
          <a:p>
            <a:pPr marL="0" indent="0">
              <a:buNone/>
            </a:pPr>
            <a:r>
              <a:rPr lang="kk-KZ" dirty="0"/>
              <a:t>	</a:t>
            </a:r>
            <a:r>
              <a:rPr lang="kk-KZ" dirty="0" smtClean="0"/>
              <a:t>- </a:t>
            </a:r>
            <a:r>
              <a:rPr lang="en-US" dirty="0" smtClean="0"/>
              <a:t>Main page	</a:t>
            </a:r>
            <a:endParaRPr lang="kk-KZ" dirty="0" smtClean="0"/>
          </a:p>
          <a:p>
            <a:pPr marL="0" indent="0">
              <a:buNone/>
            </a:pPr>
            <a:r>
              <a:rPr lang="kk-KZ" dirty="0"/>
              <a:t>	</a:t>
            </a:r>
            <a:r>
              <a:rPr lang="kk-KZ" dirty="0" smtClean="0"/>
              <a:t>- </a:t>
            </a:r>
            <a:r>
              <a:rPr lang="en-US" dirty="0" smtClean="0"/>
              <a:t>Registration page</a:t>
            </a:r>
            <a:endParaRPr lang="kk-KZ" dirty="0" smtClean="0"/>
          </a:p>
          <a:p>
            <a:pPr marL="0" indent="0">
              <a:buNone/>
            </a:pPr>
            <a:r>
              <a:rPr lang="kk-KZ" dirty="0"/>
              <a:t>	</a:t>
            </a:r>
            <a:r>
              <a:rPr lang="kk-KZ" dirty="0" smtClean="0"/>
              <a:t>- </a:t>
            </a:r>
            <a:r>
              <a:rPr lang="en-US" dirty="0" smtClean="0"/>
              <a:t> Contact</a:t>
            </a:r>
            <a:endParaRPr lang="kk-KZ" dirty="0" smtClean="0"/>
          </a:p>
          <a:p>
            <a:pPr marL="0" indent="0">
              <a:buNone/>
            </a:pPr>
            <a:r>
              <a:rPr lang="en-US" dirty="0" err="1" smtClean="0"/>
              <a:t>Ermagambet</a:t>
            </a:r>
            <a:r>
              <a:rPr lang="en-US" dirty="0" smtClean="0"/>
              <a:t> </a:t>
            </a:r>
            <a:r>
              <a:rPr lang="kk-KZ" dirty="0" smtClean="0"/>
              <a:t>М.</a:t>
            </a:r>
            <a:r>
              <a:rPr lang="en-US" dirty="0" smtClean="0"/>
              <a:t>S</a:t>
            </a:r>
            <a:r>
              <a:rPr lang="kk-KZ" dirty="0" smtClean="0"/>
              <a:t>.:</a:t>
            </a:r>
          </a:p>
          <a:p>
            <a:pPr marL="0" indent="0">
              <a:buNone/>
            </a:pPr>
            <a:r>
              <a:rPr lang="kk-KZ" dirty="0"/>
              <a:t>	</a:t>
            </a:r>
            <a:r>
              <a:rPr lang="kk-KZ" dirty="0" smtClean="0"/>
              <a:t>- </a:t>
            </a:r>
            <a:r>
              <a:rPr lang="en-US" dirty="0" smtClean="0"/>
              <a:t> Admin page</a:t>
            </a:r>
            <a:endParaRPr lang="kk-KZ" dirty="0" smtClean="0"/>
          </a:p>
          <a:p>
            <a:pPr marL="0" indent="0">
              <a:buNone/>
            </a:pPr>
            <a:r>
              <a:rPr lang="kk-KZ" dirty="0"/>
              <a:t>	</a:t>
            </a:r>
            <a:r>
              <a:rPr lang="kk-KZ" dirty="0" smtClean="0"/>
              <a:t>- </a:t>
            </a:r>
            <a:r>
              <a:rPr lang="en-US" dirty="0"/>
              <a:t>D</a:t>
            </a:r>
            <a:r>
              <a:rPr lang="en-US" dirty="0" smtClean="0"/>
              <a:t>istance </a:t>
            </a:r>
            <a:r>
              <a:rPr lang="en-US" dirty="0"/>
              <a:t>learning</a:t>
            </a:r>
            <a:endParaRPr lang="en-US" dirty="0" smtClean="0"/>
          </a:p>
          <a:p>
            <a:pPr marL="0" indent="0">
              <a:buNone/>
            </a:pPr>
            <a:r>
              <a:rPr lang="kk-KZ" dirty="0"/>
              <a:t>	</a:t>
            </a:r>
            <a:r>
              <a:rPr lang="kk-KZ" dirty="0" smtClean="0"/>
              <a:t>-</a:t>
            </a:r>
            <a:r>
              <a:rPr lang="en-US" dirty="0" smtClean="0"/>
              <a:t> For pupils</a:t>
            </a:r>
            <a:endParaRPr lang="ru-RU" dirty="0"/>
          </a:p>
        </p:txBody>
      </p:sp>
    </p:spTree>
    <p:extLst>
      <p:ext uri="{BB962C8B-B14F-4D97-AF65-F5344CB8AC3E}">
        <p14:creationId xmlns:p14="http://schemas.microsoft.com/office/powerpoint/2010/main" val="20164996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Project features</a:t>
            </a:r>
            <a:endParaRPr lang="ru-RU" dirty="0"/>
          </a:p>
        </p:txBody>
      </p:sp>
      <p:sp>
        <p:nvSpPr>
          <p:cNvPr id="3" name="Объект 2"/>
          <p:cNvSpPr>
            <a:spLocks noGrp="1"/>
          </p:cNvSpPr>
          <p:nvPr>
            <p:ph idx="1"/>
          </p:nvPr>
        </p:nvSpPr>
        <p:spPr>
          <a:xfrm>
            <a:off x="1968110" y="2055962"/>
            <a:ext cx="8915400" cy="3777622"/>
          </a:xfrm>
        </p:spPr>
        <p:txBody>
          <a:bodyPr>
            <a:normAutofit/>
          </a:bodyPr>
          <a:lstStyle/>
          <a:p>
            <a:pPr marL="0" indent="0">
              <a:buNone/>
            </a:pPr>
            <a:r>
              <a:rPr lang="en-US" sz="3200" dirty="0"/>
              <a:t>This site allows you to follow the latest news happening at the International University of Information Technology and provides thorough information to applicants. And also there is an initial introduction for various types of training</a:t>
            </a:r>
            <a:endParaRPr lang="ru-RU" sz="3200" dirty="0"/>
          </a:p>
        </p:txBody>
      </p:sp>
    </p:spTree>
    <p:extLst>
      <p:ext uri="{BB962C8B-B14F-4D97-AF65-F5344CB8AC3E}">
        <p14:creationId xmlns:p14="http://schemas.microsoft.com/office/powerpoint/2010/main" val="17494367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851053" y="606857"/>
            <a:ext cx="8911687" cy="1280890"/>
          </a:xfrm>
        </p:spPr>
        <p:txBody>
          <a:bodyPr>
            <a:normAutofit/>
          </a:bodyPr>
          <a:lstStyle/>
          <a:p>
            <a:r>
              <a:rPr lang="en-US" sz="4800" dirty="0" smtClean="0"/>
              <a:t>Main page</a:t>
            </a:r>
            <a:endParaRPr lang="ru-RU" sz="4800" dirty="0"/>
          </a:p>
        </p:txBody>
      </p:sp>
      <p:pic>
        <p:nvPicPr>
          <p:cNvPr id="4" name="Рисунок 3"/>
          <p:cNvPicPr>
            <a:picLocks noChangeAspect="1"/>
          </p:cNvPicPr>
          <p:nvPr/>
        </p:nvPicPr>
        <p:blipFill>
          <a:blip r:embed="rId2"/>
          <a:stretch>
            <a:fillRect/>
          </a:stretch>
        </p:blipFill>
        <p:spPr>
          <a:xfrm>
            <a:off x="1414733" y="1532265"/>
            <a:ext cx="8793192" cy="4946171"/>
          </a:xfrm>
          <a:prstGeom prst="rect">
            <a:avLst/>
          </a:prstGeom>
        </p:spPr>
      </p:pic>
    </p:spTree>
    <p:extLst>
      <p:ext uri="{BB962C8B-B14F-4D97-AF65-F5344CB8AC3E}">
        <p14:creationId xmlns:p14="http://schemas.microsoft.com/office/powerpoint/2010/main" val="42321348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For pupils</a:t>
            </a:r>
            <a:endParaRPr lang="ru-RU" dirty="0"/>
          </a:p>
        </p:txBody>
      </p:sp>
      <p:pic>
        <p:nvPicPr>
          <p:cNvPr id="4" name="Объект 3"/>
          <p:cNvPicPr>
            <a:picLocks noGrp="1" noChangeAspect="1"/>
          </p:cNvPicPr>
          <p:nvPr>
            <p:ph idx="1"/>
          </p:nvPr>
        </p:nvPicPr>
        <p:blipFill>
          <a:blip r:embed="rId2"/>
          <a:stretch>
            <a:fillRect/>
          </a:stretch>
        </p:blipFill>
        <p:spPr>
          <a:xfrm>
            <a:off x="2066703" y="1693652"/>
            <a:ext cx="8302248" cy="4670015"/>
          </a:xfrm>
          <a:prstGeom prst="rect">
            <a:avLst/>
          </a:prstGeom>
        </p:spPr>
      </p:pic>
    </p:spTree>
    <p:extLst>
      <p:ext uri="{BB962C8B-B14F-4D97-AF65-F5344CB8AC3E}">
        <p14:creationId xmlns:p14="http://schemas.microsoft.com/office/powerpoint/2010/main" val="2844564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066714" y="624110"/>
            <a:ext cx="8911687" cy="1280890"/>
          </a:xfrm>
        </p:spPr>
        <p:txBody>
          <a:bodyPr/>
          <a:lstStyle/>
          <a:p>
            <a:r>
              <a:rPr lang="en-US" dirty="0" smtClean="0"/>
              <a:t>Distance learning</a:t>
            </a:r>
            <a:endParaRPr lang="ru-RU" dirty="0"/>
          </a:p>
        </p:txBody>
      </p:sp>
      <p:pic>
        <p:nvPicPr>
          <p:cNvPr id="6" name="Объект 5"/>
          <p:cNvPicPr>
            <a:picLocks noGrp="1" noChangeAspect="1"/>
          </p:cNvPicPr>
          <p:nvPr>
            <p:ph idx="1"/>
          </p:nvPr>
        </p:nvPicPr>
        <p:blipFill>
          <a:blip r:embed="rId2"/>
          <a:stretch>
            <a:fillRect/>
          </a:stretch>
        </p:blipFill>
        <p:spPr>
          <a:xfrm>
            <a:off x="1842417" y="1905000"/>
            <a:ext cx="8302248" cy="4670015"/>
          </a:xfrm>
          <a:prstGeom prst="rect">
            <a:avLst/>
          </a:prstGeom>
        </p:spPr>
      </p:pic>
    </p:spTree>
    <p:extLst>
      <p:ext uri="{BB962C8B-B14F-4D97-AF65-F5344CB8AC3E}">
        <p14:creationId xmlns:p14="http://schemas.microsoft.com/office/powerpoint/2010/main" val="21098112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Contacts</a:t>
            </a:r>
            <a:endParaRPr lang="ru-RU" dirty="0"/>
          </a:p>
        </p:txBody>
      </p:sp>
      <p:pic>
        <p:nvPicPr>
          <p:cNvPr id="4" name="Объект 3"/>
          <p:cNvPicPr>
            <a:picLocks noGrp="1" noChangeAspect="1"/>
          </p:cNvPicPr>
          <p:nvPr>
            <p:ph idx="1"/>
          </p:nvPr>
        </p:nvPicPr>
        <p:blipFill>
          <a:blip r:embed="rId2"/>
          <a:stretch>
            <a:fillRect/>
          </a:stretch>
        </p:blipFill>
        <p:spPr>
          <a:xfrm>
            <a:off x="2493034" y="2090468"/>
            <a:ext cx="7914178" cy="4451726"/>
          </a:xfrm>
          <a:prstGeom prst="rect">
            <a:avLst/>
          </a:prstGeom>
        </p:spPr>
      </p:pic>
    </p:spTree>
    <p:extLst>
      <p:ext uri="{BB962C8B-B14F-4D97-AF65-F5344CB8AC3E}">
        <p14:creationId xmlns:p14="http://schemas.microsoft.com/office/powerpoint/2010/main" val="3478760171"/>
      </p:ext>
    </p:extLst>
  </p:cSld>
  <p:clrMapOvr>
    <a:masterClrMapping/>
  </p:clrMapOvr>
</p:sld>
</file>

<file path=ppt/theme/theme1.xml><?xml version="1.0" encoding="utf-8"?>
<a:theme xmlns:a="http://schemas.openxmlformats.org/drawingml/2006/main" name="Легкий дым">
  <a:themeElements>
    <a:clrScheme name="Легкий дым">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Легкий дым">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Легкий дым">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85</TotalTime>
  <Words>143</Words>
  <Application>Microsoft Office PowerPoint</Application>
  <PresentationFormat>Широкоэкранный</PresentationFormat>
  <Paragraphs>22</Paragraphs>
  <Slides>9</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9</vt:i4>
      </vt:variant>
    </vt:vector>
  </HeadingPairs>
  <TitlesOfParts>
    <vt:vector size="14" baseType="lpstr">
      <vt:lpstr>Arial</vt:lpstr>
      <vt:lpstr>Century Gothic</vt:lpstr>
      <vt:lpstr>inherit</vt:lpstr>
      <vt:lpstr>Wingdings 3</vt:lpstr>
      <vt:lpstr>Легкий дым</vt:lpstr>
      <vt:lpstr>Сайт приемной комиссии АО «МУИТ»</vt:lpstr>
      <vt:lpstr>Сайт приемной комиссии АО «МУИТ»</vt:lpstr>
      <vt:lpstr>The relevance of the site is to familiarize future students and receive online consultations, as well as for students who want to study under the student exchange program to receive various information. To help learners remotely. </vt:lpstr>
      <vt:lpstr>   Responsibility of team members  </vt:lpstr>
      <vt:lpstr>Project features</vt:lpstr>
      <vt:lpstr>Main page</vt:lpstr>
      <vt:lpstr>For pupils</vt:lpstr>
      <vt:lpstr>Distance learning</vt:lpstr>
      <vt:lpstr>Contacts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Dalen Murat</dc:creator>
  <cp:lastModifiedBy>Dalen Murat</cp:lastModifiedBy>
  <cp:revision>7</cp:revision>
  <dcterms:created xsi:type="dcterms:W3CDTF">2020-10-23T07:15:41Z</dcterms:created>
  <dcterms:modified xsi:type="dcterms:W3CDTF">2020-10-23T08:41:30Z</dcterms:modified>
</cp:coreProperties>
</file>