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5" r:id="rId6"/>
    <p:sldId id="257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EDBB-8C2C-A614-0D0D-D5B1EDFFE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1A136-AB6D-4370-4DFE-F8C5ABC6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D16F-A4D6-2662-0B26-8BF78C47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F7E9-3F60-0E76-9BDD-71406272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7778-30DE-334F-ADD9-30053FCF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36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F367-6173-C596-C10E-79ADFE6B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E6414-2221-5F25-B118-98A762D8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D9CA-4B30-5F95-0B4D-8E2F93D7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88C4-B0E3-5312-88C3-9752F6B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0F34-AB2A-B687-DDCD-1512EB96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A9552-5D3E-E839-E3BC-E05C9466A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CEFD-D4C5-E284-4FE7-4687ED26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B3D9-CD00-F285-3FA9-FC35DEE5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C69B-66B9-71F4-A7E4-63B067E4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8E33-4FC3-E933-D5B0-8EF3D0C7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24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9098-F9A1-21CE-2FB0-61217F88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8C1C-F01F-52A1-6502-CA69942C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26F5-950C-E6E5-D9CA-4037178D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758E-EDD9-A387-08FA-58D1C641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9139-544F-1E8A-1197-6367D4D6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4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4FEB-8A8B-742E-C92D-AD6540BD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3411F-556F-EA5B-A23A-CF630675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6EF7-025C-48F6-B79E-4E228115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8CF2-2CFD-353B-C7BB-2F8B481A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8D1E-F117-0DB5-4914-D154064B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27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E178-C584-9D5A-7E8C-9A82D61E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01E0-7C8D-24E7-CB07-EF1E59545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6821-877C-12F8-59E5-A85C163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E45D0-281B-BC63-B189-906B449F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9473-BB54-ECA9-D42D-15ADD3DC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7FF8E-1E25-E349-FDAB-F8929D05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44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5714-C4D5-348A-18D3-A69C59C3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67DC7-8C43-6A77-7BA9-39BAEC3F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FEEE9-0D7D-AAEC-3374-E4FD7D426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283DC-B7C4-18FF-94E5-630A89767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AF727-5F33-6F9C-DD9D-EFB54C170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97F44-FA7E-9739-BDFD-1005E27C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AEB7B-8889-3EA5-88FC-4B99315D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E969-1B69-8D25-5F8B-0B6DC959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55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0F90-54BD-D4ED-6276-00677544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7237E-6CD9-8B2D-0D61-341A0E05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B565A-66C4-1ADA-9949-9B83C3F7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90B38-02B3-B284-EF0A-42582A50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7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0A954-818D-86A1-3E07-5EA58C6D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8BCBA-77DA-53BC-0DFA-375FFF88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5C96A-8213-6FC7-3226-35F02688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84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9387-BF27-3FB0-292B-E3E328AD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4A38-C5F9-02FB-6FB0-E5804D02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9914C-4520-23AF-27DC-4C1A2B7E2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BCBCD-60C7-8B8C-BE96-34B613C5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61265-4C28-A5B9-5AD4-33642F4A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3297-B977-8E96-521E-676544E1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7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3ACF-07A5-4FBE-0ECA-7F152603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481EB-2C93-CDFE-6DEF-CDD5D33DE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5D853-3D8F-AB64-EB5B-AE3E7DC2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DBE23-D7C2-6FFB-C23F-6DD6E8A7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E76F3-4FBF-C7C8-C900-BE6E26BC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1E8FD-D78A-2CCC-AB5D-74367D85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6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A6138-A6EE-5F67-A74D-07349574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BCB5E-71CD-5F6D-E2E9-3B13D99A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15D7A-48AC-9D22-8CDD-F4E093E20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16F5-A440-F7F1-25B1-9D4B58BC2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81C2-1270-5396-C1B6-9330C1E07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75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D85C0F-C02D-FEC4-9ACA-9E00BA67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55" y="632943"/>
            <a:ext cx="11297090" cy="58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3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726B83-1AA6-FDE1-7130-0AAF24B1D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BED27-E96A-9E15-858F-4D49D67B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Decide what to do now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3060D-AD30-43F4-8CD2-033D082C2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flow / IF, WHILE / SWITCH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45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B93302-0ECA-4B5A-17D4-741F2D9AD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" r="348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DCF6F-8A36-1C98-7DE5-99DE70ECA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now its time for you to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62B40-0641-4E60-438E-BACEF2285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homework</a:t>
            </a:r>
          </a:p>
          <a:p>
            <a:endParaRPr lang="en-US" dirty="0"/>
          </a:p>
          <a:p>
            <a:r>
              <a:rPr lang="en-US" dirty="0"/>
              <a:t>What did you expect? Your mother?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16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A5D7-C137-9538-BC2A-AB2AADEB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Reseach</a:t>
            </a:r>
            <a:r>
              <a:rPr lang="en-US" dirty="0"/>
              <a:t> 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AD93-4359-ECE4-E623-56ADCC6E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with different colors</a:t>
            </a:r>
          </a:p>
          <a:p>
            <a:r>
              <a:rPr lang="en-US" dirty="0"/>
              <a:t>Stop the while loop with a special input</a:t>
            </a:r>
          </a:p>
          <a:p>
            <a:r>
              <a:rPr lang="en-US" dirty="0"/>
              <a:t>Save all “wrong” guesses® and print them  after finding the correct number</a:t>
            </a:r>
          </a:p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98DCE-A132-12FD-8EDE-C240154E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44" y="3429000"/>
            <a:ext cx="4151490" cy="3113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B936E9-3083-0391-8E4B-DEB0CD5134CB}"/>
              </a:ext>
            </a:extLst>
          </p:cNvPr>
          <p:cNvSpPr txBox="1"/>
          <p:nvPr/>
        </p:nvSpPr>
        <p:spPr>
          <a:xfrm>
            <a:off x="8128000" y="4919134"/>
            <a:ext cx="134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that’s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32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49AC-8336-31BA-0DB1-25CBB994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Application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816D-9887-8FF4-26F6-8337931C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/ Rust / Go </a:t>
            </a:r>
            <a:r>
              <a:rPr lang="en-US"/>
              <a:t>/ Julia?</a:t>
            </a:r>
            <a:endParaRPr lang="en-US" dirty="0"/>
          </a:p>
          <a:p>
            <a:r>
              <a:rPr lang="en-US" dirty="0"/>
              <a:t>You think of a Number between x and y</a:t>
            </a:r>
          </a:p>
          <a:p>
            <a:r>
              <a:rPr lang="en-US" dirty="0" err="1"/>
              <a:t>numG</a:t>
            </a:r>
            <a:r>
              <a:rPr lang="en-US" dirty="0"/>
              <a:t>™ will guess your number</a:t>
            </a:r>
          </a:p>
          <a:p>
            <a:r>
              <a:rPr lang="en-US" dirty="0"/>
              <a:t>In the rare event the guess® is wrong</a:t>
            </a:r>
          </a:p>
          <a:p>
            <a:pPr marL="914400" lvl="1" indent="-457200">
              <a:buAutoNum type="arabicPeriod"/>
            </a:pPr>
            <a:r>
              <a:rPr lang="en-US" dirty="0"/>
              <a:t>Admit that number would have been better</a:t>
            </a:r>
          </a:p>
          <a:p>
            <a:pPr marL="914400" lvl="1" indent="-457200">
              <a:buAutoNum type="arabicPeriod"/>
            </a:pPr>
            <a:r>
              <a:rPr lang="en-US" dirty="0"/>
              <a:t>Tell </a:t>
            </a:r>
            <a:r>
              <a:rPr lang="en-US" dirty="0" err="1"/>
              <a:t>numG</a:t>
            </a:r>
            <a:r>
              <a:rPr lang="en-US" dirty="0"/>
              <a:t>© to go lower or higher</a:t>
            </a:r>
          </a:p>
          <a:p>
            <a:r>
              <a:rPr lang="de-DE" dirty="0"/>
              <a:t>You are happy and impressed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6E286-6253-2B8D-D9B4-E865BBBC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1690688"/>
            <a:ext cx="4699000" cy="36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6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4F1F-FAA6-F62A-B53E-A197F0A9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34DE-8C0B-8337-959C-29D90F45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Start from lowest and go up</a:t>
            </a:r>
          </a:p>
          <a:p>
            <a:pPr lvl="1"/>
            <a:r>
              <a:rPr lang="en-US" dirty="0"/>
              <a:t>If it works its not stupid</a:t>
            </a:r>
          </a:p>
          <a:p>
            <a:r>
              <a:rPr lang="en-US" dirty="0"/>
              <a:t>Select a random number yourself</a:t>
            </a:r>
          </a:p>
          <a:p>
            <a:pPr lvl="1"/>
            <a:r>
              <a:rPr lang="en-US" dirty="0"/>
              <a:t>Save those wrong (and very rare) guesses and skip in the future</a:t>
            </a:r>
            <a:endParaRPr lang="de-DE" dirty="0"/>
          </a:p>
          <a:p>
            <a:r>
              <a:rPr lang="en-US" dirty="0"/>
              <a:t>Distract the client with flirting</a:t>
            </a:r>
          </a:p>
          <a:p>
            <a:pPr lvl="1"/>
            <a:r>
              <a:rPr lang="en-US" dirty="0"/>
              <a:t>It has the desired end result</a:t>
            </a:r>
          </a:p>
          <a:p>
            <a:r>
              <a:rPr lang="en-US" dirty="0"/>
              <a:t>Start from lowest and go up 10 at a time</a:t>
            </a:r>
          </a:p>
          <a:p>
            <a:pPr lvl="1"/>
            <a:r>
              <a:rPr lang="en-US" dirty="0"/>
              <a:t>After all, if we skip it, you have to tell the program</a:t>
            </a:r>
          </a:p>
          <a:p>
            <a:pPr lvl="1"/>
            <a:r>
              <a:rPr lang="en-US" dirty="0"/>
              <a:t>Then we go 10 down and just go every number now</a:t>
            </a:r>
          </a:p>
          <a:p>
            <a:pPr lvl="1"/>
            <a:r>
              <a:rPr lang="en-US" dirty="0"/>
              <a:t>We are so smart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E125F-EF35-FFDF-8B43-0FF772BC9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249" y="1168399"/>
            <a:ext cx="2734751" cy="41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7E87-FC66-7F1F-CA1D-45022A83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 (Yours is better)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4C4E-569B-4938-B2FF-2C9C7278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current range by half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Guess that center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are too high?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 save last guess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Current range is lowest point to center 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from the top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We are too low?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We save last guess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Current range is center point to highest 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Start from the top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We guess correctly?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Dab on the haters? I guess…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06E07-C79F-DCA6-3115-069646C1D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3" t="5324" r="8958" b="2098"/>
          <a:stretch/>
        </p:blipFill>
        <p:spPr>
          <a:xfrm>
            <a:off x="7823200" y="1202266"/>
            <a:ext cx="3935489" cy="50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2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F7FAA3-08FA-2964-2336-6D673802A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4691E-3557-3B61-CBAA-8AF6D6F7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18205"/>
            <a:ext cx="11902017" cy="28527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Its time to end the boring stuff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F20C-E0E2-4B32-F314-31A59EE6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start our epic coding montage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15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BD67C0-23E5-CA62-F0D1-EA7F8DFD2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0D0DB-BC6F-3C85-04FB-7078AB00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Program Structure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52BC2-044C-ABFE-9B39-CD51CDFAD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41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DCDC3-CC38-4587-ADC4-94E965C4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DEDC9-74E5-6BC8-D3F7-D49B0B98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Declare Data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00789-F59B-569B-1573-6B77F301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with Types / Strings and Integers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13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A0935-0B2F-2D1A-E17C-88566F5F0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72F915-702D-2D11-CD1D-E233DE76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 the user Feedback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34AE4-36FF-7087-46E6-C94472E4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output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155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AACA6E-2F9B-77AA-8632-C83CB8879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6793BB-8444-1043-1190-7A0D68B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Take Input from the user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03DA9-41D9-C9D6-1C9C-C2833BA84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interaction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36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Define the Application</vt:lpstr>
      <vt:lpstr>Possible Solutions</vt:lpstr>
      <vt:lpstr>My Solution (Yours is better)</vt:lpstr>
      <vt:lpstr>Its time to end the boring stuff</vt:lpstr>
      <vt:lpstr>Basic Program Structure</vt:lpstr>
      <vt:lpstr>Declare Data</vt:lpstr>
      <vt:lpstr>Give the user Feedback</vt:lpstr>
      <vt:lpstr>Take Input from the user</vt:lpstr>
      <vt:lpstr>Decide what to do now</vt:lpstr>
      <vt:lpstr>And now its time for you to</vt:lpstr>
      <vt:lpstr>Reseach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Numer Guesser</dc:title>
  <dc:creator>Herr Goldbaum</dc:creator>
  <cp:lastModifiedBy>Herr Goldbaum</cp:lastModifiedBy>
  <cp:revision>5</cp:revision>
  <dcterms:created xsi:type="dcterms:W3CDTF">2022-05-13T22:31:42Z</dcterms:created>
  <dcterms:modified xsi:type="dcterms:W3CDTF">2022-05-13T23:57:24Z</dcterms:modified>
</cp:coreProperties>
</file>