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5" r:id="rId5"/>
    <p:sldId id="257" r:id="rId6"/>
    <p:sldId id="258" r:id="rId7"/>
    <p:sldId id="259" r:id="rId8"/>
    <p:sldId id="260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C15C-C222-EF47-6830-C45D65E3A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C856B-5918-6594-425D-F2DD1A26F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FF043-1EFF-1D74-B1AC-C4B058BE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E1D-6DD2-4B33-AA72-D7CD30DC5575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6928A-9168-DB28-A254-66F5A512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9C2FE-A277-D529-E376-7728C2D7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C75E-66F1-4403-8E5C-AC8DE051D5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16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1A47-344C-DFB6-CFA7-B654F6D1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D28DB-230C-399D-FF58-DEB77AA2D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6754B-ED85-8992-624A-3F6C32B3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E1D-6DD2-4B33-AA72-D7CD30DC5575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80130-150E-4393-303A-FCB60BC5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CA8C0-0276-1AF6-BC72-68FF43A26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C75E-66F1-4403-8E5C-AC8DE051D5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02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F72E8-E829-3491-8F50-FA40DBDBF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5271F-FC98-A659-804D-865E9C766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99336-7B79-0B1C-7AC0-10D9FDD57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E1D-6DD2-4B33-AA72-D7CD30DC5575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E805A-D3E0-C768-2B32-8BCCED86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48272-9EE1-CF7B-4289-7B336230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C75E-66F1-4403-8E5C-AC8DE051D5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61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834C-29FE-ECEB-E2FB-11E17E8DF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25AE4-6F71-60C2-22DB-C8BE79D1C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600E6-0D01-BC3C-43C3-1E03A7B0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E1D-6DD2-4B33-AA72-D7CD30DC5575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ECFD4-D782-E452-B40C-27BF1E66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50A16-2BC3-7BB2-CA21-203849C5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C75E-66F1-4403-8E5C-AC8DE051D5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58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1009-B400-DAD7-5175-AF29F6903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9BFC3-C025-49A3-7118-E2B98DF7F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047C5-BAE3-B8EA-BCEC-A31549B4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E1D-6DD2-4B33-AA72-D7CD30DC5575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5F5C6-9AF8-DA37-3170-EBE96B416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C788F-ADD9-3636-E812-D52A2DD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C75E-66F1-4403-8E5C-AC8DE051D5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82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E6FB-5888-2FF5-3BBB-49924B30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C62D9-3FD5-9845-D888-D33E35851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676A9-065A-49F8-1FBD-5847D3F2D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0759A-FBB9-5783-14C1-088CB3EB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E1D-6DD2-4B33-AA72-D7CD30DC5575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F360C-C100-DEE7-9DDD-A4C2A2AD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71B02-E3ED-3C6C-FA36-CAB9F3339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C75E-66F1-4403-8E5C-AC8DE051D5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61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3B6AA-29BC-A976-0C26-1804141FD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7C8A3-2DA4-DE9C-0D56-0BD73F207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6D02A-84D9-3164-EEDE-6DA466D6A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76D43-1130-B4E1-7F62-05ECDD813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9A54B-81B0-1B96-1EB5-151D27DE4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2D350-EFC0-921C-26A5-A5705673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E1D-6DD2-4B33-AA72-D7CD30DC5575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A309B2-D9EE-969D-D964-763B6067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8BF183-5C23-DE2C-D37C-09F46703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C75E-66F1-4403-8E5C-AC8DE051D5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60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6BE3C-C821-B239-F902-0935ADBFF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2A9AC-3D10-F016-B48A-A0D8722E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E1D-6DD2-4B33-AA72-D7CD30DC5575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FE6C5-D079-2DF1-627C-0D0A5569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30AB4-2026-7137-0C19-4F99E174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C75E-66F1-4403-8E5C-AC8DE051D5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58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6AE93E-28B0-798C-2F32-4E8225BBE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E1D-6DD2-4B33-AA72-D7CD30DC5575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F7384E-9957-6DCC-2965-53D35455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E229D-BEF7-07A0-A5E4-69C124E3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C75E-66F1-4403-8E5C-AC8DE051D5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11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8566-EA56-A3C0-792A-53E105C3C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274AA-7A32-19B2-7428-60BCA964E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4CFA0-6AF7-813A-7B37-4AD2320CE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E2408-2C33-8CC6-B81D-F16911DB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E1D-6DD2-4B33-AA72-D7CD30DC5575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ED5F-D664-FCF0-F2D0-8DFF791E3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4E0CF-09DB-DA72-EB45-A4256893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C75E-66F1-4403-8E5C-AC8DE051D5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08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AB85-6C53-E725-CF3D-9446B84F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5271A1-E5C1-8B03-EE57-E25DDDEDD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8FA41-AEE0-CA57-8EBE-E35FFC0FF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01B41-9798-04A3-D7AB-34A8F273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E1D-6DD2-4B33-AA72-D7CD30DC5575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8CAE4-4782-F90F-EB42-01D4405E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C1074-6C31-594B-1BDF-30D0C88A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C75E-66F1-4403-8E5C-AC8DE051D5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92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21365-1703-BA48-31CE-144C79D60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3FBCF-2FFC-E976-9CC7-0FF2380F7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3D98C-C838-D60A-3D08-62235FB21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66E1D-6DD2-4B33-AA72-D7CD30DC5575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D5E14-11E2-43A4-2A07-F8E4E0B00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3C2B6-B6B3-50E6-2627-2D4514294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4C75E-66F1-4403-8E5C-AC8DE051D5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489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eb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4E89-0EA5-AC15-B640-D1880BC8F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Assembly and System Architecture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2800A-E9CA-6D77-ABE8-6DDCAAB1F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Yep we are doing 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8487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5DC62-828A-7CE2-E926-0D4E916E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Its in Russian (</a:t>
            </a:r>
            <a:r>
              <a:rPr lang="en-US"/>
              <a:t>and old) </a:t>
            </a:r>
            <a:r>
              <a:rPr lang="en-US" dirty="0"/>
              <a:t>but still cool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DB676F-92B1-786C-C328-4205273DE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2143919"/>
            <a:ext cx="8667750" cy="3714750"/>
          </a:xfrm>
        </p:spPr>
      </p:pic>
    </p:spTree>
    <p:extLst>
      <p:ext uri="{BB962C8B-B14F-4D97-AF65-F5344CB8AC3E}">
        <p14:creationId xmlns:p14="http://schemas.microsoft.com/office/powerpoint/2010/main" val="3416771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4CAA-DACC-8C9A-C8FF-DAF34910E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Instructions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9833F9-7AA6-1A9F-475A-4CE2D0AB7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07" y="1825625"/>
            <a:ext cx="10288986" cy="4351338"/>
          </a:xfrm>
        </p:spPr>
      </p:pic>
    </p:spTree>
    <p:extLst>
      <p:ext uri="{BB962C8B-B14F-4D97-AF65-F5344CB8AC3E}">
        <p14:creationId xmlns:p14="http://schemas.microsoft.com/office/powerpoint/2010/main" val="416413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D4C2-1F0F-B2E0-3732-95004B87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Integers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DFC4EF-4C12-4E75-669D-58BFC85D3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735" y="2427859"/>
            <a:ext cx="6260362" cy="30426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EA1234-1FA6-4B44-5A4C-6041B4A45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097" y="2707746"/>
            <a:ext cx="4560040" cy="209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5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20126-2CA6-373C-27F1-38E50737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Floats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2942C9-F7FD-5616-B3D3-F6344E8E2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358" y="1825625"/>
            <a:ext cx="8901284" cy="4351338"/>
          </a:xfrm>
        </p:spPr>
      </p:pic>
    </p:spTree>
    <p:extLst>
      <p:ext uri="{BB962C8B-B14F-4D97-AF65-F5344CB8AC3E}">
        <p14:creationId xmlns:p14="http://schemas.microsoft.com/office/powerpoint/2010/main" val="2912992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B5A38-7148-17F5-F6C1-F6028FCD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/ 16 = 2^4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000078-B6FB-2724-E671-445E4A502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837" y="1554692"/>
            <a:ext cx="4043525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359910-7A2C-E359-679D-AF734C5D7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367" y="1554692"/>
            <a:ext cx="2126465" cy="459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5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B7C4-DF36-E1E4-3D8A-11B8CEE0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 / logical AND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B5C34D-0E30-DDC4-AD4B-449F5C660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398" y="1656821"/>
            <a:ext cx="435133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6AD6A0-DE2E-977D-DAD3-0D109CA72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94" y="1690688"/>
            <a:ext cx="4473575" cy="447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19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FB98-F43E-430F-834F-B1BB273C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 OR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34F6A4-E476-D684-6A10-A593AAF4E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1861344"/>
            <a:ext cx="4762500" cy="3924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8A6093-26D3-A171-11DA-49556F8A2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619" y="2192867"/>
            <a:ext cx="5291964" cy="31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4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C238-1CDF-5FD0-8118-0C3E87D5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Multiplexer</a:t>
            </a:r>
            <a:endParaRPr lang="de-DE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766B529-5061-FF75-91EB-188B8B8D2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66" y="2047611"/>
            <a:ext cx="8128000" cy="3467100"/>
          </a:xfrm>
        </p:spPr>
      </p:pic>
    </p:spTree>
    <p:extLst>
      <p:ext uri="{BB962C8B-B14F-4D97-AF65-F5344CB8AC3E}">
        <p14:creationId xmlns:p14="http://schemas.microsoft.com/office/powerpoint/2010/main" val="4161094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7C18F-D19E-60F4-82DF-41E46BFD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/ Memory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EEF979-1269-D4FD-FFB4-547787EC3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594" y="1851025"/>
            <a:ext cx="9007211" cy="4351338"/>
          </a:xfrm>
        </p:spPr>
      </p:pic>
    </p:spTree>
    <p:extLst>
      <p:ext uri="{BB962C8B-B14F-4D97-AF65-F5344CB8AC3E}">
        <p14:creationId xmlns:p14="http://schemas.microsoft.com/office/powerpoint/2010/main" val="2142249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A280-8571-899E-233A-CADA23F5F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Adder</a:t>
            </a:r>
            <a:endParaRPr lang="de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F82368-1E99-68D7-3B42-C52FC05946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866" y="1535290"/>
            <a:ext cx="7984067" cy="4983993"/>
          </a:xfrm>
        </p:spPr>
      </p:pic>
    </p:spTree>
    <p:extLst>
      <p:ext uri="{BB962C8B-B14F-4D97-AF65-F5344CB8AC3E}">
        <p14:creationId xmlns:p14="http://schemas.microsoft.com/office/powerpoint/2010/main" val="3150709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Assembly and System Architecture</vt:lpstr>
      <vt:lpstr>Binary Integers</vt:lpstr>
      <vt:lpstr>Binary Floats</vt:lpstr>
      <vt:lpstr>ASCII / 16 = 2^4</vt:lpstr>
      <vt:lpstr>Transistor / logical AND</vt:lpstr>
      <vt:lpstr>Logic  OR</vt:lpstr>
      <vt:lpstr>Multiplexer</vt:lpstr>
      <vt:lpstr>Register / Memory</vt:lpstr>
      <vt:lpstr>Adder</vt:lpstr>
      <vt:lpstr>Its in Russian (and old) but still cool</vt:lpstr>
      <vt:lpstr>CPU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and System Architecture</dc:title>
  <dc:creator>Herr Goldbaum</dc:creator>
  <cp:lastModifiedBy>Herr Goldbaum</cp:lastModifiedBy>
  <cp:revision>3</cp:revision>
  <dcterms:created xsi:type="dcterms:W3CDTF">2022-05-11T20:21:44Z</dcterms:created>
  <dcterms:modified xsi:type="dcterms:W3CDTF">2022-05-11T20:49:19Z</dcterms:modified>
</cp:coreProperties>
</file>