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4149-5CB2-1565-E7D5-2B5C3D3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28ED0-3C0A-ED7E-3EE9-40B806F33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0927-58C0-8546-88FC-029BB60F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8DF8-4EA3-32DE-A51B-30DEDAF0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770A-52C9-BD38-2AAE-FF15804F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5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B34-24DC-341C-678F-76E9861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9DA65-E69B-79F1-EF84-38B6EA15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5C5B-01BF-06C3-3E56-45D23A8B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87BF-06A0-490D-2AB5-D6D3518A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2A94-6A89-D96C-4DD9-2F248239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0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69075-595C-A45B-DA3A-7898C691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8E6DF-93EA-D9B5-3666-152A0E28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3295-D1F7-722D-AEE0-0D4AF04F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19A9-44F0-D9AB-C40D-A82B697A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65EB-A21D-A496-5E55-D931D27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83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7CC-6B76-E346-F2ED-AC6A17CC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8F69-4FC2-ACAF-2AF9-2BCE764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DCE7-0FC5-26B3-1598-58A0026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27C1-A4CB-2836-54B7-D274B6B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540B-25FD-CA75-8ECB-90FF9CDA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FC3-185D-9798-47C5-F572DE12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1392-D31C-6EB8-B36D-B89B75EA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5F61-CC51-37DE-8525-1856632B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5B54-8E76-7BEB-F428-81D8A6E5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7F3D-466D-DEAE-32F5-09B402DE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CDA1-B04A-FD83-F437-BBFF6FE4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EDCC-AD1E-ADD8-B56B-34B1BC81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049C-7691-FF5F-FD03-AA3CC739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761D-93A0-8088-921E-83A75F75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3557-9A4C-E0AA-08E6-D44E34E9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16B8-54B5-87B9-F71C-26E3C38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4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424F-DE9D-6716-1122-776969A3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FA74-5D0C-F7ED-5301-736D0FCE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4D53-61C1-5E8F-1F3D-8286CD1E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1A991-20C2-3E50-1274-9191F730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9EA3A-BB76-2A85-2607-64CB4AB6B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1F930-93C1-79D6-364C-A44DBDE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37E1D-6217-6415-D54F-F73D4940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BB67C-BC40-FB06-A6F2-520EDB98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24E7-8365-8BB1-172A-D44173C5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C419-04E8-CDDA-A120-3FD1D4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E362C-CED1-2ED6-6273-B035A995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F1CBB-34DF-0037-68D6-BF2DCCAD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7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D53F8-D58A-5124-FBEE-5FFDB70B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2430-8384-6420-878C-4679C14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D99E-634F-CC88-339E-48E2F5B9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F1ED-5F82-CD40-55F7-A75F7CB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2F63-2FAE-9273-452E-DD623AE6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46608-9C50-7B02-F1DA-E6B81671A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A87B-5AA3-2398-CAB8-26EE042E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B5FD-B660-BCAF-94C0-B12E0C4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CC86-CF55-F3D5-DAB1-7E403456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33ED-DD98-A5A9-8315-BD020F47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56225-14D7-A8F0-8F14-929F3A76E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F2612-4889-C86C-32A1-5D0A03B36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B4953-A98A-8610-CCDA-9762FF35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2902-5D34-6C0A-388E-14CE5772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5ABAA-EF16-17C2-4678-56092150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7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2287E-16AD-EF1D-6D4E-A03BAD9B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FC793-1A07-FD68-A7D8-24EA6C7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8327-8A42-1B4C-EDEE-46D918AE2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148A-2E03-41F2-89AF-13AE8F80A36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3F95-7E2C-48AE-0AD5-161EAD97A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A806-B93D-ED2C-3A1B-FC7CC22B7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3A0E-18F1-43E7-999F-06F82E2D1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dn.net/projects/mingw/downloads/68260/mingw-get-setup.ex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lrz.de/hm/devbox/-/wikis/Releases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BC23-AF49-AF33-B75B-1517CB49E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C852C-C7C4-D69D-CDD0-43257A378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want it to be similar between 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70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3E6E-EAED-B27E-12A9-9FD968E0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B94E-95A9-4FED-7743-7410ADF9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https://osdn.net/projects/mingw/downloads/68260/mingw-get-setup.exe/</a:t>
            </a:r>
            <a:endParaRPr lang="de-DE" dirty="0"/>
          </a:p>
          <a:p>
            <a:r>
              <a:rPr lang="de-DE" dirty="0"/>
              <a:t>Add ~/minGW/bin to PATH</a:t>
            </a:r>
          </a:p>
          <a:p>
            <a:r>
              <a:rPr lang="de-DE" dirty="0"/>
              <a:t> test with `g++ --version`</a:t>
            </a:r>
          </a:p>
        </p:txBody>
      </p:sp>
    </p:spTree>
    <p:extLst>
      <p:ext uri="{BB962C8B-B14F-4D97-AF65-F5344CB8AC3E}">
        <p14:creationId xmlns:p14="http://schemas.microsoft.com/office/powerpoint/2010/main" val="40464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D128-7F97-F12B-5860-00314C7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B09B-B252-D29D-67C5-2577B7AA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https://www.virtualbox.org/</a:t>
            </a:r>
            <a:endParaRPr lang="de-DE" dirty="0"/>
          </a:p>
          <a:p>
            <a:r>
              <a:rPr lang="de-DE" dirty="0">
                <a:hlinkClick r:id="rId3"/>
              </a:rPr>
              <a:t>https://gitlab.lrz.de/hm/devbox/-/wikis/Releases</a:t>
            </a:r>
            <a:endParaRPr lang="de-DE" dirty="0"/>
          </a:p>
          <a:p>
            <a:r>
              <a:rPr lang="de-DE" dirty="0"/>
              <a:t>Shell `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curl https://sh.rustup.rs -sSf | sh`</a:t>
            </a:r>
          </a:p>
          <a:p>
            <a:r>
              <a:rPr lang="de-DE" altLang="de-DE" dirty="0"/>
              <a:t>Shell `source $HOME/.cargo/env`</a:t>
            </a:r>
          </a:p>
          <a:p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with `rustc --version`</a:t>
            </a:r>
          </a:p>
          <a:p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2567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43E6-E339-FD3E-F1FE-F0C4942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8A01-E7DF-E576-86D2-2651C38B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golang</a:t>
            </a:r>
            <a:endParaRPr lang="en-US" dirty="0"/>
          </a:p>
          <a:p>
            <a:r>
              <a:rPr lang="de-DE" dirty="0"/>
              <a:t>https://go.dev/doc/install</a:t>
            </a:r>
          </a:p>
        </p:txBody>
      </p:sp>
    </p:spTree>
    <p:extLst>
      <p:ext uri="{BB962C8B-B14F-4D97-AF65-F5344CB8AC3E}">
        <p14:creationId xmlns:p14="http://schemas.microsoft.com/office/powerpoint/2010/main" val="72986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57E4-827E-4556-02FE-7A2FA41E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BA54-C683-B305-4770-56CA536B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Julia</a:t>
            </a:r>
          </a:p>
          <a:p>
            <a:r>
              <a:rPr lang="de-DE" dirty="0"/>
              <a:t>https://julialang.org/downloads/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6153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490D-0EE1-B4E4-6791-A165041E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want?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CDF6-A341-5EFD-C7B7-E81C72F2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Git? Google Drive?</a:t>
            </a:r>
          </a:p>
          <a:p>
            <a:r>
              <a:rPr lang="en-US" dirty="0"/>
              <a:t>VS Code? </a:t>
            </a:r>
            <a:r>
              <a:rPr lang="en-US" dirty="0" err="1"/>
              <a:t>NeoVim</a:t>
            </a:r>
            <a:r>
              <a:rPr lang="en-US" dirty="0"/>
              <a:t>?</a:t>
            </a:r>
          </a:p>
          <a:p>
            <a:r>
              <a:rPr lang="en-US" dirty="0"/>
              <a:t>A Windows Subsystem </a:t>
            </a:r>
            <a:r>
              <a:rPr lang="en-US"/>
              <a:t>for Linux?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7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Office Theme</vt:lpstr>
      <vt:lpstr>Setup</vt:lpstr>
      <vt:lpstr>C</vt:lpstr>
      <vt:lpstr>Rust</vt:lpstr>
      <vt:lpstr>Go</vt:lpstr>
      <vt:lpstr>Julia</vt:lpstr>
      <vt:lpstr>Do you want?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Herr Goldbaum</dc:creator>
  <cp:lastModifiedBy>Herr Goldbaum</cp:lastModifiedBy>
  <cp:revision>3</cp:revision>
  <dcterms:created xsi:type="dcterms:W3CDTF">2022-05-14T00:44:30Z</dcterms:created>
  <dcterms:modified xsi:type="dcterms:W3CDTF">2022-05-14T01:00:18Z</dcterms:modified>
</cp:coreProperties>
</file>