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.fntdata"/><Relationship Id="rId6" Type="http://schemas.openxmlformats.org/officeDocument/2006/relationships/slide" Target="slides/slide1.xml"/><Relationship Id="rId18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12879f9b0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12879f9b0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chemeClr val="dk1"/>
                </a:solidFill>
              </a:rPr>
              <a:t>Базы данных о походке: краткое содержание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Введение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Базы данных о походке необходимы для оценки отношения правдоподобия идентичности людей.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В настоящее время такие базы данных не подходят для этой цели.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Проблемы: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Базы данных клинической походки неполны и неточны.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Базы данных видео походки не содержат информации о частоте встречаемости признаков.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 изучена зависимость между признаками походки.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Существующие базы данных: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Одна база данных, основанная на наблюдениях за 1007 людьми в Великобритании [2].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Недостаточно для расчета точных вероятностей.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Заключение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Нужны более полные и точные базы данных о походке.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Необходимо изучить зависимость между признаками походки.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Только после этого базы данных можно будет использовать для оценки отношения правдоподобия в судебной практике.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Важно отметить: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Существуют этические проблемы, связанные с созданием и использованием баз данных о походке.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Необходимо тщательно следить за тем, чтобы эти базы данных создавались и использовались справедливо и непредвзято.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12879f9b0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12879f9b0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chemeClr val="dk1"/>
                </a:solidFill>
              </a:rPr>
              <a:t>Заключение: Судебно-медицинский анализ походки сегодня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Ограничения: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Научная база судебно-медицинского анализа походки ограничена.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Недостаточно знаний о вариативности, различительной способности и взаимосвязи признаков походки.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Исследования применения в судебно-медицинской практике ограничены.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Способность наблюдателей оценивать особенности походки и их устойчивость у людей не изучены.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Базы данных признаков походки неполные.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 определена зависимость между признаками походки для расчета отношения правдоподобия.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Точность и достоверность количественной оценки признаков походки по видеоматериалам должны быть улучшены.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Рекомендации: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Провести дальнейшие исследования для расширения знаний о походке.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Изучить методы оценки наблюдателями и устойчивость признаков походки.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Расширить базы данных признаков походки.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Определить зависимость между признаками походки.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Улучшить точность и достоверность количественной оценки признаков походки по видеоматериалам.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Разработать методы, учитывающие различные обстоятельства съемки.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Важно отметить: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Существуют этические проблемы, связанные с использованием судебно-медицинского анализа походки.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Необходимо тщательно следить за тем, чтобы этот метод использовался справедливо и непредвзято.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Судебно-медицинский анализ походки - это развивающийся метод, который может быть ценным инструментом в криминалистике, но его следует использовать с осторожностью и осознанием его ограничений.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В целом, судебно-медицинский анализ походки - это многообещающая область, но для его широкого применения в судебно-медицинской практике требуются дальнейшие исследования и разработки.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12879fa3b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12879fa3b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12879fa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12879fa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12879fa3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12879fa3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12879fa3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12879fa3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12879fa3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12879fa3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Введение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Анализ походки - это метод криминалистической экспертизы, который использует паттерны походки человека для его идентификации. Хотя этот метод может быть ценным инструментом, важно понимать, что на него могут влиять различные факторы, в том числе скорость ходьбы.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Влияние скорости ходьбы на углы суставов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Исследования показали, что углы суставов человека меняются в зависимости от скорости ходьбы. В частности, было обнаружено, что: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Углы сгибания суставов больше всего </a:t>
            </a:r>
            <a:r>
              <a:rPr b="1" lang="ru">
                <a:solidFill>
                  <a:schemeClr val="dk1"/>
                </a:solidFill>
              </a:rPr>
              <a:t>влияют на скорость ходьбы</a:t>
            </a:r>
            <a:r>
              <a:rPr lang="ru">
                <a:solidFill>
                  <a:schemeClr val="dk1"/>
                </a:solidFill>
              </a:rPr>
              <a:t> в средней стойке и середине цикла походки (от 30% до 80% цикла).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Во время остальной части цикла ходьбы, особенно при вставании с носка (50-60% цикла), походка слишком вариативна, чтобы сравнивать углы сгибания суставов отдельно.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Сравнение углов суставов </a:t>
            </a:r>
            <a:r>
              <a:rPr b="1" lang="ru">
                <a:solidFill>
                  <a:schemeClr val="dk1"/>
                </a:solidFill>
              </a:rPr>
              <a:t>спереди</a:t>
            </a:r>
            <a:r>
              <a:rPr lang="ru">
                <a:solidFill>
                  <a:schemeClr val="dk1"/>
                </a:solidFill>
              </a:rPr>
              <a:t> и при </a:t>
            </a:r>
            <a:r>
              <a:rPr b="1" lang="ru">
                <a:solidFill>
                  <a:schemeClr val="dk1"/>
                </a:solidFill>
              </a:rPr>
              <a:t>более высокой скорости ходьбы</a:t>
            </a:r>
            <a:r>
              <a:rPr lang="ru">
                <a:solidFill>
                  <a:schemeClr val="dk1"/>
                </a:solidFill>
              </a:rPr>
              <a:t> более подходит, чем сравнение сбоку и при более низкой скорости.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Влияние скорости ходьбы на различительную способность признаков походки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Различительная способность признака - это его способность </a:t>
            </a:r>
            <a:r>
              <a:rPr b="1" lang="ru">
                <a:solidFill>
                  <a:schemeClr val="dk1"/>
                </a:solidFill>
              </a:rPr>
              <a:t>отличать одного человека от другого</a:t>
            </a:r>
            <a:r>
              <a:rPr lang="ru">
                <a:solidFill>
                  <a:schemeClr val="dk1"/>
                </a:solidFill>
              </a:rPr>
              <a:t>. Исследования показали, что: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ru">
                <a:solidFill>
                  <a:schemeClr val="dk1"/>
                </a:solidFill>
              </a:rPr>
              <a:t>У взрослых</a:t>
            </a:r>
            <a:r>
              <a:rPr lang="ru">
                <a:solidFill>
                  <a:schemeClr val="dk1"/>
                </a:solidFill>
              </a:rPr>
              <a:t> частота правильной идентификации человека по его походке составляет от 33% до 90%, основываясь на кинематических временных рядах нижней части тела.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ru">
                <a:solidFill>
                  <a:schemeClr val="dk1"/>
                </a:solidFill>
              </a:rPr>
              <a:t>Переменные вида спереди</a:t>
            </a:r>
            <a:r>
              <a:rPr lang="ru">
                <a:solidFill>
                  <a:schemeClr val="dk1"/>
                </a:solidFill>
              </a:rPr>
              <a:t> имеют более высокую различительную способность, чем переменные вида сбоку и сверху.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ru">
                <a:solidFill>
                  <a:schemeClr val="dk1"/>
                </a:solidFill>
              </a:rPr>
              <a:t>100%-ная точность распознавания</a:t>
            </a:r>
            <a:r>
              <a:rPr lang="ru">
                <a:solidFill>
                  <a:schemeClr val="dk1"/>
                </a:solidFill>
              </a:rPr>
              <a:t> была достигнута при использовании трех углов сгибания бедра, голени и тазобедренного сустава спереди.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Заключение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Скорость ходьбы является важным фактором, который необходимо учитывать при анализе походки для криминалистических целей. По возможности следует сравнивать видеозаписи походки, снятые при </a:t>
            </a:r>
            <a:r>
              <a:rPr b="1" lang="ru">
                <a:solidFill>
                  <a:schemeClr val="dk1"/>
                </a:solidFill>
              </a:rPr>
              <a:t>одинаковой скорости</a:t>
            </a:r>
            <a:r>
              <a:rPr lang="ru">
                <a:solidFill>
                  <a:schemeClr val="dk1"/>
                </a:solidFill>
              </a:rPr>
              <a:t>. Если это невозможно, следует выбирать кадры из </a:t>
            </a:r>
            <a:r>
              <a:rPr b="1" lang="ru">
                <a:solidFill>
                  <a:schemeClr val="dk1"/>
                </a:solidFill>
              </a:rPr>
              <a:t>средней стойки</a:t>
            </a:r>
            <a:r>
              <a:rPr lang="ru">
                <a:solidFill>
                  <a:schemeClr val="dk1"/>
                </a:solidFill>
              </a:rPr>
              <a:t> или </a:t>
            </a:r>
            <a:r>
              <a:rPr b="1" lang="ru">
                <a:solidFill>
                  <a:schemeClr val="dk1"/>
                </a:solidFill>
              </a:rPr>
              <a:t>середины цикла походки</a:t>
            </a:r>
            <a:r>
              <a:rPr lang="ru">
                <a:solidFill>
                  <a:schemeClr val="dk1"/>
                </a:solidFill>
              </a:rPr>
              <a:t> для сравнения углов суставов.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Рекомендации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Дальнейшие исследования должны быть направлены на изучение </a:t>
            </a:r>
            <a:r>
              <a:rPr b="1" lang="ru">
                <a:solidFill>
                  <a:schemeClr val="dk1"/>
                </a:solidFill>
              </a:rPr>
              <a:t>меж- и внутрииндивидуальной вариативности</a:t>
            </a:r>
            <a:r>
              <a:rPr lang="ru">
                <a:solidFill>
                  <a:schemeClr val="dk1"/>
                </a:solidFill>
              </a:rPr>
              <a:t> признаков походки и их </a:t>
            </a:r>
            <a:r>
              <a:rPr b="1" lang="ru">
                <a:solidFill>
                  <a:schemeClr val="dk1"/>
                </a:solidFill>
              </a:rPr>
              <a:t>различительной способности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Эти знания следует учитывать при проведении судебно-медицинского анализа походки для оценки </a:t>
            </a:r>
            <a:r>
              <a:rPr b="1" lang="ru">
                <a:solidFill>
                  <a:schemeClr val="dk1"/>
                </a:solidFill>
              </a:rPr>
              <a:t>доказательственной ценности</a:t>
            </a:r>
            <a:r>
              <a:rPr lang="ru">
                <a:solidFill>
                  <a:schemeClr val="dk1"/>
                </a:solidFill>
              </a:rPr>
              <a:t> анализа.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При наличии возможности следует сравнивать видеозаписи походки, снятые в </a:t>
            </a:r>
            <a:r>
              <a:rPr b="1" lang="ru">
                <a:solidFill>
                  <a:schemeClr val="dk1"/>
                </a:solidFill>
              </a:rPr>
              <a:t>схожих условиях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12879fa3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12879fa3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12879f9b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12879f9b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chemeClr val="dk1"/>
                </a:solidFill>
              </a:rPr>
              <a:t>Криминалистический анализ походки: краткое содержание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Введение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Криминалистический анализ походки использует 2D-видео для идентификации людей.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Точность 2D-анализа ниже, чем 3D-анализа, из-за ограничений разрешения, размера объекта и т. д.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Сравнение углов суставов по видео не является надежным из-за вариабельности и низкой точности.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Типы криминалистического анализа походки: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">
                <a:solidFill>
                  <a:schemeClr val="dk1"/>
                </a:solidFill>
              </a:rPr>
              <a:t>Автоматизированное распознавание походки: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>
                <a:solidFill>
                  <a:schemeClr val="dk1"/>
                </a:solidFill>
              </a:rPr>
              <a:t>Ограниченное или отсутствующее вмешательство пользователя.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>
                <a:solidFill>
                  <a:schemeClr val="dk1"/>
                </a:solidFill>
              </a:rPr>
              <a:t>Использует алгоритмы для извлечения признаков походки из видео.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">
                <a:solidFill>
                  <a:schemeClr val="dk1"/>
                </a:solidFill>
              </a:rPr>
              <a:t>Наблюдательный анализ походки: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>
                <a:solidFill>
                  <a:schemeClr val="dk1"/>
                </a:solidFill>
              </a:rPr>
              <a:t>Вручная оценка признаков походки обученным экспертом.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>
                <a:solidFill>
                  <a:schemeClr val="dk1"/>
                </a:solidFill>
              </a:rPr>
              <a:t>Может включать оценку углов суставов, паттернов походки и т. д.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Рисунок 1:</a:t>
            </a:r>
            <a:r>
              <a:rPr lang="ru">
                <a:solidFill>
                  <a:schemeClr val="dk1"/>
                </a:solidFill>
              </a:rPr>
              <a:t> Типы криминалистического анализа походки.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Заключение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Криминалистический анализ походки - это сложная область, требующая специализированных знаний и оборудования.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Важно понимать ограничения 2D-анализа при интерпретации результатов.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Выбор метода криминалистического анализа походки зависит от конкретных обстоятельств дела.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12879f9b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12879f9b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chemeClr val="dk1"/>
                </a:solidFill>
              </a:rPr>
              <a:t>Алгоритмы распознавания походки: краткое содержание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Современные алгоритмы распознавания походки делятся на два типа: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">
                <a:solidFill>
                  <a:schemeClr val="dk1"/>
                </a:solidFill>
              </a:rPr>
              <a:t>Основанные на модели: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>
                <a:solidFill>
                  <a:schemeClr val="dk1"/>
                </a:solidFill>
              </a:rPr>
              <a:t>Сравнивают видео с заранее определенной моделью человеческого тела.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>
                <a:solidFill>
                  <a:schemeClr val="dk1"/>
                </a:solidFill>
              </a:rPr>
              <a:t>Извлекают характеристики, такие как длина шага и углы суставов.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>
                <a:solidFill>
                  <a:schemeClr val="dk1"/>
                </a:solidFill>
              </a:rPr>
              <a:t>Точность: 80%-95%.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">
                <a:solidFill>
                  <a:schemeClr val="dk1"/>
                </a:solidFill>
              </a:rPr>
              <a:t>Основанные на силуэтах: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>
                <a:solidFill>
                  <a:schemeClr val="dk1"/>
                </a:solidFill>
              </a:rPr>
              <a:t>Не требуют предварительных знаний о человеческом теле.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>
                <a:solidFill>
                  <a:schemeClr val="dk1"/>
                </a:solidFill>
              </a:rPr>
              <a:t>Используют последовательность силуэтов человека.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>
                <a:solidFill>
                  <a:schemeClr val="dk1"/>
                </a:solidFill>
              </a:rPr>
              <a:t>Точность: 94%-99%.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Ограничения: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Низкая точность в реальных условиях из-за изменений в видеоматериалах.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 используются в криминалистике из-за этих ограничений.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Частично автоматизированные методы: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Используют ручной ввод данных для повышения точности.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Применяются в некоторых случаях, например, для расчета пройденного расстояния.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 заменяют полностью работу экспертов-аналитиков.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Заключение: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Алгоритмы распознавания походки имеют потенциал, но пока не готовы к широкому применению в криминалистике.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Требуются дальнейшие исследования для повышения точности и надежности.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Частично автоматизированные методы могут быть полезны в некоторых случаях.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Важно отметить: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Существуют этические проблемы, связанные с использованием алгоритмов распознавания походки.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Необходимо тщательно следить за тем, чтобы эти алгоритмы использовались справедливо и непредвзято.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12879f9b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12879f9b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chemeClr val="dk1"/>
                </a:solidFill>
              </a:rPr>
              <a:t>Судебно-медицинский анализ походки, основанный на наблюдении: краткое содержание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Введение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Распознавание людей по походке возможно, но сложно.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Уровень распознавания друзьями друг друга составляет 36-38%.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Для незнакомцев уровень распознавания еще ниже.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Судебно-медицинский анализ походки: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 используется для прямого распознавания, а для сравнения.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Оценивает наличие/отсутствие определенных особенностей походки.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Основан на клинических исследованиях с ограниченной надежностью.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Точность: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Опытные аналитики правильно сопоставляют походку в 71% случаев.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Точность зависит от качества видео (угол обзора, частота кадров).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Заключение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Судебно-медицинский анализ походки может быть полезным инструментом, но его следует использовать с осторожностью.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Необходимы дальнейшие исследования для повышения точности и надежности.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Важно использовать видеоматериалы высокого качества.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Важно отметить: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Существуют этические проблемы, связанные с использованием судебно-медицинского анализа походки.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Необходимо тщательно следить за тем, чтобы этот метод использовался справедливо и непредвзято.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Распознавание походки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Логунков 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Чесноков Ч.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6112-100503D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Базы данных о походке</a:t>
            </a:r>
            <a:r>
              <a:rPr b="0" lang="ru" sz="11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383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Проблемы: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Базы данных клинической походки неполны и неточны.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Базы данных видео походки не содержат информации о частоте встречаемости признаков.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 изучена зависимость между признаками походки.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Существующие базы данных: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Одна база данных, основанная на наблюдениях за 1007 людьми в Великобритании.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Недостаточно для расчета точных вероятностей.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100" y="1301838"/>
            <a:ext cx="4694100" cy="3117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 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Ограничения: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Научная база судебно-медицинского анализа походки ограничена.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Недостаточно знаний о вариативности, различительной способности и взаимосвязи признаков походки.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Исследования применения в судебно-медицинской практике ограничены.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Способность наблюдателей оценивать особенности походки и их устойчивость у людей не изучены.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Базы данных признаков походки неполные.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 определена зависимость между признаками походки для расчета отношения правдоподобия.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Точность и достоверность количественной оценки признаков походки по видеоматериалам должны быть улучшены.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 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Рекомендации: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Провести дальнейшие исследования для расширения знаний о походке.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Изучить методы оценки наблюдателями и устойчивость признаков походки.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Расширить базы данных признаков походки.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Определить зависимость между признаками походки.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Улучшить точность и достоверность количественной оценки признаков походки по видеоматериалам.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Разработать методы, учитывающие различные обстоятельства съемки.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99050"/>
            <a:ext cx="36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Нет сомнений в различиях в походке человека: большинство людей помнят случаи,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когда они узнавали друзей или родственников по их походке. Походка определяется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тип движений, используемый при передвижении . В этом обзоре мы исследуем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научную основу и применение криминалистического анализа походки. В презентации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рассматриваются научные основы криминалистического анализа походки: что известно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 вариациях походки и какие методы криминалистического анализа походки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существуют на данный момент.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Бароподометрический анализ походки с использованием подножки в  антропометрии | Премиум Фото"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024" y="1407600"/>
            <a:ext cx="4463651" cy="29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2977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Вступление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Н</a:t>
            </a:r>
            <a:r>
              <a:rPr lang="ru" sz="2000">
                <a:solidFill>
                  <a:srgbClr val="000000"/>
                </a:solidFill>
              </a:rPr>
              <a:t>аучные основы криминалистического анализа походки</a:t>
            </a:r>
            <a:endParaRPr sz="20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 криминалистическом анализе походки проводится сравнение особенностей походки преступника и подозреваемого. Чтобы признак был полезен для дифференциации между испытуемыми, он должен быть согласован внутри индивида, отличаться между отдельными людьми, и эти различия должны быть измеримыми. Это требует знания различий в особенностях походки внутри испытуемых и между ними.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519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Различия в походке </a:t>
            </a:r>
            <a:endParaRPr sz="20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694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Золотым стандартом для измерения походки является трехмерный (3D) анализ движений в лаборатории. Пространственно-временные характеристики, такие как длина и частота шага, и кинематические переменные, такие как углы наклона суставов и сегментов во время цикла ходьбы, могут быть рассчитаны на основе расположения маркеров на анатомических ориентирах.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886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Межпредметная вариативность походки</a:t>
            </a:r>
            <a:endParaRPr sz="20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718950"/>
            <a:ext cx="816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Исследования показали, что углы суставов человека меняются в зависимости от скорости ходьбы. В частности, было обнаружено, что: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Углы сгибания суставов больше всего </a:t>
            </a:r>
            <a:r>
              <a:rPr b="1"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влияют на скорость ходьбы</a:t>
            </a: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в средней стойке и середине цикла походки (от 30% до 80% цикла).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Во время остальной части цикла ходьбы, особенно при вставании с носка (50-60% цикла), походка слишком вариативна, чтобы сравнивать углы сгибания суставов отдельно.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Сравнение углов суставов </a:t>
            </a:r>
            <a:r>
              <a:rPr b="1"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спереди</a:t>
            </a: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и при </a:t>
            </a:r>
            <a:r>
              <a:rPr b="1"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более высокой скорости ходьбы</a:t>
            </a: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более подходит, чем сравнение сбоку и при более низкой скорости.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13" y="2602250"/>
            <a:ext cx="73437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Влияние скорости ходьбы на различительную способность признаков походки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Различительная способность признака - это его способность </a:t>
            </a:r>
            <a:r>
              <a:rPr b="1"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отличать одного человека от другого</a:t>
            </a: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Исследования показали, что: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 взрослых</a:t>
            </a: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частота правильной идентификации человека по его походке составляет от 33% до 90%, основываясь на кинематических временных рядах нижней части тела.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Переменные вида спереди</a:t>
            </a: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имеют более высокую различительную способность, чем переменные вида сбоку и сверху.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100%-ная точность распознавания</a:t>
            </a: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была достигнута при использовании трех углов сгибания бедра, голени и тазобедренного сустава спереди.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Методы криминалистического анализа походки</a:t>
            </a:r>
            <a:r>
              <a:rPr b="0" lang="ru" sz="11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Криминалистический анализ походки использует 2D-видео для идентификации людей.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Точность 2D-анализа ниже, чем 3D-анализа, из-за ограничений разрешения, размера объекта и т. д.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Сравнение углов суставов по видео не является надежным из-за вариабельности и низкой точности.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Типы криминалистического анализа походки: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b="1"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Автоматизированное распознавание походки: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Ограниченное или отсутствующее вмешательство пользователя.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Использует алгоритмы для извлечения признаков походки из видео.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b="1"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Наблюдательный анализ походки: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Вручная оценка признаков походки обученным экспертом.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Может включать оценку углов суставов, паттернов походки и т. д.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Алгоритмы распознавания походки</a:t>
            </a:r>
            <a:r>
              <a:rPr b="0" lang="ru" sz="11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46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Современные алгоритмы распознавания походки делятся на два типа: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b="1"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Основанные на модели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b="1"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Основанные на силуэтах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Ограничения: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Низкая точность.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 используются в криминалистике.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Частично автоматизированные методы: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Используют ручной ввод данных для повышения точности.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Применяются для расчета расстояния 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 заменяют работу экспертов.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125" y="1395650"/>
            <a:ext cx="41289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Судебно-медицинский анализ походки, основанный на наблюдении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21950"/>
            <a:ext cx="4089900" cy="3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Судебно-медицинский анализ походки: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 используется для прямого распознавания, а для сравнения.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Оценивает наличие/отсутствие определенных особенностей походки.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Основан на клинических исследованиях с ограниченной надежностью.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Точность: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Опытные аналитики правильно сопоставляют походку в 71% случаев.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Точность зависит от качества видео (угол обзора, частота кадров).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