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aleway" panose="020B0604020202020204" pitchFamily="2" charset="-52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12879f9b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12879f9b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chemeClr val="dk1"/>
                </a:solidFill>
              </a:rPr>
              <a:t>Алгоритмы распознавания походки: краткое содержание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Современные алгоритмы распознавания походки делятся на два типа: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b="1">
                <a:solidFill>
                  <a:schemeClr val="dk1"/>
                </a:solidFill>
              </a:rPr>
              <a:t>Основанные на модели:</a:t>
            </a: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Сравнивают видео с заранее определенной моделью человеческого тела.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Извлекают характеристики, такие как длина шага и углы суставов.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Точность: 80%-95%.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b="1">
                <a:solidFill>
                  <a:schemeClr val="dk1"/>
                </a:solidFill>
              </a:rPr>
              <a:t>Основанные на силуэтах:</a:t>
            </a: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Не требуют предварительных знаний о человеческом теле.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Используют последовательность силуэтов человека.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Точность: 94%-99%.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Ограничения: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Низкая точность в реальных условиях из-за изменений в видеоматериалах.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используются в криминалистике из-за этих ограничений.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Частично автоматизированные методы: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Используют ручной ввод данных для повышения точности.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Применяются в некоторых случаях, например, для расчета пройденного расстояния.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заменяют полностью работу экспертов-аналитиков.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Заключение: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Алгоритмы распознавания походки имеют потенциал, но пока не готовы к широкому применению в криминалистике.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Требуются дальнейшие исследования для повышения точности и надежности.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Частично автоматизированные методы могут быть полезны в некоторых случаях.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алгоритмов распознавания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эти алгоритмы использовались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2879f9b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12879f9b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chemeClr val="dk1"/>
                </a:solidFill>
              </a:rPr>
              <a:t>Судебно-медицинский анализ походки, основанный на наблюдении: краткое содержание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Распознавание людей по походке возможно, но сложно.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Уровень распознавания друзьями друг друга составляет 36-38%.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Для незнакомцев уровень распознавания еще ниже.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Судебно-медицинский анализ походки: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используется для прямого распознавания, а для сравнения.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Оценивает наличие/отсутствие определенных особенностей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Основан на клинических исследованиях с ограниченной надежностью.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Точность: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Опытные аналитики правильно сопоставляют походку в 71% случаев.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зависит от качества видео (угол обзора, частота кадров).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Судебно-медицинский анализ походки может быть полезным инструментом, но его следует использовать с осторожностью.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Необходимы дальнейшие исследования для повышения точности и надежности.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Важно использовать видеоматериалы высокого качества.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судебно-медицинского анализа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этот метод использовался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2879f9b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12879f9b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chemeClr val="dk1"/>
                </a:solidFill>
              </a:rPr>
              <a:t>Базы данных о походке: краткое содержание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о походке необходимы для оценки отношения правдоподобия идентичности людей.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 настоящее время такие базы данных не подходят для этой цели.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Проблемы: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клинической походки неполны и неточны.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видео походки не содержат информации о частоте встречаемости признаков.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изучена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Существующие базы данных: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Одна база данных, основанная на наблюдениях за 1007 людьми в Великобритании [2].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Недостаточно для расчета точных вероятностей.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Нужны более полные и точные базы данных о походке.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изучить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Только после этого базы данных можно будет использовать для оценки отношения правдоподобия в судебной практике.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созданием и использованием баз данных о походке.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эти базы данных создавались и использовались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2879f9b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2879f9b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chemeClr val="dk1"/>
                </a:solidFill>
              </a:rPr>
              <a:t>Заключение: Судебно-медицинский анализ походки сегодня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Ограничения: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Научная база судебно-медицинского анализа походки ограничена.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Недостаточно знаний о вариативности, различительной способности и взаимосвязи признаков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Исследования применения в судебно-медицинской практике ограничены.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Способность наблюдателей оценивать особенности походки и их устойчивость у людей не изучены.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Базы данных признаков походки неполные.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 определена зависимость между признаками походки для расчета отношения правдоподобия.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и достоверность количественной оценки признаков походки по видеоматериалам должны быть улучшены.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Рекомендации: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Провести дальнейшие исследования для расширения знаний о походке.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Изучить методы оценки наблюдателями и устойчивость признаков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Расширить базы данных признаков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Определить зависимость между признаками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Улучшить точность и достоверность количественной оценки признаков походки по видеоматериалам.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Разработать методы, учитывающие различные обстоятельства съемки.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Важно отметить: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Существуют этические проблемы, связанные с использованием судебно-медицинского анализа походки.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Необходимо тщательно следить за тем, чтобы этот метод использовался справедливо и непредвзято.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Судебно-медицинский анализ походки - это развивающийся метод, который может быть ценным инструментом в криминалистике, но его следует использовать с осторожностью и осознанием его ограничений.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 целом, судебно-медицинский анализ походки - это многообещающая область, но для его широкого применения в судебно-медицинской практике требуются дальнейшие исследования и разработки.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12879fa3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12879fa3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12b6203d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12b6203d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2b6203d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2b6203d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2b6203d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2b6203d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Системы распознавания лиц и отпечатков пальцев не всегда эффективны.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Преступники используют маски и перчатки, чтобы их было сложно опознать.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Метод распознавания походки: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Невозможно скрыть походку.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На походку влияет множество факторов: обувь, усталость, анатомия человека.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2879fa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2879fa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2879fa3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2879fa3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2879fa3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2879fa3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12879fa3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12879fa3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Анализ походки - это метод криминалистической экспертизы, который использует паттерны походки человека для его идентификации. Хотя этот метод может быть ценным инструментом, важно понимать, что на него могут влиять различные факторы, в том числе скорость ходьбы.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Влияние скорости ходьбы на углы суставов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Исследования показали, что углы суставов человека меняются в зависимости от скорости ходьбы. В частности, было обнаружено, что: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Углы сгибания суставов больше всего </a:t>
            </a:r>
            <a:r>
              <a:rPr lang="ru" b="1">
                <a:solidFill>
                  <a:schemeClr val="dk1"/>
                </a:solidFill>
              </a:rPr>
              <a:t>влияют на скорость ходьбы</a:t>
            </a:r>
            <a:r>
              <a:rPr lang="ru">
                <a:solidFill>
                  <a:schemeClr val="dk1"/>
                </a:solidFill>
              </a:rPr>
              <a:t> в средней стойке и середине цикла походки (от 30% до 80% цикла).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Во время остальной части цикла ходьбы, особенно при вставании с носка (50-60% цикла), походка слишком вариативна, чтобы сравнивать углы сгибания суставов отдельно.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Сравнение углов суставов </a:t>
            </a:r>
            <a:r>
              <a:rPr lang="ru" b="1">
                <a:solidFill>
                  <a:schemeClr val="dk1"/>
                </a:solidFill>
              </a:rPr>
              <a:t>спереди</a:t>
            </a:r>
            <a:r>
              <a:rPr lang="ru">
                <a:solidFill>
                  <a:schemeClr val="dk1"/>
                </a:solidFill>
              </a:rPr>
              <a:t> и при </a:t>
            </a:r>
            <a:r>
              <a:rPr lang="ru" b="1">
                <a:solidFill>
                  <a:schemeClr val="dk1"/>
                </a:solidFill>
              </a:rPr>
              <a:t>более высокой скорости ходьбы</a:t>
            </a:r>
            <a:r>
              <a:rPr lang="ru">
                <a:solidFill>
                  <a:schemeClr val="dk1"/>
                </a:solidFill>
              </a:rPr>
              <a:t> более подходит, чем сравнение сбоку и при более низкой скорости.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Влияние скорости ходьбы на различительную способность признаков походки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Различительная способность признака - это его способность </a:t>
            </a:r>
            <a:r>
              <a:rPr lang="ru" b="1">
                <a:solidFill>
                  <a:schemeClr val="dk1"/>
                </a:solidFill>
              </a:rPr>
              <a:t>отличать одного человека от другого</a:t>
            </a:r>
            <a:r>
              <a:rPr lang="ru">
                <a:solidFill>
                  <a:schemeClr val="dk1"/>
                </a:solidFill>
              </a:rPr>
              <a:t>. Исследования показали, что: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b="1">
                <a:solidFill>
                  <a:schemeClr val="dk1"/>
                </a:solidFill>
              </a:rPr>
              <a:t>У взрослых</a:t>
            </a:r>
            <a:r>
              <a:rPr lang="ru">
                <a:solidFill>
                  <a:schemeClr val="dk1"/>
                </a:solidFill>
              </a:rPr>
              <a:t> частота правильной идентификации человека по его походке составляет от 33% до 90%, основываясь на кинематических временных рядах нижней части тела.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b="1">
                <a:solidFill>
                  <a:schemeClr val="dk1"/>
                </a:solidFill>
              </a:rPr>
              <a:t>Переменные вида спереди</a:t>
            </a:r>
            <a:r>
              <a:rPr lang="ru">
                <a:solidFill>
                  <a:schemeClr val="dk1"/>
                </a:solidFill>
              </a:rPr>
              <a:t> имеют более высокую различительную способность, чем переменные вида сбоку и сверху.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b="1">
                <a:solidFill>
                  <a:schemeClr val="dk1"/>
                </a:solidFill>
              </a:rPr>
              <a:t>100%-ная точность распознавания</a:t>
            </a:r>
            <a:r>
              <a:rPr lang="ru">
                <a:solidFill>
                  <a:schemeClr val="dk1"/>
                </a:solidFill>
              </a:rPr>
              <a:t> была достигнута при использовании трех углов сгибания бедра, голени и тазобедренного сустава спереди.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Скорость ходьбы является важным фактором, который необходимо учитывать при анализе походки для криминалистических целей. По возможности следует сравнивать видеозаписи походки, снятые при </a:t>
            </a:r>
            <a:r>
              <a:rPr lang="ru" b="1">
                <a:solidFill>
                  <a:schemeClr val="dk1"/>
                </a:solidFill>
              </a:rPr>
              <a:t>одинаковой скорости</a:t>
            </a:r>
            <a:r>
              <a:rPr lang="ru">
                <a:solidFill>
                  <a:schemeClr val="dk1"/>
                </a:solidFill>
              </a:rPr>
              <a:t>. Если это невозможно, следует выбирать кадры из </a:t>
            </a:r>
            <a:r>
              <a:rPr lang="ru" b="1">
                <a:solidFill>
                  <a:schemeClr val="dk1"/>
                </a:solidFill>
              </a:rPr>
              <a:t>средней стойки</a:t>
            </a:r>
            <a:r>
              <a:rPr lang="ru">
                <a:solidFill>
                  <a:schemeClr val="dk1"/>
                </a:solidFill>
              </a:rPr>
              <a:t> или </a:t>
            </a:r>
            <a:r>
              <a:rPr lang="ru" b="1">
                <a:solidFill>
                  <a:schemeClr val="dk1"/>
                </a:solidFill>
              </a:rPr>
              <a:t>середины цикла походки</a:t>
            </a:r>
            <a:r>
              <a:rPr lang="ru">
                <a:solidFill>
                  <a:schemeClr val="dk1"/>
                </a:solidFill>
              </a:rPr>
              <a:t> для сравнения углов суставов.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Рекомендации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Дальнейшие исследования должны быть направлены на изучение </a:t>
            </a:r>
            <a:r>
              <a:rPr lang="ru" b="1">
                <a:solidFill>
                  <a:schemeClr val="dk1"/>
                </a:solidFill>
              </a:rPr>
              <a:t>меж- и внутрииндивидуальной вариативности</a:t>
            </a:r>
            <a:r>
              <a:rPr lang="ru">
                <a:solidFill>
                  <a:schemeClr val="dk1"/>
                </a:solidFill>
              </a:rPr>
              <a:t> признаков походки и их </a:t>
            </a:r>
            <a:r>
              <a:rPr lang="ru" b="1">
                <a:solidFill>
                  <a:schemeClr val="dk1"/>
                </a:solidFill>
              </a:rPr>
              <a:t>различительной способности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Эти знания следует учитывать при проведении судебно-медицинского анализа походки для оценки </a:t>
            </a:r>
            <a:r>
              <a:rPr lang="ru" b="1">
                <a:solidFill>
                  <a:schemeClr val="dk1"/>
                </a:solidFill>
              </a:rPr>
              <a:t>доказательственной ценности</a:t>
            </a:r>
            <a:r>
              <a:rPr lang="ru">
                <a:solidFill>
                  <a:schemeClr val="dk1"/>
                </a:solidFill>
              </a:rPr>
              <a:t> анализа.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При наличии возможности следует сравнивать видеозаписи походки, снятые в </a:t>
            </a:r>
            <a:r>
              <a:rPr lang="ru" b="1">
                <a:solidFill>
                  <a:schemeClr val="dk1"/>
                </a:solidFill>
              </a:rPr>
              <a:t>схожих условиях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2879fa3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2879fa3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2879f9b0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2879f9b0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b="1">
                <a:solidFill>
                  <a:schemeClr val="dk1"/>
                </a:solidFill>
              </a:rPr>
              <a:t>Криминалистический анализ походки: краткое содержание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Введение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Криминалистический анализ походки использует 2D-видео для идентификации людей.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Точность 2D-анализа ниже, чем 3D-анализа, из-за ограничений разрешения, размера объекта и т. д.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Сравнение углов суставов по видео не является надежным из-за вариабельности и низкой точности.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Типы криминалистического анализа походки: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b="1">
                <a:solidFill>
                  <a:schemeClr val="dk1"/>
                </a:solidFill>
              </a:rPr>
              <a:t>Автоматизированное распознавание походки:</a:t>
            </a: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Ограниченное или отсутствующее вмешательство пользователя.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Использует алгоритмы для извлечения признаков походки из видео.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 b="1">
                <a:solidFill>
                  <a:schemeClr val="dk1"/>
                </a:solidFill>
              </a:rPr>
              <a:t>Наблюдательный анализ походки:</a:t>
            </a:r>
            <a:endParaRPr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Вручная оценка признаков походки обученным экспертом.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ru">
                <a:solidFill>
                  <a:schemeClr val="dk1"/>
                </a:solidFill>
              </a:rPr>
              <a:t>Может включать оценку углов суставов, паттернов походки и т. д.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Рисунок 1:</a:t>
            </a:r>
            <a:r>
              <a:rPr lang="ru">
                <a:solidFill>
                  <a:schemeClr val="dk1"/>
                </a:solidFill>
              </a:rPr>
              <a:t> Типы криминалистического анализа походки.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b="1">
                <a:solidFill>
                  <a:schemeClr val="dk1"/>
                </a:solidFill>
              </a:rPr>
              <a:t>Заключение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Криминалистический анализ походки - это сложная область, требующая специализированных знаний и оборудования.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Важно понимать ограничения 2D-анализа при интерпретации результатов.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>
                <a:solidFill>
                  <a:schemeClr val="dk1"/>
                </a:solidFill>
              </a:rPr>
              <a:t>Выбор метода криминалистического анализа походки зависит от конкретных обстоятельств дела.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60000" y="36000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Распознавание походки в криминалистике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60000" y="18000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00"/>
              <a:t>Логунков Андрей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00"/>
              <a:t>Чесноков Тимофей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400"/>
              <a:t>6112-100503D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Алгоритмы распознавания походки</a:t>
            </a:r>
            <a:r>
              <a:rPr lang="ru" sz="2000" b="0"/>
              <a:t> </a:t>
            </a:r>
            <a:endParaRPr sz="2000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0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Современные алгоритмы распознавания походки делятся на два типа: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Основанные на модели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Основанные на силуэтах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Ограничения: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Низкая точность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используются в криминалистике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Частично автоматизированные методы: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Используют ручной ввод данных для повышения точности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Применяются для расчета расстояния 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заменяют работу экспертов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125" y="1395650"/>
            <a:ext cx="4128900" cy="20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4804125" y="3460100"/>
            <a:ext cx="41289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Алгоритм распознавания походки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Судебно-медицинский анализ походки, основанный на наблюдении</a:t>
            </a:r>
            <a:endParaRPr sz="20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2746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Судебно-медицинский анализ походки: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используется для прямого распознавания, а для сравнения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Оценивает наличие/отсутствие определенных особенностей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Основан на клинических исследованиях с ограниченной надежностью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Точность: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Опытные аналитики правильно сопоставляют походку в 71% случаев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Точность зависит от качества видео (угол обзора, частота кадров)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Базы данных о походке</a:t>
            </a:r>
            <a:r>
              <a:rPr lang="ru" sz="2000" b="0"/>
              <a:t> </a:t>
            </a:r>
            <a:endParaRPr sz="2000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59999" y="1080000"/>
            <a:ext cx="478749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Проблемы: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Базы данных клинической походки неполны и неточны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Базы данных видео походки не содержат информации о частоте встречаемости признаков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изучена зависимость между признаками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Существующие базы данных: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Одна база данных, основанная на наблюдениях за 1007 людьми в Великобритании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Недостаточно для расчета точных вероятностей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369" y="1116875"/>
            <a:ext cx="3924332" cy="25471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4891275" y="3838250"/>
            <a:ext cx="40974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Базы данных о походке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Заключение </a:t>
            </a:r>
            <a:endParaRPr sz="2000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Ограничения: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Научная база судебно-медицинского анализа походки ограничена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Недостаточно знаний о вариативности, различительной способности и взаимосвязи признаков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Исследования применения в судебно-медицинской практике ограничены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Способность наблюдателей оценивать особенности походки и их устойчивость у людей не изучены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Базы данных признаков походки неполные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Не определена зависимость между признаками походки для расчета отношения правдоподобия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Точность и достоверность количественной оценки признаков походки по видеоматериалам должны быть улучшены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Заключение </a:t>
            </a:r>
            <a:endParaRPr sz="200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Рекомендации: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Провести дальнейшие исследования для расширения знаний о походке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Изучить методы оценки наблюдателями и устойчивость признаков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Расширить базы данных признаков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Определить зависимость между признаками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Улучшить точность и достоверность количественной оценки признаков походки по видеоматериалам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Разработать методы, учитывающие различные обстоятельства съемки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Благодарим за внимание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Содержание</a:t>
            </a:r>
            <a:endParaRPr sz="200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Вступление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Научные основы криминалистического анализа походки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Различия в походке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Межпредметная вариативность походки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Влияние скорости ходьбы на различительную способность признаков походки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Методы криминалистического анализа походки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Алгоритмы распознавания походки 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Судебно-медицинский анализ походки, основанный на наблюдении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Базы данных о походке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Заключение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Задача </a:t>
            </a:r>
            <a:endParaRPr sz="200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Изучить влияние различных факторов на походку человека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Рассмотреть различные методы анализа походки и выявить их недостатки и преимущества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60000" y="194835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Проблема</a:t>
            </a:r>
            <a:endParaRPr sz="20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60000" y="2657950"/>
            <a:ext cx="85206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Методы распознавания личности по походке являются эффективными, но нуждаются в доработке.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67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Походка определяется как тип движений, используемый при передвижении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 этом обзоре мы исследуем научную основу и применение криминалистического анализа походки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 презентации рассматриваются научные основы криминалистического анализа походки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" name="Google Shape;79;p16" descr="Бароподометрический анализ походки с использованием подножки в  антропометрии | Премиум Фото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24" y="1041600"/>
            <a:ext cx="4463651" cy="29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Вступление </a:t>
            </a:r>
            <a:endParaRPr sz="2000"/>
          </a:p>
        </p:txBody>
      </p:sp>
      <p:sp>
        <p:nvSpPr>
          <p:cNvPr id="81" name="Google Shape;81;p16"/>
          <p:cNvSpPr txBox="1"/>
          <p:nvPr/>
        </p:nvSpPr>
        <p:spPr>
          <a:xfrm>
            <a:off x="4285025" y="4015000"/>
            <a:ext cx="44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Анализ походки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Научные основы криминалистического анализа походки</a:t>
            </a:r>
            <a:endParaRPr sz="20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Проводится сравнение особенностей походки преступника и подозреваемого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Признак должен быть согласован внутри индивида, отличаться между отдельными людьми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Это требует знания различий в особенностях походки внутри испытуемых и между ними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Различия в походке </a:t>
            </a:r>
            <a:endParaRPr sz="20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Золотым стандартом для измерения походки является трехмерный (3D) анализ движений в лаборатории. 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Длина и частота шага, кинематические переменные, такие как углы наклона суставов и сегментов во время цикла ходьбы, могут быть рассчитаны на основе расположения маркеров на анатомических ориентирах.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200" y="2571750"/>
            <a:ext cx="6642176" cy="20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99150" y="4555350"/>
            <a:ext cx="6642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Различные методы анализа походки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Межпредметная вариативность походки</a:t>
            </a:r>
            <a:endParaRPr sz="20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16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Углы суставов человека меняются в зависимости от скорости ходьбы:</a:t>
            </a:r>
            <a:endParaRPr sz="13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Углы сгибания суставов больше всего </a:t>
            </a:r>
            <a:r>
              <a:rPr lang="ru" sz="13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влияют на скорость ходьбы</a:t>
            </a: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в средней стойке и середине цикла походки (от 30% до 80% цикла)</a:t>
            </a:r>
            <a:endParaRPr sz="13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Во время остальной части цикла ходьбы, особенно при вставании с носка (50-60% цикла), походка слишком вариативна, чтобы сравнивать углы сгибания суставов отдельно</a:t>
            </a:r>
            <a:endParaRPr sz="13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Сравнение углов суставов </a:t>
            </a:r>
            <a:r>
              <a:rPr lang="ru" sz="13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спереди</a:t>
            </a: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и при </a:t>
            </a:r>
            <a:r>
              <a:rPr lang="ru" sz="13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более высокой скорости ходьбы</a:t>
            </a:r>
            <a:r>
              <a:rPr lang="ru" sz="13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более подходит, чем сравнение сбоку и при более низкой скорости</a:t>
            </a:r>
            <a:endParaRPr sz="13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60000" y="193743"/>
            <a:ext cx="8309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2000" dirty="0"/>
              <a:t>Влияние скорости ходьбы на походку</a:t>
            </a:r>
            <a:endParaRPr sz="2000"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 взрослых</a:t>
            </a: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частота правильной идентификации человека по его походке составляет от 33% до 90%, основываясь на кинематических временных рядах нижней части тела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Переменные вида спереди</a:t>
            </a: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имеют более высокую различительную способность, чем переменные вида сбоку и сверху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100%-ная точность распознавания</a:t>
            </a: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была достигнута при использовании трех углов сгибания бедра, голени и тазобедренного сустава спереди</a:t>
            </a: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Методы криминалистического анализа походки</a:t>
            </a:r>
            <a:r>
              <a:rPr lang="ru" sz="2000" b="0"/>
              <a:t> </a:t>
            </a:r>
            <a:endParaRPr sz="20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Криминалистический анализ походки использует 2D-видео для идентификации людей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Точность 2D-анализа ниже, чем 3D-анализа, из-за ограничений разрешения, размера объекта и т. д.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ru" sz="1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Сравнение углов суставов по видео не является надежным из-за вариабельности и низкой точности</a:t>
            </a:r>
            <a:endParaRPr sz="14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Типы криминалистического анализа походки: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Автоматизированное распознавание походки: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ru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Ограниченное или отсутствующее вмешательство пользователя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ru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Использует алгоритмы для извлечения признаков походки из видео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ru" sz="1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Наблюдательный анализ походки:</a:t>
            </a:r>
            <a:endParaRPr sz="14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ru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Вручная оценка признаков походки обученным экспертом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ru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Может включать оценку углов суставов, паттернов походки и т. д.</a:t>
            </a:r>
            <a:endParaRPr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Microsoft Office PowerPoint</Application>
  <PresentationFormat>Экран (16:9)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Raleway</vt:lpstr>
      <vt:lpstr>Source Sans Pro</vt:lpstr>
      <vt:lpstr>Arial</vt:lpstr>
      <vt:lpstr>Plum</vt:lpstr>
      <vt:lpstr>Распознавание походки в криминалистике </vt:lpstr>
      <vt:lpstr>Содержание</vt:lpstr>
      <vt:lpstr>Задача </vt:lpstr>
      <vt:lpstr>Вступление </vt:lpstr>
      <vt:lpstr>Научные основы криминалистического анализа походки</vt:lpstr>
      <vt:lpstr>Различия в походке </vt:lpstr>
      <vt:lpstr>Межпредметная вариативность походки</vt:lpstr>
      <vt:lpstr>Влияние скорости ходьбы на походку</vt:lpstr>
      <vt:lpstr>Методы криминалистического анализа походки </vt:lpstr>
      <vt:lpstr>Алгоритмы распознавания походки </vt:lpstr>
      <vt:lpstr>Судебно-медицинский анализ походки, основанный на наблюдении</vt:lpstr>
      <vt:lpstr>Базы данных о походке </vt:lpstr>
      <vt:lpstr>Заключение </vt:lpstr>
      <vt:lpstr>Заключение </vt:lpstr>
      <vt:lpstr>Благодарим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походки в криминалистике </dc:title>
  <dc:creator>Андрей ^^</dc:creator>
  <cp:lastModifiedBy>Андрей ^^</cp:lastModifiedBy>
  <cp:revision>1</cp:revision>
  <dcterms:modified xsi:type="dcterms:W3CDTF">2024-05-30T09:09:40Z</dcterms:modified>
</cp:coreProperties>
</file>