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37" r:id="rId4"/>
    <p:sldId id="338" r:id="rId5"/>
    <p:sldId id="336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D0DF-68F5-4035-BC9B-E7D827D3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B61F-AFF3-4004-99BD-8015AB75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CD5B-8154-41AF-88B7-A538E4BE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A3A3-9B09-4D97-83BA-69E4AEE5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03B7-519E-44B3-B5A9-5C859B26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EC2-FC62-42CB-BCE6-8820FB43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DECA-276A-4B01-9273-2CB704E8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C7A9-FA60-4717-B8A2-2EFA6EE3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14DA-BCDB-4B1E-9DB9-76BA5C82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F6BC-3BDB-478F-B09D-43188C2A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450AE-EFDB-4F5C-BD03-A82C6A62D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E17B1-6D0E-4C59-AC39-FD6D7BFE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2A28-2FB5-4C1C-872E-5188895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1C92-2056-4E16-87E2-F1E7ABF1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7B50-253D-470B-9031-87B80C0D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4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295B-2734-44B1-8FBF-4445DA79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A947-2104-4FC8-9411-F42773B5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1AD1-9775-4B60-8341-DA1E6A1B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5567-A998-415F-8D98-C84CC2D5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ED91-160D-489E-9133-03510F39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8F0A-5636-47F0-84DB-1FAC834C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7D17-E210-4FDE-8B47-DDE1BFB0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0762-3763-498D-9F76-B996E138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1882-D549-4AC3-A05B-6038E43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A9DA-73FA-4B01-9771-DAD9F46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AFF0-668B-4EAA-8784-2E2B2903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3468-9089-4BCF-A316-9B47276A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B1658-3F02-4680-AF35-1ACC1BB49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6A09-C9A9-4F77-AAD5-229C5F4D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E045-0373-463A-A916-9F5F3210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1845-2086-4283-A0F6-AB8A1EC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6A73-E650-422D-8042-F7989E1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F8ECE-4F68-40AE-90D4-35096EAC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B8AD-CEA5-4C6A-B821-083AEA40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7328-4729-4F6A-9EEB-4ED42D559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27E7B-E80E-4C50-BF91-A5117B518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A99A-CCEF-4705-A215-170B8B79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A321C-A712-4568-A506-F7B9528E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2E552-7BC5-495A-96AE-C965ED9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26D5-7347-46C7-B16E-307A84AD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E9FD-1D0C-4E58-8A7A-7FF434E4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93D6B-EC0F-4F26-801B-54439657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2DBA8-C85A-4C05-B936-B061C18B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00065-E7ED-4CE0-A257-3528C6D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2FD0-36A2-4716-9279-9B546821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4773-AA7D-4FB3-B8D5-02D76E7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6CA-F219-4A05-BBD7-6CF12C8D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CF74-FDC5-4AFE-8495-77FAA14A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CAB44-D06A-40BF-85AD-AB114FA1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53F5-8A3D-40CB-9C46-CAE96DDC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4A59B-0DDC-4E53-B3EC-91FE2478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DCA70-7B9E-4D68-A5CE-8B78D67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2413-AC8B-47A1-9CC9-56C794D1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FC833-B887-4FA6-92FA-5E7E8B3DF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2C980-F427-47EC-AB66-EF46567A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114F-84C4-4F4A-AAC7-C0E1E59C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8A3B-A888-4D48-955E-535FF26F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B1E3-AE66-4B96-B09A-7F0E2F8D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9A035-367C-4A68-BF43-596B2A73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79A6-0AB8-48B2-9020-9121EB29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0C35-E0D9-4902-89F7-7886A51F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6FD6-0DEB-4B90-B229-B7C331943FF7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3288-05C1-41A8-AA7A-DAA13B353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BE61-D9BC-44F6-9511-F6251B93B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3068-A0BC-4C2F-BBF5-6B6F91E0D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58934-15AC-4504-89A9-0934CDC4D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z="1867"/>
              <a:pPr/>
              <a:t>1</a:t>
            </a:fld>
            <a:endParaRPr lang="en-GB" sz="1867" dirty="0"/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D001B65A-6106-411F-B049-B898BEA91CE3}"/>
              </a:ext>
            </a:extLst>
          </p:cNvPr>
          <p:cNvSpPr txBox="1"/>
          <p:nvPr/>
        </p:nvSpPr>
        <p:spPr>
          <a:xfrm>
            <a:off x="0" y="2508913"/>
            <a:ext cx="12192000" cy="184017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5333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Концепция Наименования Файлов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5333" dirty="0" err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UniBI</a:t>
            </a:r>
            <a:endParaRPr sz="53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9722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A846-F82F-4FFF-8A6A-DEDBCD99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6516"/>
            <a:ext cx="12192000" cy="4104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должна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визуализаций для национальной компании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КазМунайГаз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(КМГ)</a:t>
            </a:r>
          </a:p>
          <a:p>
            <a:pPr marL="186262" indent="0">
              <a:lnSpc>
                <a:spcPct val="150000"/>
              </a:lnSpc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должно быть путаницы с файлами и другими проектами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041F-6B7A-4BF6-A158-9C3A7B820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3142101D-2583-4137-BBC4-4AC4CC0AF93C}"/>
              </a:ext>
            </a:extLst>
          </p:cNvPr>
          <p:cNvSpPr txBox="1"/>
          <p:nvPr/>
        </p:nvSpPr>
        <p:spPr>
          <a:xfrm>
            <a:off x="0" y="0"/>
            <a:ext cx="12192000" cy="802808"/>
          </a:xfrm>
          <a:prstGeom prst="rect">
            <a:avLst/>
          </a:prstGeom>
          <a:solidFill>
            <a:srgbClr val="003366"/>
          </a:solidFill>
          <a:ln>
            <a:solidFill>
              <a:srgbClr val="063492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Задача</a:t>
            </a:r>
            <a:endParaRPr sz="37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ASPEX | LinkedIn">
            <a:extLst>
              <a:ext uri="{FF2B5EF4-FFF2-40B4-BE49-F238E27FC236}">
                <a16:creationId xmlns:a16="http://schemas.microsoft.com/office/drawing/2014/main" id="{BBEC9602-C2C7-40ED-A415-46D095D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136"/>
            <a:ext cx="1837403" cy="11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A846-F82F-4FFF-8A6A-DEDBCD99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2808"/>
            <a:ext cx="12192000" cy="5112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Дата_Компания_ИмяФамилия_Статус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8601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YYYYMMDD</a:t>
            </a:r>
          </a:p>
          <a:p>
            <a:pPr marL="186262" indent="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– заказчик проекта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Версирование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обозначается комбинацией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‘v’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цифрой. Если её нет, то документ финальный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6262" indent="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20220118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_KMG_Bauyrzhan_Batayev_v3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20220118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_KMG_Voronchinin_Ivan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041F-6B7A-4BF6-A158-9C3A7B820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3142101D-2583-4137-BBC4-4AC4CC0AF93C}"/>
              </a:ext>
            </a:extLst>
          </p:cNvPr>
          <p:cNvSpPr txBox="1"/>
          <p:nvPr/>
        </p:nvSpPr>
        <p:spPr>
          <a:xfrm>
            <a:off x="0" y="0"/>
            <a:ext cx="12192000" cy="802808"/>
          </a:xfrm>
          <a:prstGeom prst="rect">
            <a:avLst/>
          </a:prstGeom>
          <a:solidFill>
            <a:srgbClr val="003366"/>
          </a:solidFill>
          <a:ln>
            <a:solidFill>
              <a:srgbClr val="063492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Конвенция Наименования</a:t>
            </a:r>
            <a:endParaRPr sz="37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ASPEX | LinkedIn">
            <a:extLst>
              <a:ext uri="{FF2B5EF4-FFF2-40B4-BE49-F238E27FC236}">
                <a16:creationId xmlns:a16="http://schemas.microsoft.com/office/drawing/2014/main" id="{BBEC9602-C2C7-40ED-A415-46D095D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136"/>
            <a:ext cx="1837403" cy="11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A846-F82F-4FFF-8A6A-DEDBCD99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2808"/>
            <a:ext cx="12192000" cy="5112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заказчик запросил несколько проектов, то нужно также указать отдел к которому относится файл. Для конвенций можно использовать следующие аббревиатуры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DE, DS, BI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Дата_Компания_ИмяФамилия_Отдел_Статус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lnSpc>
                <a:spcPct val="15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20220118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_KMG_Bauyrzhan_Batayev_BI_v3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20220118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KMG_Voronchinin_Ivan_BI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041F-6B7A-4BF6-A158-9C3A7B820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3142101D-2583-4137-BBC4-4AC4CC0AF93C}"/>
              </a:ext>
            </a:extLst>
          </p:cNvPr>
          <p:cNvSpPr txBox="1"/>
          <p:nvPr/>
        </p:nvSpPr>
        <p:spPr>
          <a:xfrm>
            <a:off x="0" y="0"/>
            <a:ext cx="12192000" cy="802808"/>
          </a:xfrm>
          <a:prstGeom prst="rect">
            <a:avLst/>
          </a:prstGeom>
          <a:solidFill>
            <a:srgbClr val="003366"/>
          </a:solidFill>
          <a:ln>
            <a:solidFill>
              <a:srgbClr val="063492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Конвенция Наименования</a:t>
            </a:r>
            <a:endParaRPr sz="37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ASPEX | LinkedIn">
            <a:extLst>
              <a:ext uri="{FF2B5EF4-FFF2-40B4-BE49-F238E27FC236}">
                <a16:creationId xmlns:a16="http://schemas.microsoft.com/office/drawing/2014/main" id="{BBEC9602-C2C7-40ED-A415-46D095D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136"/>
            <a:ext cx="1837403" cy="11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4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A846-F82F-4FFF-8A6A-DEDBCD99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2808"/>
            <a:ext cx="12192000" cy="5112800"/>
          </a:xfrm>
        </p:spPr>
        <p:txBody>
          <a:bodyPr/>
          <a:lstStyle/>
          <a:p>
            <a:pPr marL="186262" indent="0">
              <a:lnSpc>
                <a:spcPct val="150000"/>
              </a:lnSpc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формат имеет несколько плюсов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дату в формате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8601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найти файл быстро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Уточняет имя нашего заказчика (организации)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 сотрудников ответственных за этот проект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041F-6B7A-4BF6-A158-9C3A7B820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3142101D-2583-4137-BBC4-4AC4CC0AF93C}"/>
              </a:ext>
            </a:extLst>
          </p:cNvPr>
          <p:cNvSpPr txBox="1"/>
          <p:nvPr/>
        </p:nvSpPr>
        <p:spPr>
          <a:xfrm>
            <a:off x="0" y="0"/>
            <a:ext cx="12192000" cy="802808"/>
          </a:xfrm>
          <a:prstGeom prst="rect">
            <a:avLst/>
          </a:prstGeom>
          <a:solidFill>
            <a:srgbClr val="003366"/>
          </a:solidFill>
          <a:ln>
            <a:solidFill>
              <a:srgbClr val="063492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Почему этот формат</a:t>
            </a:r>
            <a:r>
              <a:rPr lang="en-US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37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ASPEX | LinkedIn">
            <a:extLst>
              <a:ext uri="{FF2B5EF4-FFF2-40B4-BE49-F238E27FC236}">
                <a16:creationId xmlns:a16="http://schemas.microsoft.com/office/drawing/2014/main" id="{BBEC9602-C2C7-40ED-A415-46D095D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136"/>
            <a:ext cx="1837403" cy="11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0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A846-F82F-4FFF-8A6A-DEDBCD99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2808"/>
            <a:ext cx="12192000" cy="5112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следующие статусы по проекту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Progress: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выполняется сотрудником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отправлен заказчику на рассмотрение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после согласия тимлида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была принята заказчиком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9041F-6B7A-4BF6-A158-9C3A7B820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3142101D-2583-4137-BBC4-4AC4CC0AF93C}"/>
              </a:ext>
            </a:extLst>
          </p:cNvPr>
          <p:cNvSpPr txBox="1"/>
          <p:nvPr/>
        </p:nvSpPr>
        <p:spPr>
          <a:xfrm>
            <a:off x="0" y="0"/>
            <a:ext cx="12192000" cy="802808"/>
          </a:xfrm>
          <a:prstGeom prst="rect">
            <a:avLst/>
          </a:prstGeom>
          <a:solidFill>
            <a:srgbClr val="003366"/>
          </a:solidFill>
          <a:ln>
            <a:solidFill>
              <a:srgbClr val="063492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32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Статус по проекту</a:t>
            </a:r>
            <a:endParaRPr sz="3733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6" name="Picture 2" descr="ASPEX | LinkedIn">
            <a:extLst>
              <a:ext uri="{FF2B5EF4-FFF2-40B4-BE49-F238E27FC236}">
                <a16:creationId xmlns:a16="http://schemas.microsoft.com/office/drawing/2014/main" id="{BBEC9602-C2C7-40ED-A415-46D095D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136"/>
            <a:ext cx="1837403" cy="11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238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BATAYEV, BAUYRZHAN (UG)</dc:creator>
  <cp:lastModifiedBy>Bauyrzhan Batayev</cp:lastModifiedBy>
  <cp:revision>6</cp:revision>
  <dcterms:created xsi:type="dcterms:W3CDTF">2021-08-15T11:26:43Z</dcterms:created>
  <dcterms:modified xsi:type="dcterms:W3CDTF">2022-01-18T17:01:42Z</dcterms:modified>
</cp:coreProperties>
</file>