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1f18fb4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1f18fb4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25ab39b2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25ab39b2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c94c56a5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c94c56a5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25ab39b2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25ab39b2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f18fb4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f18fb4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b6f31fe010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b6f31fe010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1f18fb45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1f18fb45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1f18fb453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1f18fb453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1f18fb453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1f18fb453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25ab39b25a_2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25ab39b25a_2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24b6bd00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24b6bd00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e1f18fb453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e1f18fb453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25ab39b25a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25ab39b25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2.xml"/><Relationship Id="rId6" Type="http://schemas.openxmlformats.org/officeDocument/2006/relationships/slide" Target="/ppt/slides/slide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2"/>
          <p:cNvSpPr txBox="1"/>
          <p:nvPr>
            <p:ph idx="6" type="subTitle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2"/>
          <p:cNvSpPr txBox="1"/>
          <p:nvPr>
            <p:ph idx="8" type="subTitle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2"/>
          <p:cNvSpPr txBox="1"/>
          <p:nvPr>
            <p:ph hasCustomPrompt="1"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hasCustomPrompt="1"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hasCustomPrompt="1"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hasCustomPrompt="1"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3">
            <a:hlinkClick action="ppaction://hlinksldjump" r:id="rId3"/>
          </p:cNvPr>
          <p:cNvSpPr txBox="1"/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3">
            <a:hlinkClick action="ppaction://hlinksldjump" r:id="rId4"/>
          </p:cNvPr>
          <p:cNvSpPr txBox="1"/>
          <p:nvPr>
            <p:ph idx="3" type="title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>
            <a:hlinkClick action="ppaction://hlinksldjump" r:id="rId5"/>
          </p:cNvPr>
          <p:cNvSpPr txBox="1"/>
          <p:nvPr>
            <p:ph idx="5" type="title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>
            <a:hlinkClick/>
          </p:cNvPr>
          <p:cNvSpPr txBox="1"/>
          <p:nvPr>
            <p:ph idx="7" type="title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9" name="Google Shape;79;p13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4" type="title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5" type="title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action="ppaction://hlinksldjump" r:id="rId6"/>
          </p:cNvPr>
          <p:cNvSpPr txBox="1"/>
          <p:nvPr>
            <p:ph idx="16" type="title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>
            <a:hlinkClick/>
          </p:cNvPr>
          <p:cNvSpPr txBox="1"/>
          <p:nvPr>
            <p:ph idx="18" type="title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20" type="title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21" type="title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2" type="title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 flipH="1">
            <a:off x="1551000" y="1189015"/>
            <a:ext cx="2792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 flipH="1">
            <a:off x="1551000" y="3231115"/>
            <a:ext cx="2792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4225025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hasCustomPrompt="1" idx="2" type="title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27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2" name="Google Shape;122;p20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6" name="Google Shape;126;p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1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5" name="Google Shape;145;p2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602575" y="2030450"/>
            <a:ext cx="39006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title"/>
          </p:nvPr>
        </p:nvSpPr>
        <p:spPr>
          <a:xfrm>
            <a:off x="602575" y="150275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1963075" y="3016675"/>
            <a:ext cx="2540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title"/>
          </p:nvPr>
        </p:nvSpPr>
        <p:spPr>
          <a:xfrm>
            <a:off x="602575" y="2949025"/>
            <a:ext cx="136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5"/>
          <p:cNvSpPr txBox="1"/>
          <p:nvPr>
            <p:ph idx="5" type="subTitle"/>
          </p:nvPr>
        </p:nvSpPr>
        <p:spPr>
          <a:xfrm>
            <a:off x="1963075" y="3544375"/>
            <a:ext cx="2540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6" type="title"/>
          </p:nvPr>
        </p:nvSpPr>
        <p:spPr>
          <a:xfrm>
            <a:off x="602575" y="3476725"/>
            <a:ext cx="136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5" name="Google Shape;155;p2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613550" y="2030450"/>
            <a:ext cx="34773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2" type="title"/>
          </p:nvPr>
        </p:nvSpPr>
        <p:spPr>
          <a:xfrm>
            <a:off x="613550" y="150275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2073719" y="3016675"/>
            <a:ext cx="1350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4" type="title"/>
          </p:nvPr>
        </p:nvSpPr>
        <p:spPr>
          <a:xfrm>
            <a:off x="713225" y="3016675"/>
            <a:ext cx="1360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6"/>
          <p:cNvSpPr txBox="1"/>
          <p:nvPr>
            <p:ph idx="5" type="subTitle"/>
          </p:nvPr>
        </p:nvSpPr>
        <p:spPr>
          <a:xfrm>
            <a:off x="2073719" y="3801475"/>
            <a:ext cx="2082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6" type="title"/>
          </p:nvPr>
        </p:nvSpPr>
        <p:spPr>
          <a:xfrm>
            <a:off x="713225" y="3801475"/>
            <a:ext cx="1360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6"/>
          <p:cNvSpPr txBox="1"/>
          <p:nvPr>
            <p:ph idx="7" type="subTitle"/>
          </p:nvPr>
        </p:nvSpPr>
        <p:spPr>
          <a:xfrm>
            <a:off x="2073719" y="3409075"/>
            <a:ext cx="2082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8" type="title"/>
          </p:nvPr>
        </p:nvSpPr>
        <p:spPr>
          <a:xfrm>
            <a:off x="713225" y="3409075"/>
            <a:ext cx="1360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7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6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8"/>
          <p:cNvSpPr txBox="1"/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4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9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2" type="subTitle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4" type="subTitle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80" name="Google Shape;180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30"/>
          <p:cNvSpPr txBox="1"/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2" type="title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30"/>
          <p:cNvSpPr txBox="1"/>
          <p:nvPr>
            <p:ph idx="3" type="subTitle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4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8" name="Google Shape;188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1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2" type="title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31"/>
          <p:cNvSpPr txBox="1"/>
          <p:nvPr>
            <p:ph idx="3" type="subTitle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4" type="title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31"/>
          <p:cNvSpPr txBox="1"/>
          <p:nvPr>
            <p:ph idx="5" type="subTitle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8" name="Google Shape;198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32"/>
          <p:cNvSpPr txBox="1"/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2"/>
          <p:cNvSpPr txBox="1"/>
          <p:nvPr>
            <p:ph idx="3" type="title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" name="Google Shape;206;p32"/>
          <p:cNvSpPr txBox="1"/>
          <p:nvPr>
            <p:ph idx="4" type="subTitle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5" type="title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32"/>
          <p:cNvSpPr txBox="1"/>
          <p:nvPr>
            <p:ph idx="6" type="subTitle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720000" y="18883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subTitle"/>
          </p:nvPr>
        </p:nvSpPr>
        <p:spPr>
          <a:xfrm>
            <a:off x="5548375" y="1888375"/>
            <a:ext cx="2875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214" name="Google Shape;214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3"/>
          <p:cNvSpPr txBox="1"/>
          <p:nvPr>
            <p:ph idx="3" type="body"/>
          </p:nvPr>
        </p:nvSpPr>
        <p:spPr>
          <a:xfrm>
            <a:off x="602575" y="2343150"/>
            <a:ext cx="49458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4" type="body"/>
          </p:nvPr>
        </p:nvSpPr>
        <p:spPr>
          <a:xfrm>
            <a:off x="5548375" y="2343150"/>
            <a:ext cx="28755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5" type="subTitle"/>
          </p:nvPr>
        </p:nvSpPr>
        <p:spPr>
          <a:xfrm>
            <a:off x="720000" y="3708450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6" type="body"/>
          </p:nvPr>
        </p:nvSpPr>
        <p:spPr>
          <a:xfrm>
            <a:off x="661350" y="4163225"/>
            <a:ext cx="494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7" type="subTitle"/>
          </p:nvPr>
        </p:nvSpPr>
        <p:spPr>
          <a:xfrm>
            <a:off x="602525" y="1455600"/>
            <a:ext cx="78216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3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title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3" type="title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34"/>
          <p:cNvSpPr txBox="1"/>
          <p:nvPr>
            <p:ph idx="4" type="subTitle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5" type="title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34"/>
          <p:cNvSpPr txBox="1"/>
          <p:nvPr>
            <p:ph idx="6" type="subTitle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7" type="title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35"/>
          <p:cNvSpPr txBox="1"/>
          <p:nvPr>
            <p:ph type="title"/>
          </p:nvPr>
        </p:nvSpPr>
        <p:spPr>
          <a:xfrm>
            <a:off x="602575" y="20090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602575" y="15264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7" name="Google Shape;237;p3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5"/>
          <p:cNvSpPr txBox="1"/>
          <p:nvPr>
            <p:ph idx="3" type="title"/>
          </p:nvPr>
        </p:nvSpPr>
        <p:spPr>
          <a:xfrm>
            <a:off x="602575" y="33523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35"/>
          <p:cNvSpPr txBox="1"/>
          <p:nvPr>
            <p:ph idx="4" type="subTitle"/>
          </p:nvPr>
        </p:nvSpPr>
        <p:spPr>
          <a:xfrm>
            <a:off x="602575" y="28697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5" type="title"/>
          </p:nvPr>
        </p:nvSpPr>
        <p:spPr>
          <a:xfrm>
            <a:off x="4981675" y="20090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35"/>
          <p:cNvSpPr txBox="1"/>
          <p:nvPr>
            <p:ph idx="6" type="subTitle"/>
          </p:nvPr>
        </p:nvSpPr>
        <p:spPr>
          <a:xfrm>
            <a:off x="4981675" y="15264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7" type="title"/>
          </p:nvPr>
        </p:nvSpPr>
        <p:spPr>
          <a:xfrm>
            <a:off x="4981675" y="33523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35"/>
          <p:cNvSpPr txBox="1"/>
          <p:nvPr>
            <p:ph idx="8" type="subTitle"/>
          </p:nvPr>
        </p:nvSpPr>
        <p:spPr>
          <a:xfrm>
            <a:off x="4981675" y="28697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2" type="title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3" type="title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36"/>
          <p:cNvSpPr txBox="1"/>
          <p:nvPr>
            <p:ph idx="4" type="subTitle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5" type="title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36"/>
          <p:cNvSpPr txBox="1"/>
          <p:nvPr>
            <p:ph idx="6" type="subTitle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idx="7" type="title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36"/>
          <p:cNvSpPr txBox="1"/>
          <p:nvPr>
            <p:ph idx="8" type="subTitle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9" type="title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6"/>
          <p:cNvSpPr txBox="1"/>
          <p:nvPr>
            <p:ph idx="13" type="subTitle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7" name="Google Shape;257;p3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37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37"/>
          <p:cNvSpPr txBox="1"/>
          <p:nvPr>
            <p:ph idx="2" type="title"/>
          </p:nvPr>
        </p:nvSpPr>
        <p:spPr>
          <a:xfrm>
            <a:off x="949450" y="1678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949450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idx="3" type="title"/>
          </p:nvPr>
        </p:nvSpPr>
        <p:spPr>
          <a:xfrm>
            <a:off x="3648724" y="1678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37"/>
          <p:cNvSpPr txBox="1"/>
          <p:nvPr>
            <p:ph idx="4" type="subTitle"/>
          </p:nvPr>
        </p:nvSpPr>
        <p:spPr>
          <a:xfrm>
            <a:off x="3648724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5" type="title"/>
          </p:nvPr>
        </p:nvSpPr>
        <p:spPr>
          <a:xfrm>
            <a:off x="949450" y="2959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7"/>
          <p:cNvSpPr txBox="1"/>
          <p:nvPr>
            <p:ph idx="6" type="subTitle"/>
          </p:nvPr>
        </p:nvSpPr>
        <p:spPr>
          <a:xfrm>
            <a:off x="949450" y="3470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7" type="title"/>
          </p:nvPr>
        </p:nvSpPr>
        <p:spPr>
          <a:xfrm>
            <a:off x="3648724" y="2959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37"/>
          <p:cNvSpPr txBox="1"/>
          <p:nvPr>
            <p:ph idx="8" type="subTitle"/>
          </p:nvPr>
        </p:nvSpPr>
        <p:spPr>
          <a:xfrm>
            <a:off x="3648724" y="3470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9" type="title"/>
          </p:nvPr>
        </p:nvSpPr>
        <p:spPr>
          <a:xfrm>
            <a:off x="6348050" y="1678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37"/>
          <p:cNvSpPr txBox="1"/>
          <p:nvPr>
            <p:ph idx="13" type="subTitle"/>
          </p:nvPr>
        </p:nvSpPr>
        <p:spPr>
          <a:xfrm>
            <a:off x="6348050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4" type="title"/>
          </p:nvPr>
        </p:nvSpPr>
        <p:spPr>
          <a:xfrm>
            <a:off x="6348050" y="2959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37"/>
          <p:cNvSpPr txBox="1"/>
          <p:nvPr>
            <p:ph idx="15" type="subTitle"/>
          </p:nvPr>
        </p:nvSpPr>
        <p:spPr>
          <a:xfrm>
            <a:off x="6348050" y="3470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38"/>
          <p:cNvSpPr txBox="1"/>
          <p:nvPr>
            <p:ph type="title"/>
          </p:nvPr>
        </p:nvSpPr>
        <p:spPr>
          <a:xfrm>
            <a:off x="726000" y="19328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38"/>
          <p:cNvSpPr txBox="1"/>
          <p:nvPr>
            <p:ph idx="1" type="subTitle"/>
          </p:nvPr>
        </p:nvSpPr>
        <p:spPr>
          <a:xfrm>
            <a:off x="726000" y="14502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79" name="Google Shape;279;p3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8"/>
          <p:cNvSpPr txBox="1"/>
          <p:nvPr>
            <p:ph idx="3" type="title"/>
          </p:nvPr>
        </p:nvSpPr>
        <p:spPr>
          <a:xfrm>
            <a:off x="726000" y="28951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8"/>
          <p:cNvSpPr txBox="1"/>
          <p:nvPr>
            <p:ph idx="4" type="subTitle"/>
          </p:nvPr>
        </p:nvSpPr>
        <p:spPr>
          <a:xfrm>
            <a:off x="726000" y="24125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8"/>
          <p:cNvSpPr txBox="1"/>
          <p:nvPr>
            <p:ph idx="5" type="title"/>
          </p:nvPr>
        </p:nvSpPr>
        <p:spPr>
          <a:xfrm>
            <a:off x="726000" y="38574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8"/>
          <p:cNvSpPr txBox="1"/>
          <p:nvPr>
            <p:ph idx="6" type="subTitle"/>
          </p:nvPr>
        </p:nvSpPr>
        <p:spPr>
          <a:xfrm>
            <a:off x="726000" y="33748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idx="7" type="title"/>
          </p:nvPr>
        </p:nvSpPr>
        <p:spPr>
          <a:xfrm>
            <a:off x="4981675" y="19328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38"/>
          <p:cNvSpPr txBox="1"/>
          <p:nvPr>
            <p:ph idx="8" type="subTitle"/>
          </p:nvPr>
        </p:nvSpPr>
        <p:spPr>
          <a:xfrm>
            <a:off x="4981675" y="14502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9" type="title"/>
          </p:nvPr>
        </p:nvSpPr>
        <p:spPr>
          <a:xfrm>
            <a:off x="4981675" y="28951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38"/>
          <p:cNvSpPr txBox="1"/>
          <p:nvPr>
            <p:ph idx="13" type="subTitle"/>
          </p:nvPr>
        </p:nvSpPr>
        <p:spPr>
          <a:xfrm>
            <a:off x="4981675" y="24125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14" type="title"/>
          </p:nvPr>
        </p:nvSpPr>
        <p:spPr>
          <a:xfrm>
            <a:off x="4981675" y="38574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38"/>
          <p:cNvSpPr txBox="1"/>
          <p:nvPr>
            <p:ph idx="15" type="subTitle"/>
          </p:nvPr>
        </p:nvSpPr>
        <p:spPr>
          <a:xfrm>
            <a:off x="4981675" y="33748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14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9"/>
          <p:cNvSpPr txBox="1"/>
          <p:nvPr>
            <p:ph type="title"/>
          </p:nvPr>
        </p:nvSpPr>
        <p:spPr>
          <a:xfrm>
            <a:off x="1812925" y="14756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9"/>
          <p:cNvSpPr txBox="1"/>
          <p:nvPr>
            <p:ph idx="1" type="subTitle"/>
          </p:nvPr>
        </p:nvSpPr>
        <p:spPr>
          <a:xfrm>
            <a:off x="1812925" y="18503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9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95" name="Google Shape;295;p3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9"/>
          <p:cNvSpPr txBox="1"/>
          <p:nvPr>
            <p:ph idx="3" type="title"/>
          </p:nvPr>
        </p:nvSpPr>
        <p:spPr>
          <a:xfrm>
            <a:off x="1812925" y="24379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" name="Google Shape;297;p39"/>
          <p:cNvSpPr txBox="1"/>
          <p:nvPr>
            <p:ph idx="4" type="subTitle"/>
          </p:nvPr>
        </p:nvSpPr>
        <p:spPr>
          <a:xfrm>
            <a:off x="1812925" y="28126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idx="5" type="title"/>
          </p:nvPr>
        </p:nvSpPr>
        <p:spPr>
          <a:xfrm>
            <a:off x="1812925" y="34002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39"/>
          <p:cNvSpPr txBox="1"/>
          <p:nvPr>
            <p:ph idx="6" type="subTitle"/>
          </p:nvPr>
        </p:nvSpPr>
        <p:spPr>
          <a:xfrm>
            <a:off x="1812925" y="37749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9"/>
          <p:cNvSpPr txBox="1"/>
          <p:nvPr>
            <p:ph idx="7" type="title"/>
          </p:nvPr>
        </p:nvSpPr>
        <p:spPr>
          <a:xfrm>
            <a:off x="6191950" y="14756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39"/>
          <p:cNvSpPr txBox="1"/>
          <p:nvPr>
            <p:ph idx="8" type="subTitle"/>
          </p:nvPr>
        </p:nvSpPr>
        <p:spPr>
          <a:xfrm>
            <a:off x="6191950" y="18503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9" type="title"/>
          </p:nvPr>
        </p:nvSpPr>
        <p:spPr>
          <a:xfrm>
            <a:off x="6191950" y="24379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39"/>
          <p:cNvSpPr txBox="1"/>
          <p:nvPr>
            <p:ph idx="13" type="subTitle"/>
          </p:nvPr>
        </p:nvSpPr>
        <p:spPr>
          <a:xfrm>
            <a:off x="6191950" y="28126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4" type="title"/>
          </p:nvPr>
        </p:nvSpPr>
        <p:spPr>
          <a:xfrm>
            <a:off x="6191950" y="34002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39"/>
          <p:cNvSpPr txBox="1"/>
          <p:nvPr>
            <p:ph idx="15" type="subTitle"/>
          </p:nvPr>
        </p:nvSpPr>
        <p:spPr>
          <a:xfrm>
            <a:off x="6191950" y="37749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40"/>
          <p:cNvSpPr txBox="1"/>
          <p:nvPr>
            <p:ph hasCustomPrompt="1"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9" name="Google Shape;309;p40"/>
          <p:cNvSpPr txBox="1"/>
          <p:nvPr>
            <p:ph idx="1" type="subTitle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hasCustomPrompt="1" idx="2" type="title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1" name="Google Shape;311;p40"/>
          <p:cNvSpPr txBox="1"/>
          <p:nvPr>
            <p:ph idx="3" type="subTitle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hasCustomPrompt="1" idx="4" type="title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3" name="Google Shape;313;p40"/>
          <p:cNvSpPr txBox="1"/>
          <p:nvPr>
            <p:ph idx="5" type="subTitle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15" name="Google Shape;315;p4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1_1_1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41"/>
          <p:cNvSpPr txBox="1"/>
          <p:nvPr>
            <p:ph hasCustomPrompt="1" type="title"/>
          </p:nvPr>
        </p:nvSpPr>
        <p:spPr>
          <a:xfrm>
            <a:off x="9480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9" name="Google Shape;319;p41"/>
          <p:cNvSpPr txBox="1"/>
          <p:nvPr>
            <p:ph idx="1" type="subTitle"/>
          </p:nvPr>
        </p:nvSpPr>
        <p:spPr>
          <a:xfrm>
            <a:off x="948000" y="3649111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1"/>
          <p:cNvSpPr txBox="1"/>
          <p:nvPr>
            <p:ph hasCustomPrompt="1" idx="2" type="title"/>
          </p:nvPr>
        </p:nvSpPr>
        <p:spPr>
          <a:xfrm>
            <a:off x="28536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" name="Google Shape;321;p41"/>
          <p:cNvSpPr txBox="1"/>
          <p:nvPr>
            <p:ph idx="3" type="subTitle"/>
          </p:nvPr>
        </p:nvSpPr>
        <p:spPr>
          <a:xfrm>
            <a:off x="2853600" y="3649111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1"/>
          <p:cNvSpPr txBox="1"/>
          <p:nvPr>
            <p:ph hasCustomPrompt="1" idx="4" type="title"/>
          </p:nvPr>
        </p:nvSpPr>
        <p:spPr>
          <a:xfrm>
            <a:off x="47592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" name="Google Shape;323;p41"/>
          <p:cNvSpPr txBox="1"/>
          <p:nvPr>
            <p:ph idx="5" type="subTitle"/>
          </p:nvPr>
        </p:nvSpPr>
        <p:spPr>
          <a:xfrm>
            <a:off x="4759200" y="364910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1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25" name="Google Shape;325;p4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41"/>
          <p:cNvSpPr txBox="1"/>
          <p:nvPr>
            <p:ph idx="7" type="subTitle"/>
          </p:nvPr>
        </p:nvSpPr>
        <p:spPr>
          <a:xfrm>
            <a:off x="948000" y="3196581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7" name="Google Shape;327;p41"/>
          <p:cNvSpPr txBox="1"/>
          <p:nvPr>
            <p:ph idx="8" type="subTitle"/>
          </p:nvPr>
        </p:nvSpPr>
        <p:spPr>
          <a:xfrm>
            <a:off x="2853600" y="3196581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idx="9" type="subTitle"/>
          </p:nvPr>
        </p:nvSpPr>
        <p:spPr>
          <a:xfrm>
            <a:off x="4759200" y="3196574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hasCustomPrompt="1" idx="13" type="title"/>
          </p:nvPr>
        </p:nvSpPr>
        <p:spPr>
          <a:xfrm>
            <a:off x="66648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41"/>
          <p:cNvSpPr txBox="1"/>
          <p:nvPr>
            <p:ph idx="14" type="subTitle"/>
          </p:nvPr>
        </p:nvSpPr>
        <p:spPr>
          <a:xfrm>
            <a:off x="6664800" y="364910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5" type="subTitle"/>
          </p:nvPr>
        </p:nvSpPr>
        <p:spPr>
          <a:xfrm>
            <a:off x="6664800" y="3196574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7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42"/>
          <p:cNvSpPr txBox="1"/>
          <p:nvPr>
            <p:ph hasCustomPrompt="1" type="title"/>
          </p:nvPr>
        </p:nvSpPr>
        <p:spPr>
          <a:xfrm>
            <a:off x="786675" y="2662626"/>
            <a:ext cx="74658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5" name="Google Shape;335;p42"/>
          <p:cNvSpPr txBox="1"/>
          <p:nvPr>
            <p:ph idx="1" type="subTitle"/>
          </p:nvPr>
        </p:nvSpPr>
        <p:spPr>
          <a:xfrm>
            <a:off x="786675" y="3771875"/>
            <a:ext cx="7465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hasCustomPrompt="1" idx="2" type="title"/>
          </p:nvPr>
        </p:nvSpPr>
        <p:spPr>
          <a:xfrm>
            <a:off x="786675" y="877325"/>
            <a:ext cx="74658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7" name="Google Shape;337;p42"/>
          <p:cNvSpPr txBox="1"/>
          <p:nvPr>
            <p:ph idx="3" type="subTitle"/>
          </p:nvPr>
        </p:nvSpPr>
        <p:spPr>
          <a:xfrm>
            <a:off x="786675" y="1986604"/>
            <a:ext cx="7465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7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43"/>
          <p:cNvSpPr txBox="1"/>
          <p:nvPr>
            <p:ph hasCustomPrompt="1" type="title"/>
          </p:nvPr>
        </p:nvSpPr>
        <p:spPr>
          <a:xfrm>
            <a:off x="786675" y="29100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" name="Google Shape;341;p43"/>
          <p:cNvSpPr txBox="1"/>
          <p:nvPr>
            <p:ph idx="1" type="subTitle"/>
          </p:nvPr>
        </p:nvSpPr>
        <p:spPr>
          <a:xfrm>
            <a:off x="786675" y="377187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3"/>
          <p:cNvSpPr txBox="1"/>
          <p:nvPr>
            <p:ph hasCustomPrompt="1" idx="2" type="title"/>
          </p:nvPr>
        </p:nvSpPr>
        <p:spPr>
          <a:xfrm>
            <a:off x="786675" y="14295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3" name="Google Shape;343;p43"/>
          <p:cNvSpPr txBox="1"/>
          <p:nvPr>
            <p:ph idx="3" type="subTitle"/>
          </p:nvPr>
        </p:nvSpPr>
        <p:spPr>
          <a:xfrm>
            <a:off x="786675" y="229140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4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5" name="Google Shape;345;p4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3"/>
          <p:cNvSpPr txBox="1"/>
          <p:nvPr>
            <p:ph hasCustomPrompt="1" idx="5" type="title"/>
          </p:nvPr>
        </p:nvSpPr>
        <p:spPr>
          <a:xfrm>
            <a:off x="4869475" y="29100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7" name="Google Shape;347;p43"/>
          <p:cNvSpPr txBox="1"/>
          <p:nvPr>
            <p:ph idx="6" type="subTitle"/>
          </p:nvPr>
        </p:nvSpPr>
        <p:spPr>
          <a:xfrm>
            <a:off x="4869475" y="377187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3"/>
          <p:cNvSpPr txBox="1"/>
          <p:nvPr>
            <p:ph hasCustomPrompt="1" idx="7" type="title"/>
          </p:nvPr>
        </p:nvSpPr>
        <p:spPr>
          <a:xfrm>
            <a:off x="4869475" y="14295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9" name="Google Shape;349;p43"/>
          <p:cNvSpPr txBox="1"/>
          <p:nvPr>
            <p:ph idx="8" type="subTitle"/>
          </p:nvPr>
        </p:nvSpPr>
        <p:spPr>
          <a:xfrm>
            <a:off x="4869475" y="229140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44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3" name="Google Shape;353;p44"/>
          <p:cNvSpPr txBox="1"/>
          <p:nvPr>
            <p:ph idx="1" type="subTitle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2" type="subTitle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Relationship Id="rId5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7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5" Type="http://schemas.openxmlformats.org/officeDocument/2006/relationships/slide" Target="/ppt/slides/slide3.xml"/><Relationship Id="rId6" Type="http://schemas.openxmlformats.org/officeDocument/2006/relationships/slide" Target="/ppt/slides/slide10.xml"/><Relationship Id="rId7" Type="http://schemas.openxmlformats.org/officeDocument/2006/relationships/slide" Target="/ppt/slides/slide3.xml"/><Relationship Id="rId8" Type="http://schemas.openxmlformats.org/officeDocument/2006/relationships/slide" Target="/ppt/slides/slide12.xml"/><Relationship Id="rId10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3.png"/><Relationship Id="rId5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>
            <a:hlinkClick action="ppaction://hlinkshowjump?jump=nextslide"/>
          </p:cNvPr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AGENTE PERSONAL INTELIGENTE DE NETFLIX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364" name="Google Shape;364;p46"/>
          <p:cNvSpPr txBox="1"/>
          <p:nvPr>
            <p:ph idx="1" type="subTitle"/>
          </p:nvPr>
        </p:nvSpPr>
        <p:spPr>
          <a:xfrm>
            <a:off x="1466574" y="3515380"/>
            <a:ext cx="22599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COMENZAR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65" name="Google Shape;365;p46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66" name="Google Shape;366;p46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6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6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6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6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6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6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46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33" name="Google Shape;433;p46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6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6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6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6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46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0" name="Google Shape;860;p46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61" name="Google Shape;861;p46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6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6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6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6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6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6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6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6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6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6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6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6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6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5" name="Google Shape;875;p46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46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10" name="Google Shape;910;p46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6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2" name="Google Shape;912;p46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46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30" name="Google Shape;930;p46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6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2" name="Google Shape;932;p46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6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6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5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6" name="Google Shape;1106;p55"/>
          <p:cNvSpPr txBox="1"/>
          <p:nvPr>
            <p:ph type="title"/>
          </p:nvPr>
        </p:nvSpPr>
        <p:spPr>
          <a:xfrm>
            <a:off x="891425" y="3117210"/>
            <a:ext cx="73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ANÁLISIS DE CONTEXTO</a:t>
            </a:r>
            <a:endParaRPr sz="4500">
              <a:solidFill>
                <a:schemeClr val="lt1"/>
              </a:solidFill>
            </a:endParaRPr>
          </a:p>
        </p:txBody>
      </p:sp>
      <p:grpSp>
        <p:nvGrpSpPr>
          <p:cNvPr id="1107" name="Google Shape;110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08" name="Google Shape;110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5"/>
            <p:cNvSpPr/>
            <p:nvPr/>
          </p:nvSpPr>
          <p:spPr>
            <a:xfrm>
              <a:off x="891425" y="4642050"/>
              <a:ext cx="30582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55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5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5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5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5"/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1115" name="Google Shape;1115;p55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6"/>
          <p:cNvSpPr txBox="1"/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DE FERIADOS</a:t>
            </a:r>
            <a:endParaRPr/>
          </a:p>
        </p:txBody>
      </p:sp>
      <p:sp>
        <p:nvSpPr>
          <p:cNvPr id="1121" name="Google Shape;1121;p56"/>
          <p:cNvSpPr txBox="1"/>
          <p:nvPr>
            <p:ph idx="1" type="subTitle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BOT </a:t>
            </a:r>
            <a:r>
              <a:rPr lang="en"/>
              <a:t>BUSCARÍA</a:t>
            </a:r>
            <a:r>
              <a:rPr lang="en"/>
              <a:t> EN EL CALENDARIO SEGUN TU PAIS POR FERIADOS Y EN ESOS </a:t>
            </a:r>
            <a:r>
              <a:rPr lang="en"/>
              <a:t>DÍAS</a:t>
            </a:r>
            <a:r>
              <a:rPr lang="en"/>
              <a:t> </a:t>
            </a:r>
            <a:r>
              <a:rPr lang="en"/>
              <a:t>RECOMENDARÁ</a:t>
            </a:r>
            <a:r>
              <a:rPr lang="en"/>
              <a:t> ALGUNA </a:t>
            </a:r>
            <a:r>
              <a:rPr lang="en"/>
              <a:t>ACCIÓN</a:t>
            </a:r>
            <a:endParaRPr/>
          </a:p>
        </p:txBody>
      </p:sp>
      <p:sp>
        <p:nvSpPr>
          <p:cNvPr id="1122" name="Google Shape;1122;p56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</a:t>
            </a:r>
            <a:endParaRPr/>
          </a:p>
        </p:txBody>
      </p:sp>
      <p:sp>
        <p:nvSpPr>
          <p:cNvPr id="1123" name="Google Shape;1123;p56"/>
          <p:cNvSpPr txBox="1"/>
          <p:nvPr>
            <p:ph idx="3" type="title"/>
          </p:nvPr>
        </p:nvSpPr>
        <p:spPr>
          <a:xfrm>
            <a:off x="2150700" y="25903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DEL CLIMA</a:t>
            </a:r>
            <a:endParaRPr/>
          </a:p>
        </p:txBody>
      </p:sp>
      <p:sp>
        <p:nvSpPr>
          <p:cNvPr id="1124" name="Google Shape;1124;p56"/>
          <p:cNvSpPr txBox="1"/>
          <p:nvPr>
            <p:ph idx="4" type="subTitle"/>
          </p:nvPr>
        </p:nvSpPr>
        <p:spPr>
          <a:xfrm>
            <a:off x="2150700" y="2934763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BOT </a:t>
            </a:r>
            <a:r>
              <a:rPr lang="en"/>
              <a:t>TENDRÍA</a:t>
            </a:r>
            <a:r>
              <a:rPr lang="en"/>
              <a:t> LA CAPACIDAD DE VER EL CLIMA DEL </a:t>
            </a:r>
            <a:r>
              <a:rPr lang="en"/>
              <a:t>DÍA</a:t>
            </a:r>
            <a:r>
              <a:rPr lang="en"/>
              <a:t> CORRESPONDIENTE Y REALIZAR RECOMENDACIONES ACORDES</a:t>
            </a:r>
            <a:endParaRPr/>
          </a:p>
        </p:txBody>
      </p:sp>
      <p:sp>
        <p:nvSpPr>
          <p:cNvPr id="1125" name="Google Shape;1125;p56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6" name="Google Shape;1126;p56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6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6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6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56"/>
          <p:cNvGrpSpPr/>
          <p:nvPr/>
        </p:nvGrpSpPr>
        <p:grpSpPr>
          <a:xfrm>
            <a:off x="1415156" y="1542933"/>
            <a:ext cx="458486" cy="459549"/>
            <a:chOff x="1487200" y="4993750"/>
            <a:chExt cx="483125" cy="483125"/>
          </a:xfrm>
        </p:grpSpPr>
        <p:sp>
          <p:nvSpPr>
            <p:cNvPr id="1131" name="Google Shape;1131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3" name="Google Shape;1133;p56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56"/>
          <p:cNvSpPr/>
          <p:nvPr/>
        </p:nvSpPr>
        <p:spPr>
          <a:xfrm>
            <a:off x="1321602" y="2590375"/>
            <a:ext cx="552067" cy="459536"/>
          </a:xfrm>
          <a:custGeom>
            <a:rect b="b" l="l" r="r" t="t"/>
            <a:pathLst>
              <a:path extrusionOk="0" h="15563" w="19325">
                <a:moveTo>
                  <a:pt x="13582" y="1135"/>
                </a:moveTo>
                <a:cubicBezTo>
                  <a:pt x="14814" y="1135"/>
                  <a:pt x="15946" y="1812"/>
                  <a:pt x="16532" y="2896"/>
                </a:cubicBezTo>
                <a:cubicBezTo>
                  <a:pt x="17118" y="3983"/>
                  <a:pt x="17060" y="5302"/>
                  <a:pt x="16381" y="6332"/>
                </a:cubicBezTo>
                <a:cubicBezTo>
                  <a:pt x="15881" y="6149"/>
                  <a:pt x="15358" y="6058"/>
                  <a:pt x="14835" y="6058"/>
                </a:cubicBezTo>
                <a:cubicBezTo>
                  <a:pt x="14169" y="6058"/>
                  <a:pt x="13503" y="6206"/>
                  <a:pt x="12890" y="6501"/>
                </a:cubicBezTo>
                <a:cubicBezTo>
                  <a:pt x="12326" y="5429"/>
                  <a:pt x="11381" y="4611"/>
                  <a:pt x="10239" y="4203"/>
                </a:cubicBezTo>
                <a:cubicBezTo>
                  <a:pt x="10390" y="2470"/>
                  <a:pt x="11843" y="1138"/>
                  <a:pt x="13582" y="1135"/>
                </a:cubicBezTo>
                <a:close/>
                <a:moveTo>
                  <a:pt x="8612" y="5055"/>
                </a:moveTo>
                <a:cubicBezTo>
                  <a:pt x="8920" y="5055"/>
                  <a:pt x="9222" y="5094"/>
                  <a:pt x="9518" y="5172"/>
                </a:cubicBezTo>
                <a:cubicBezTo>
                  <a:pt x="10710" y="5489"/>
                  <a:pt x="11673" y="6413"/>
                  <a:pt x="12093" y="7639"/>
                </a:cubicBezTo>
                <a:cubicBezTo>
                  <a:pt x="12176" y="7879"/>
                  <a:pt x="12400" y="8020"/>
                  <a:pt x="12631" y="8020"/>
                </a:cubicBezTo>
                <a:cubicBezTo>
                  <a:pt x="12744" y="8020"/>
                  <a:pt x="12859" y="7986"/>
                  <a:pt x="12960" y="7914"/>
                </a:cubicBezTo>
                <a:cubicBezTo>
                  <a:pt x="13506" y="7519"/>
                  <a:pt x="14164" y="7304"/>
                  <a:pt x="14838" y="7304"/>
                </a:cubicBezTo>
                <a:cubicBezTo>
                  <a:pt x="14844" y="7304"/>
                  <a:pt x="14850" y="7304"/>
                  <a:pt x="14856" y="7304"/>
                </a:cubicBezTo>
                <a:cubicBezTo>
                  <a:pt x="15360" y="7304"/>
                  <a:pt x="15858" y="7428"/>
                  <a:pt x="16308" y="7663"/>
                </a:cubicBezTo>
                <a:cubicBezTo>
                  <a:pt x="17471" y="8267"/>
                  <a:pt x="18192" y="9493"/>
                  <a:pt x="18192" y="10864"/>
                </a:cubicBezTo>
                <a:cubicBezTo>
                  <a:pt x="18192" y="12830"/>
                  <a:pt x="16689" y="14427"/>
                  <a:pt x="14838" y="14427"/>
                </a:cubicBezTo>
                <a:lnTo>
                  <a:pt x="3904" y="14427"/>
                </a:lnTo>
                <a:cubicBezTo>
                  <a:pt x="2377" y="14427"/>
                  <a:pt x="1133" y="13104"/>
                  <a:pt x="1133" y="11480"/>
                </a:cubicBezTo>
                <a:cubicBezTo>
                  <a:pt x="1133" y="9853"/>
                  <a:pt x="2377" y="8530"/>
                  <a:pt x="3904" y="8530"/>
                </a:cubicBezTo>
                <a:cubicBezTo>
                  <a:pt x="4052" y="8533"/>
                  <a:pt x="4200" y="8545"/>
                  <a:pt x="4345" y="8569"/>
                </a:cubicBezTo>
                <a:cubicBezTo>
                  <a:pt x="4377" y="8575"/>
                  <a:pt x="4409" y="8577"/>
                  <a:pt x="4441" y="8577"/>
                </a:cubicBezTo>
                <a:cubicBezTo>
                  <a:pt x="4704" y="8577"/>
                  <a:pt x="4941" y="8393"/>
                  <a:pt x="4994" y="8128"/>
                </a:cubicBezTo>
                <a:cubicBezTo>
                  <a:pt x="5369" y="6347"/>
                  <a:pt x="6891" y="5055"/>
                  <a:pt x="8612" y="5055"/>
                </a:cubicBezTo>
                <a:close/>
                <a:moveTo>
                  <a:pt x="13579" y="1"/>
                </a:moveTo>
                <a:cubicBezTo>
                  <a:pt x="11392" y="1"/>
                  <a:pt x="9410" y="1624"/>
                  <a:pt x="9128" y="3953"/>
                </a:cubicBezTo>
                <a:cubicBezTo>
                  <a:pt x="8954" y="3933"/>
                  <a:pt x="8780" y="3923"/>
                  <a:pt x="8607" y="3923"/>
                </a:cubicBezTo>
                <a:cubicBezTo>
                  <a:pt x="7490" y="3923"/>
                  <a:pt x="6402" y="4324"/>
                  <a:pt x="5550" y="5064"/>
                </a:cubicBezTo>
                <a:cubicBezTo>
                  <a:pt x="4831" y="5686"/>
                  <a:pt x="4300" y="6495"/>
                  <a:pt x="4016" y="7401"/>
                </a:cubicBezTo>
                <a:lnTo>
                  <a:pt x="3901" y="7401"/>
                </a:lnTo>
                <a:cubicBezTo>
                  <a:pt x="1752" y="7401"/>
                  <a:pt x="0" y="9231"/>
                  <a:pt x="0" y="11480"/>
                </a:cubicBezTo>
                <a:cubicBezTo>
                  <a:pt x="0" y="13730"/>
                  <a:pt x="1749" y="15562"/>
                  <a:pt x="3901" y="15562"/>
                </a:cubicBezTo>
                <a:lnTo>
                  <a:pt x="14838" y="15562"/>
                </a:lnTo>
                <a:cubicBezTo>
                  <a:pt x="17311" y="15562"/>
                  <a:pt x="19325" y="13455"/>
                  <a:pt x="19325" y="10867"/>
                </a:cubicBezTo>
                <a:cubicBezTo>
                  <a:pt x="19325" y="9985"/>
                  <a:pt x="19086" y="9122"/>
                  <a:pt x="18633" y="8364"/>
                </a:cubicBezTo>
                <a:cubicBezTo>
                  <a:pt x="18301" y="7808"/>
                  <a:pt x="17854" y="7331"/>
                  <a:pt x="17326" y="6960"/>
                </a:cubicBezTo>
                <a:cubicBezTo>
                  <a:pt x="18917" y="4544"/>
                  <a:pt x="17842" y="1274"/>
                  <a:pt x="15125" y="278"/>
                </a:cubicBezTo>
                <a:cubicBezTo>
                  <a:pt x="14611" y="89"/>
                  <a:pt x="14089" y="1"/>
                  <a:pt x="135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135" name="Google Shape;1135;p5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36" name="Google Shape;1136;p5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7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3" name="Google Shape;1143;p57"/>
          <p:cNvSpPr txBox="1"/>
          <p:nvPr>
            <p:ph type="title"/>
          </p:nvPr>
        </p:nvSpPr>
        <p:spPr>
          <a:xfrm>
            <a:off x="3794525" y="1332325"/>
            <a:ext cx="44580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LISTA DE RECOMENDACIÓN AVANZADA</a:t>
            </a:r>
            <a:endParaRPr sz="4500">
              <a:solidFill>
                <a:schemeClr val="lt1"/>
              </a:solidFill>
            </a:endParaRPr>
          </a:p>
        </p:txBody>
      </p:sp>
      <p:grpSp>
        <p:nvGrpSpPr>
          <p:cNvPr id="1144" name="Google Shape;1144;p5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45" name="Google Shape;1145;p5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7" name="Google Shape;1147;p5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7"/>
          <p:cNvSpPr/>
          <p:nvPr/>
        </p:nvSpPr>
        <p:spPr>
          <a:xfrm>
            <a:off x="1503551" y="1475626"/>
            <a:ext cx="2214630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1152" name="Google Shape;1152;p57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58"/>
          <p:cNvGrpSpPr/>
          <p:nvPr/>
        </p:nvGrpSpPr>
        <p:grpSpPr>
          <a:xfrm>
            <a:off x="4605850" y="1266825"/>
            <a:ext cx="3380400" cy="2632588"/>
            <a:chOff x="4605850" y="1266825"/>
            <a:chExt cx="3380400" cy="2632588"/>
          </a:xfrm>
        </p:grpSpPr>
        <p:sp>
          <p:nvSpPr>
            <p:cNvPr id="1158" name="Google Shape;1158;p58"/>
            <p:cNvSpPr/>
            <p:nvPr/>
          </p:nvSpPr>
          <p:spPr>
            <a:xfrm>
              <a:off x="4605850" y="1266825"/>
              <a:ext cx="3380400" cy="2266800"/>
            </a:xfrm>
            <a:prstGeom prst="roundRect">
              <a:avLst>
                <a:gd fmla="val 575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8"/>
            <p:cNvSpPr/>
            <p:nvPr/>
          </p:nvSpPr>
          <p:spPr>
            <a:xfrm>
              <a:off x="5963153" y="3533627"/>
              <a:ext cx="673544" cy="23499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8"/>
            <p:cNvSpPr/>
            <p:nvPr/>
          </p:nvSpPr>
          <p:spPr>
            <a:xfrm>
              <a:off x="5518876" y="3752413"/>
              <a:ext cx="1562100" cy="147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6226426" y="3279600"/>
              <a:ext cx="147000" cy="147000"/>
            </a:xfrm>
            <a:prstGeom prst="ellipse">
              <a:avLst/>
            </a:pr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58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EN UNA LISTA EN LA CUAL EN CADA </a:t>
            </a:r>
            <a:r>
              <a:rPr lang="en"/>
              <a:t>PELÍCULA</a:t>
            </a:r>
            <a:r>
              <a:rPr lang="en"/>
              <a:t>-SERIE QUE SE RECOMIENDE, SE </a:t>
            </a:r>
            <a:r>
              <a:rPr lang="en"/>
              <a:t>DETALLARÁN</a:t>
            </a:r>
            <a:r>
              <a:rPr lang="en"/>
              <a:t> LOS MOTIVOS DE DICHAS RECOMENDACIONES</a:t>
            </a:r>
            <a:endParaRPr/>
          </a:p>
        </p:txBody>
      </p:sp>
      <p:sp>
        <p:nvSpPr>
          <p:cNvPr id="1163" name="Google Shape;1163;p58"/>
          <p:cNvSpPr/>
          <p:nvPr/>
        </p:nvSpPr>
        <p:spPr>
          <a:xfrm>
            <a:off x="4707602" y="1367060"/>
            <a:ext cx="3184684" cy="1814702"/>
          </a:xfrm>
          <a:custGeom>
            <a:rect b="b" l="l" r="r" t="t"/>
            <a:pathLst>
              <a:path extrusionOk="0" h="31151" w="54668">
                <a:moveTo>
                  <a:pt x="1" y="1"/>
                </a:moveTo>
                <a:lnTo>
                  <a:pt x="1" y="31150"/>
                </a:lnTo>
                <a:lnTo>
                  <a:pt x="54668" y="31150"/>
                </a:lnTo>
                <a:lnTo>
                  <a:pt x="54668" y="1"/>
                </a:lnTo>
                <a:close/>
              </a:path>
            </a:pathLst>
          </a:custGeom>
          <a:solidFill>
            <a:srgbClr val="1D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8"/>
          <p:cNvSpPr txBox="1"/>
          <p:nvPr>
            <p:ph type="title"/>
          </p:nvPr>
        </p:nvSpPr>
        <p:spPr>
          <a:xfrm>
            <a:off x="602575" y="734700"/>
            <a:ext cx="410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RECOMENDAR?</a:t>
            </a:r>
            <a:endParaRPr/>
          </a:p>
        </p:txBody>
      </p:sp>
      <p:sp>
        <p:nvSpPr>
          <p:cNvPr id="1165" name="Google Shape;1165;p58"/>
          <p:cNvSpPr txBox="1"/>
          <p:nvPr>
            <p:ph idx="2" type="title"/>
          </p:nvPr>
        </p:nvSpPr>
        <p:spPr>
          <a:xfrm>
            <a:off x="602575" y="1647000"/>
            <a:ext cx="3270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RECOMENDACIÓN</a:t>
            </a:r>
            <a:r>
              <a:rPr lang="en"/>
              <a:t> AVANZADA</a:t>
            </a:r>
            <a:endParaRPr/>
          </a:p>
        </p:txBody>
      </p:sp>
      <p:grpSp>
        <p:nvGrpSpPr>
          <p:cNvPr id="1166" name="Google Shape;1166;p5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67" name="Google Shape;1167;p5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891425" y="4642050"/>
              <a:ext cx="5172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5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8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74" name="Google Shape;117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600" y="1367050"/>
            <a:ext cx="3184675" cy="18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58">
            <a:hlinkClick action="ppaction://hlinksldjump" r:id="rId5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7"/>
          <p:cNvSpPr txBox="1"/>
          <p:nvPr>
            <p:ph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1" name="Google Shape;941;p47"/>
          <p:cNvSpPr txBox="1"/>
          <p:nvPr>
            <p:ph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2" name="Google Shape;942;p47"/>
          <p:cNvSpPr txBox="1"/>
          <p:nvPr>
            <p:ph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3" name="Google Shape;943;p47"/>
          <p:cNvSpPr txBox="1"/>
          <p:nvPr>
            <p:ph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4" name="Google Shape;944;p47">
            <a:hlinkClick action="ppaction://hlinksldjump" r:id="rId3"/>
          </p:cNvPr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45" name="Google Shape;945;p47">
            <a:hlinkClick action="ppaction://hlinksldjump" r:id="rId4"/>
          </p:cNvPr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46" name="Google Shape;946;p47">
            <a:hlinkClick action="ppaction://hlinksldjump" r:id="rId5"/>
          </p:cNvPr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47" name="Google Shape;947;p47">
            <a:hlinkClick action="ppaction://hlinksldjump" r:id="rId6"/>
          </p:cNvPr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48" name="Google Shape;948;p47">
            <a:hlinkClick action="ppaction://hlinksldjump" r:id="rId7"/>
          </p:cNvPr>
          <p:cNvSpPr txBox="1"/>
          <p:nvPr>
            <p:ph type="title"/>
          </p:nvPr>
        </p:nvSpPr>
        <p:spPr>
          <a:xfrm>
            <a:off x="2339463" y="1721800"/>
            <a:ext cx="21294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DE EMOCIONES</a:t>
            </a:r>
            <a:endParaRPr/>
          </a:p>
        </p:txBody>
      </p:sp>
      <p:sp>
        <p:nvSpPr>
          <p:cNvPr id="949" name="Google Shape;949;p47">
            <a:hlinkClick action="ppaction://hlinksldjump" r:id="rId8"/>
          </p:cNvPr>
          <p:cNvSpPr txBox="1"/>
          <p:nvPr>
            <p:ph idx="7" type="title"/>
          </p:nvPr>
        </p:nvSpPr>
        <p:spPr>
          <a:xfrm>
            <a:off x="6260600" y="2843725"/>
            <a:ext cx="2079600" cy="8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</a:t>
            </a:r>
            <a:r>
              <a:rPr lang="en"/>
              <a:t>RECOMENDACIÓN</a:t>
            </a:r>
            <a:r>
              <a:rPr lang="en"/>
              <a:t> AVANZADA</a:t>
            </a:r>
            <a:endParaRPr/>
          </a:p>
        </p:txBody>
      </p:sp>
      <p:sp>
        <p:nvSpPr>
          <p:cNvPr id="950" name="Google Shape;950;p47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 sz="3000"/>
          </a:p>
        </p:txBody>
      </p:sp>
      <p:sp>
        <p:nvSpPr>
          <p:cNvPr id="951" name="Google Shape;951;p47">
            <a:hlinkClick action="ppaction://hlinksldjump" r:id="rId9"/>
          </p:cNvPr>
          <p:cNvSpPr txBox="1"/>
          <p:nvPr>
            <p:ph idx="3" type="title"/>
          </p:nvPr>
        </p:nvSpPr>
        <p:spPr>
          <a:xfrm>
            <a:off x="6260600" y="1559950"/>
            <a:ext cx="18909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INTERACTIVO</a:t>
            </a:r>
            <a:endParaRPr/>
          </a:p>
        </p:txBody>
      </p:sp>
      <p:grpSp>
        <p:nvGrpSpPr>
          <p:cNvPr id="952" name="Google Shape;952;p4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53" name="Google Shape;953;p4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4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7">
            <a:hlinkClick action="ppaction://hlinksldjump" r:id="rId10"/>
          </p:cNvPr>
          <p:cNvSpPr txBox="1"/>
          <p:nvPr>
            <p:ph idx="5" type="title"/>
          </p:nvPr>
        </p:nvSpPr>
        <p:spPr>
          <a:xfrm>
            <a:off x="2385750" y="2997925"/>
            <a:ext cx="189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 CONTEXTO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5" name="Google Shape;965;p48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66" name="Google Shape;966;p48"/>
          <p:cNvSpPr txBox="1"/>
          <p:nvPr>
            <p:ph type="title"/>
          </p:nvPr>
        </p:nvSpPr>
        <p:spPr>
          <a:xfrm>
            <a:off x="3405775" y="1613475"/>
            <a:ext cx="5092800" cy="18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RECONOCIMIENTO DE EMOCIONES</a:t>
            </a:r>
            <a:endParaRPr sz="3500">
              <a:solidFill>
                <a:schemeClr val="lt1"/>
              </a:solidFill>
            </a:endParaRPr>
          </a:p>
        </p:txBody>
      </p:sp>
      <p:grpSp>
        <p:nvGrpSpPr>
          <p:cNvPr id="967" name="Google Shape;967;p4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68" name="Google Shape;968;p4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4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8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5" name="Google Shape;975;p48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9"/>
          <p:cNvSpPr/>
          <p:nvPr/>
        </p:nvSpPr>
        <p:spPr>
          <a:xfrm>
            <a:off x="4591625" y="1269075"/>
            <a:ext cx="3823800" cy="2316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9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CAMARA</a:t>
            </a:r>
            <a:endParaRPr/>
          </a:p>
        </p:txBody>
      </p:sp>
      <p:sp>
        <p:nvSpPr>
          <p:cNvPr id="982" name="Google Shape;982;p49"/>
          <p:cNvSpPr txBox="1"/>
          <p:nvPr>
            <p:ph idx="1" type="subTitle"/>
          </p:nvPr>
        </p:nvSpPr>
        <p:spPr>
          <a:xfrm>
            <a:off x="645425" y="2634725"/>
            <a:ext cx="3461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MEDIANTE LA </a:t>
            </a:r>
            <a:r>
              <a:rPr lang="en"/>
              <a:t>CÁMARA</a:t>
            </a:r>
            <a:r>
              <a:rPr lang="en"/>
              <a:t> Y EL ALGORITMO EL BOT </a:t>
            </a:r>
            <a:r>
              <a:rPr lang="en"/>
              <a:t>RECONOCERÍA</a:t>
            </a:r>
            <a:r>
              <a:rPr lang="en"/>
              <a:t> LAS EMOCIONES DEL USUARIO Y </a:t>
            </a:r>
            <a:r>
              <a:rPr lang="en"/>
              <a:t>REALIZARÁ</a:t>
            </a:r>
            <a:r>
              <a:rPr lang="en"/>
              <a:t> LAS ACCIONES </a:t>
            </a:r>
            <a:r>
              <a:rPr lang="en"/>
              <a:t>CORRESPONDIENTES</a:t>
            </a:r>
            <a:endParaRPr/>
          </a:p>
        </p:txBody>
      </p:sp>
      <p:sp>
        <p:nvSpPr>
          <p:cNvPr id="983" name="Google Shape;983;p49"/>
          <p:cNvSpPr txBox="1"/>
          <p:nvPr>
            <p:ph idx="2" type="title"/>
          </p:nvPr>
        </p:nvSpPr>
        <p:spPr>
          <a:xfrm>
            <a:off x="602575" y="1647000"/>
            <a:ext cx="367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ALGORITMO DE RECONOCIMIENTO DE EMOCIONES</a:t>
            </a:r>
            <a:endParaRPr sz="2100"/>
          </a:p>
        </p:txBody>
      </p:sp>
      <p:grpSp>
        <p:nvGrpSpPr>
          <p:cNvPr id="984" name="Google Shape;984;p4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4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891425" y="4642050"/>
              <a:ext cx="896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4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9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992" name="Google Shape;99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625" y="1369275"/>
            <a:ext cx="3823800" cy="211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3" name="Google Shape;993;p49">
            <a:hlinkClick action="ppaction://hlinksldjump" r:id="rId5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0"/>
          <p:cNvSpPr txBox="1"/>
          <p:nvPr>
            <p:ph type="title"/>
          </p:nvPr>
        </p:nvSpPr>
        <p:spPr>
          <a:xfrm>
            <a:off x="720000" y="26356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</a:t>
            </a:r>
            <a:endParaRPr/>
          </a:p>
        </p:txBody>
      </p:sp>
      <p:sp>
        <p:nvSpPr>
          <p:cNvPr id="999" name="Google Shape;999;p50"/>
          <p:cNvSpPr txBox="1"/>
          <p:nvPr>
            <p:ph idx="2" type="title"/>
          </p:nvPr>
        </p:nvSpPr>
        <p:spPr>
          <a:xfrm>
            <a:off x="3403800" y="2647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</a:t>
            </a:r>
            <a:endParaRPr/>
          </a:p>
        </p:txBody>
      </p:sp>
      <p:sp>
        <p:nvSpPr>
          <p:cNvPr id="1000" name="Google Shape;1000;p50"/>
          <p:cNvSpPr txBox="1"/>
          <p:nvPr>
            <p:ph idx="4" type="title"/>
          </p:nvPr>
        </p:nvSpPr>
        <p:spPr>
          <a:xfrm>
            <a:off x="6162175" y="26473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endParaRPr/>
          </a:p>
        </p:txBody>
      </p:sp>
      <p:sp>
        <p:nvSpPr>
          <p:cNvPr id="1001" name="Google Shape;1001;p50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REDES SOCIALES</a:t>
            </a:r>
            <a:endParaRPr/>
          </a:p>
        </p:txBody>
      </p:sp>
      <p:grpSp>
        <p:nvGrpSpPr>
          <p:cNvPr id="1002" name="Google Shape;1002;p5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03" name="Google Shape;1003;p5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891425" y="4642050"/>
              <a:ext cx="1086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5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5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0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0" name="Google Shape;1010;p50"/>
          <p:cNvSpPr/>
          <p:nvPr/>
        </p:nvSpPr>
        <p:spPr>
          <a:xfrm>
            <a:off x="1684476" y="210715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50"/>
          <p:cNvGrpSpPr/>
          <p:nvPr/>
        </p:nvGrpSpPr>
        <p:grpSpPr>
          <a:xfrm>
            <a:off x="4405054" y="2107140"/>
            <a:ext cx="407432" cy="407391"/>
            <a:chOff x="812101" y="2571761"/>
            <a:chExt cx="417066" cy="417024"/>
          </a:xfrm>
        </p:grpSpPr>
        <p:sp>
          <p:nvSpPr>
            <p:cNvPr id="1012" name="Google Shape;1012;p50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50"/>
          <p:cNvSpPr/>
          <p:nvPr/>
        </p:nvSpPr>
        <p:spPr>
          <a:xfrm>
            <a:off x="7125677" y="2143890"/>
            <a:ext cx="409401" cy="333886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0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1"/>
          <p:cNvSpPr txBox="1"/>
          <p:nvPr>
            <p:ph type="title"/>
          </p:nvPr>
        </p:nvSpPr>
        <p:spPr>
          <a:xfrm>
            <a:off x="613550" y="1844025"/>
            <a:ext cx="42507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VÍA</a:t>
            </a:r>
            <a:r>
              <a:rPr lang="en" sz="2800"/>
              <a:t> HISTORIAL DE </a:t>
            </a:r>
            <a:r>
              <a:rPr lang="en" sz="2800"/>
              <a:t>BÚSQUEDA</a:t>
            </a:r>
            <a:r>
              <a:rPr lang="en" sz="2800"/>
              <a:t>/</a:t>
            </a:r>
            <a:r>
              <a:rPr lang="en" sz="2800"/>
              <a:t>VISUALIZACIÓN</a:t>
            </a:r>
            <a:endParaRPr sz="2800"/>
          </a:p>
        </p:txBody>
      </p:sp>
      <p:grpSp>
        <p:nvGrpSpPr>
          <p:cNvPr id="1023" name="Google Shape;1023;p5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24" name="Google Shape;1024;p5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891425" y="4642050"/>
              <a:ext cx="14772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51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1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1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1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51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31" name="Google Shape;1031;p51"/>
          <p:cNvGrpSpPr/>
          <p:nvPr/>
        </p:nvGrpSpPr>
        <p:grpSpPr>
          <a:xfrm>
            <a:off x="5429777" y="1494022"/>
            <a:ext cx="2324835" cy="2117304"/>
            <a:chOff x="-63665750" y="1914325"/>
            <a:chExt cx="328450" cy="316450"/>
          </a:xfrm>
        </p:grpSpPr>
        <p:sp>
          <p:nvSpPr>
            <p:cNvPr id="1032" name="Google Shape;1032;p51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51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2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0" name="Google Shape;1040;p52"/>
          <p:cNvSpPr txBox="1"/>
          <p:nvPr>
            <p:ph type="title"/>
          </p:nvPr>
        </p:nvSpPr>
        <p:spPr>
          <a:xfrm flipH="1">
            <a:off x="1140400" y="2152425"/>
            <a:ext cx="422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BOT INTERACTIVO</a:t>
            </a:r>
            <a:endParaRPr sz="4500">
              <a:solidFill>
                <a:schemeClr val="lt1"/>
              </a:solidFill>
            </a:endParaRPr>
          </a:p>
        </p:txBody>
      </p:sp>
      <p:grpSp>
        <p:nvGrpSpPr>
          <p:cNvPr id="1041" name="Google Shape;1041;p5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42" name="Google Shape;1042;p5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52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2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2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2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2"/>
          <p:cNvSpPr/>
          <p:nvPr/>
        </p:nvSpPr>
        <p:spPr>
          <a:xfrm>
            <a:off x="5526650" y="1627249"/>
            <a:ext cx="2200358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1049" name="Google Shape;1049;p52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3"/>
          <p:cNvSpPr txBox="1"/>
          <p:nvPr>
            <p:ph idx="3" type="subTitle"/>
          </p:nvPr>
        </p:nvSpPr>
        <p:spPr>
          <a:xfrm>
            <a:off x="3053175" y="2347525"/>
            <a:ext cx="32928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 EL BOT RECONOCE QUE EL USUARIO VIO VARIOS EPISODIOS SEGUIDOS DE SU SERIE REALIZARA LAS SIGUIENTES ACCIONES </a:t>
            </a:r>
            <a:endParaRPr sz="1600"/>
          </a:p>
        </p:txBody>
      </p:sp>
      <p:sp>
        <p:nvSpPr>
          <p:cNvPr id="1055" name="Google Shape;1055;p53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HACE EL BOT?</a:t>
            </a:r>
            <a:endParaRPr/>
          </a:p>
        </p:txBody>
      </p:sp>
      <p:grpSp>
        <p:nvGrpSpPr>
          <p:cNvPr id="1056" name="Google Shape;1056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57" name="Google Shape;1057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3"/>
            <p:cNvSpPr/>
            <p:nvPr/>
          </p:nvSpPr>
          <p:spPr>
            <a:xfrm>
              <a:off x="891425" y="4642050"/>
              <a:ext cx="18747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5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3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64" name="Google Shape;1064;p53"/>
          <p:cNvGrpSpPr/>
          <p:nvPr/>
        </p:nvGrpSpPr>
        <p:grpSpPr>
          <a:xfrm rot="737637">
            <a:off x="6897295" y="1527690"/>
            <a:ext cx="944592" cy="958223"/>
            <a:chOff x="-11747150" y="2530225"/>
            <a:chExt cx="319000" cy="353675"/>
          </a:xfrm>
        </p:grpSpPr>
        <p:sp>
          <p:nvSpPr>
            <p:cNvPr id="1065" name="Google Shape;1065;p53"/>
            <p:cNvSpPr/>
            <p:nvPr/>
          </p:nvSpPr>
          <p:spPr>
            <a:xfrm>
              <a:off x="-11747150" y="2530225"/>
              <a:ext cx="319000" cy="353675"/>
            </a:xfrm>
            <a:custGeom>
              <a:rect b="b" l="l" r="r" t="t"/>
              <a:pathLst>
                <a:path extrusionOk="0" h="14147" w="12760">
                  <a:moveTo>
                    <a:pt x="7183" y="883"/>
                  </a:moveTo>
                  <a:cubicBezTo>
                    <a:pt x="7845" y="883"/>
                    <a:pt x="8443" y="1450"/>
                    <a:pt x="8412" y="2206"/>
                  </a:cubicBezTo>
                  <a:cubicBezTo>
                    <a:pt x="8412" y="2444"/>
                    <a:pt x="8612" y="2638"/>
                    <a:pt x="8825" y="2638"/>
                  </a:cubicBezTo>
                  <a:cubicBezTo>
                    <a:pt x="8866" y="2638"/>
                    <a:pt x="8907" y="2631"/>
                    <a:pt x="8947" y="2616"/>
                  </a:cubicBezTo>
                  <a:cubicBezTo>
                    <a:pt x="9048" y="2581"/>
                    <a:pt x="9148" y="2564"/>
                    <a:pt x="9243" y="2564"/>
                  </a:cubicBezTo>
                  <a:cubicBezTo>
                    <a:pt x="9829" y="2564"/>
                    <a:pt x="10258" y="3180"/>
                    <a:pt x="9987" y="3750"/>
                  </a:cubicBezTo>
                  <a:cubicBezTo>
                    <a:pt x="9893" y="3907"/>
                    <a:pt x="9956" y="4096"/>
                    <a:pt x="10050" y="4222"/>
                  </a:cubicBezTo>
                  <a:cubicBezTo>
                    <a:pt x="10126" y="4299"/>
                    <a:pt x="10226" y="4340"/>
                    <a:pt x="10327" y="4340"/>
                  </a:cubicBezTo>
                  <a:cubicBezTo>
                    <a:pt x="10394" y="4340"/>
                    <a:pt x="10461" y="4323"/>
                    <a:pt x="10523" y="4285"/>
                  </a:cubicBezTo>
                  <a:cubicBezTo>
                    <a:pt x="10637" y="4237"/>
                    <a:pt x="10751" y="4216"/>
                    <a:pt x="10861" y="4216"/>
                  </a:cubicBezTo>
                  <a:cubicBezTo>
                    <a:pt x="11328" y="4216"/>
                    <a:pt x="11720" y="4608"/>
                    <a:pt x="11720" y="5042"/>
                  </a:cubicBezTo>
                  <a:lnTo>
                    <a:pt x="977" y="5042"/>
                  </a:lnTo>
                  <a:cubicBezTo>
                    <a:pt x="928" y="4575"/>
                    <a:pt x="1300" y="4185"/>
                    <a:pt x="1750" y="4185"/>
                  </a:cubicBezTo>
                  <a:cubicBezTo>
                    <a:pt x="1877" y="4185"/>
                    <a:pt x="2010" y="4216"/>
                    <a:pt x="2142" y="4285"/>
                  </a:cubicBezTo>
                  <a:cubicBezTo>
                    <a:pt x="2204" y="4323"/>
                    <a:pt x="2272" y="4340"/>
                    <a:pt x="2338" y="4340"/>
                  </a:cubicBezTo>
                  <a:cubicBezTo>
                    <a:pt x="2439" y="4340"/>
                    <a:pt x="2539" y="4299"/>
                    <a:pt x="2615" y="4222"/>
                  </a:cubicBezTo>
                  <a:cubicBezTo>
                    <a:pt x="2741" y="4096"/>
                    <a:pt x="2772" y="3907"/>
                    <a:pt x="2709" y="3750"/>
                  </a:cubicBezTo>
                  <a:cubicBezTo>
                    <a:pt x="2438" y="3180"/>
                    <a:pt x="2867" y="2564"/>
                    <a:pt x="3434" y="2564"/>
                  </a:cubicBezTo>
                  <a:cubicBezTo>
                    <a:pt x="3526" y="2564"/>
                    <a:pt x="3621" y="2581"/>
                    <a:pt x="3718" y="2616"/>
                  </a:cubicBezTo>
                  <a:cubicBezTo>
                    <a:pt x="3764" y="2627"/>
                    <a:pt x="3814" y="2634"/>
                    <a:pt x="3866" y="2634"/>
                  </a:cubicBezTo>
                  <a:cubicBezTo>
                    <a:pt x="3955" y="2634"/>
                    <a:pt x="4047" y="2613"/>
                    <a:pt x="4127" y="2553"/>
                  </a:cubicBezTo>
                  <a:cubicBezTo>
                    <a:pt x="4222" y="2490"/>
                    <a:pt x="4285" y="2364"/>
                    <a:pt x="4285" y="2206"/>
                  </a:cubicBezTo>
                  <a:cubicBezTo>
                    <a:pt x="4253" y="1450"/>
                    <a:pt x="4820" y="883"/>
                    <a:pt x="5482" y="883"/>
                  </a:cubicBezTo>
                  <a:cubicBezTo>
                    <a:pt x="5702" y="883"/>
                    <a:pt x="5923" y="914"/>
                    <a:pt x="6112" y="1040"/>
                  </a:cubicBezTo>
                  <a:cubicBezTo>
                    <a:pt x="6175" y="1072"/>
                    <a:pt x="6246" y="1088"/>
                    <a:pt x="6321" y="1088"/>
                  </a:cubicBezTo>
                  <a:cubicBezTo>
                    <a:pt x="6396" y="1088"/>
                    <a:pt x="6474" y="1072"/>
                    <a:pt x="6553" y="1040"/>
                  </a:cubicBezTo>
                  <a:cubicBezTo>
                    <a:pt x="6742" y="914"/>
                    <a:pt x="6963" y="883"/>
                    <a:pt x="7183" y="883"/>
                  </a:cubicBezTo>
                  <a:close/>
                  <a:moveTo>
                    <a:pt x="5891" y="5861"/>
                  </a:moveTo>
                  <a:lnTo>
                    <a:pt x="5891" y="7530"/>
                  </a:lnTo>
                  <a:cubicBezTo>
                    <a:pt x="5230" y="7562"/>
                    <a:pt x="4600" y="7688"/>
                    <a:pt x="4064" y="7908"/>
                  </a:cubicBezTo>
                  <a:lnTo>
                    <a:pt x="3875" y="5861"/>
                  </a:lnTo>
                  <a:close/>
                  <a:moveTo>
                    <a:pt x="8758" y="5861"/>
                  </a:moveTo>
                  <a:lnTo>
                    <a:pt x="8569" y="7908"/>
                  </a:lnTo>
                  <a:cubicBezTo>
                    <a:pt x="8065" y="7719"/>
                    <a:pt x="7435" y="7562"/>
                    <a:pt x="6774" y="7530"/>
                  </a:cubicBezTo>
                  <a:lnTo>
                    <a:pt x="6774" y="5861"/>
                  </a:lnTo>
                  <a:close/>
                  <a:moveTo>
                    <a:pt x="6333" y="8350"/>
                  </a:moveTo>
                  <a:cubicBezTo>
                    <a:pt x="7971" y="8350"/>
                    <a:pt x="9199" y="9011"/>
                    <a:pt x="9199" y="9610"/>
                  </a:cubicBezTo>
                  <a:cubicBezTo>
                    <a:pt x="9199" y="10177"/>
                    <a:pt x="7971" y="10838"/>
                    <a:pt x="6333" y="10838"/>
                  </a:cubicBezTo>
                  <a:cubicBezTo>
                    <a:pt x="4663" y="10838"/>
                    <a:pt x="3466" y="10177"/>
                    <a:pt x="3466" y="9610"/>
                  </a:cubicBezTo>
                  <a:cubicBezTo>
                    <a:pt x="3466" y="9011"/>
                    <a:pt x="4663" y="8350"/>
                    <a:pt x="6333" y="8350"/>
                  </a:cubicBezTo>
                  <a:close/>
                  <a:moveTo>
                    <a:pt x="3056" y="5861"/>
                  </a:moveTo>
                  <a:lnTo>
                    <a:pt x="3277" y="8350"/>
                  </a:lnTo>
                  <a:cubicBezTo>
                    <a:pt x="2804" y="8696"/>
                    <a:pt x="2583" y="9137"/>
                    <a:pt x="2583" y="9578"/>
                  </a:cubicBezTo>
                  <a:cubicBezTo>
                    <a:pt x="2583" y="10114"/>
                    <a:pt x="2930" y="10586"/>
                    <a:pt x="3560" y="10996"/>
                  </a:cubicBezTo>
                  <a:lnTo>
                    <a:pt x="3812" y="13327"/>
                  </a:lnTo>
                  <a:lnTo>
                    <a:pt x="2867" y="13327"/>
                  </a:lnTo>
                  <a:cubicBezTo>
                    <a:pt x="2678" y="13327"/>
                    <a:pt x="2489" y="13170"/>
                    <a:pt x="2457" y="13012"/>
                  </a:cubicBezTo>
                  <a:lnTo>
                    <a:pt x="1040" y="5861"/>
                  </a:lnTo>
                  <a:close/>
                  <a:moveTo>
                    <a:pt x="4442" y="11374"/>
                  </a:moveTo>
                  <a:lnTo>
                    <a:pt x="4442" y="11374"/>
                  </a:lnTo>
                  <a:cubicBezTo>
                    <a:pt x="4852" y="11532"/>
                    <a:pt x="5387" y="11626"/>
                    <a:pt x="5891" y="11658"/>
                  </a:cubicBezTo>
                  <a:lnTo>
                    <a:pt x="5891" y="13296"/>
                  </a:lnTo>
                  <a:lnTo>
                    <a:pt x="4631" y="13296"/>
                  </a:lnTo>
                  <a:lnTo>
                    <a:pt x="4631" y="13327"/>
                  </a:lnTo>
                  <a:lnTo>
                    <a:pt x="4442" y="11374"/>
                  </a:lnTo>
                  <a:close/>
                  <a:moveTo>
                    <a:pt x="8191" y="11374"/>
                  </a:moveTo>
                  <a:lnTo>
                    <a:pt x="7971" y="13327"/>
                  </a:lnTo>
                  <a:lnTo>
                    <a:pt x="6711" y="13327"/>
                  </a:lnTo>
                  <a:lnTo>
                    <a:pt x="6711" y="11658"/>
                  </a:lnTo>
                  <a:cubicBezTo>
                    <a:pt x="7215" y="11626"/>
                    <a:pt x="7750" y="11532"/>
                    <a:pt x="8191" y="11374"/>
                  </a:cubicBezTo>
                  <a:close/>
                  <a:moveTo>
                    <a:pt x="11594" y="5861"/>
                  </a:moveTo>
                  <a:lnTo>
                    <a:pt x="10176" y="13012"/>
                  </a:lnTo>
                  <a:cubicBezTo>
                    <a:pt x="10145" y="13201"/>
                    <a:pt x="9987" y="13327"/>
                    <a:pt x="9798" y="13327"/>
                  </a:cubicBezTo>
                  <a:lnTo>
                    <a:pt x="8853" y="13327"/>
                  </a:lnTo>
                  <a:lnTo>
                    <a:pt x="9073" y="10996"/>
                  </a:lnTo>
                  <a:cubicBezTo>
                    <a:pt x="9704" y="10586"/>
                    <a:pt x="10050" y="10114"/>
                    <a:pt x="10050" y="9578"/>
                  </a:cubicBezTo>
                  <a:cubicBezTo>
                    <a:pt x="10050" y="9106"/>
                    <a:pt x="9830" y="8665"/>
                    <a:pt x="9357" y="8350"/>
                  </a:cubicBezTo>
                  <a:lnTo>
                    <a:pt x="9578" y="5861"/>
                  </a:lnTo>
                  <a:close/>
                  <a:moveTo>
                    <a:pt x="5513" y="1"/>
                  </a:moveTo>
                  <a:cubicBezTo>
                    <a:pt x="4474" y="1"/>
                    <a:pt x="3655" y="757"/>
                    <a:pt x="3497" y="1702"/>
                  </a:cubicBezTo>
                  <a:lnTo>
                    <a:pt x="3466" y="1702"/>
                  </a:lnTo>
                  <a:cubicBezTo>
                    <a:pt x="2552" y="1702"/>
                    <a:pt x="1796" y="2458"/>
                    <a:pt x="1796" y="3340"/>
                  </a:cubicBezTo>
                  <a:cubicBezTo>
                    <a:pt x="882" y="3340"/>
                    <a:pt x="158" y="4128"/>
                    <a:pt x="158" y="5042"/>
                  </a:cubicBezTo>
                  <a:cubicBezTo>
                    <a:pt x="158" y="5672"/>
                    <a:pt x="0" y="4600"/>
                    <a:pt x="1670" y="13170"/>
                  </a:cubicBezTo>
                  <a:cubicBezTo>
                    <a:pt x="1796" y="13737"/>
                    <a:pt x="2300" y="14146"/>
                    <a:pt x="2898" y="14146"/>
                  </a:cubicBezTo>
                  <a:lnTo>
                    <a:pt x="9830" y="14146"/>
                  </a:lnTo>
                  <a:cubicBezTo>
                    <a:pt x="10428" y="14146"/>
                    <a:pt x="10932" y="13705"/>
                    <a:pt x="11058" y="13170"/>
                  </a:cubicBezTo>
                  <a:cubicBezTo>
                    <a:pt x="12760" y="4600"/>
                    <a:pt x="12602" y="5672"/>
                    <a:pt x="12602" y="5042"/>
                  </a:cubicBezTo>
                  <a:cubicBezTo>
                    <a:pt x="12507" y="4600"/>
                    <a:pt x="12350" y="4191"/>
                    <a:pt x="12035" y="3876"/>
                  </a:cubicBezTo>
                  <a:cubicBezTo>
                    <a:pt x="11720" y="3561"/>
                    <a:pt x="11279" y="3340"/>
                    <a:pt x="10838" y="3340"/>
                  </a:cubicBezTo>
                  <a:cubicBezTo>
                    <a:pt x="10838" y="2432"/>
                    <a:pt x="10110" y="1698"/>
                    <a:pt x="9271" y="1698"/>
                  </a:cubicBezTo>
                  <a:cubicBezTo>
                    <a:pt x="9237" y="1698"/>
                    <a:pt x="9202" y="1700"/>
                    <a:pt x="9168" y="1702"/>
                  </a:cubicBezTo>
                  <a:cubicBezTo>
                    <a:pt x="8979" y="757"/>
                    <a:pt x="8128" y="1"/>
                    <a:pt x="7152" y="1"/>
                  </a:cubicBezTo>
                  <a:cubicBezTo>
                    <a:pt x="6868" y="1"/>
                    <a:pt x="6616" y="64"/>
                    <a:pt x="6333" y="190"/>
                  </a:cubicBezTo>
                  <a:cubicBezTo>
                    <a:pt x="6049" y="64"/>
                    <a:pt x="5765" y="1"/>
                    <a:pt x="5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-11640825" y="2592450"/>
              <a:ext cx="104775" cy="42550"/>
            </a:xfrm>
            <a:custGeom>
              <a:rect b="b" l="l" r="r" t="t"/>
              <a:pathLst>
                <a:path extrusionOk="0" h="1702" w="4191">
                  <a:moveTo>
                    <a:pt x="1292" y="1"/>
                  </a:moveTo>
                  <a:cubicBezTo>
                    <a:pt x="599" y="1"/>
                    <a:pt x="32" y="536"/>
                    <a:pt x="32" y="1261"/>
                  </a:cubicBezTo>
                  <a:cubicBezTo>
                    <a:pt x="0" y="1544"/>
                    <a:pt x="189" y="1702"/>
                    <a:pt x="410" y="1702"/>
                  </a:cubicBezTo>
                  <a:cubicBezTo>
                    <a:pt x="662" y="1702"/>
                    <a:pt x="851" y="1481"/>
                    <a:pt x="851" y="1261"/>
                  </a:cubicBezTo>
                  <a:cubicBezTo>
                    <a:pt x="851" y="1009"/>
                    <a:pt x="1040" y="820"/>
                    <a:pt x="1292" y="820"/>
                  </a:cubicBezTo>
                  <a:cubicBezTo>
                    <a:pt x="1512" y="820"/>
                    <a:pt x="1670" y="1009"/>
                    <a:pt x="1670" y="1261"/>
                  </a:cubicBezTo>
                  <a:cubicBezTo>
                    <a:pt x="1670" y="1481"/>
                    <a:pt x="1859" y="1702"/>
                    <a:pt x="2111" y="1702"/>
                  </a:cubicBezTo>
                  <a:cubicBezTo>
                    <a:pt x="2332" y="1702"/>
                    <a:pt x="2489" y="1481"/>
                    <a:pt x="2489" y="1261"/>
                  </a:cubicBezTo>
                  <a:cubicBezTo>
                    <a:pt x="2489" y="1009"/>
                    <a:pt x="2710" y="820"/>
                    <a:pt x="2930" y="820"/>
                  </a:cubicBezTo>
                  <a:cubicBezTo>
                    <a:pt x="3182" y="820"/>
                    <a:pt x="3371" y="1009"/>
                    <a:pt x="3371" y="1261"/>
                  </a:cubicBezTo>
                  <a:cubicBezTo>
                    <a:pt x="3371" y="1481"/>
                    <a:pt x="3560" y="1702"/>
                    <a:pt x="3749" y="1702"/>
                  </a:cubicBezTo>
                  <a:cubicBezTo>
                    <a:pt x="3970" y="1702"/>
                    <a:pt x="4190" y="1481"/>
                    <a:pt x="4190" y="1261"/>
                  </a:cubicBezTo>
                  <a:cubicBezTo>
                    <a:pt x="4190" y="599"/>
                    <a:pt x="3655" y="1"/>
                    <a:pt x="2930" y="1"/>
                  </a:cubicBezTo>
                  <a:cubicBezTo>
                    <a:pt x="2615" y="1"/>
                    <a:pt x="2332" y="127"/>
                    <a:pt x="2111" y="316"/>
                  </a:cubicBezTo>
                  <a:cubicBezTo>
                    <a:pt x="1859" y="127"/>
                    <a:pt x="1607" y="1"/>
                    <a:pt x="1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53"/>
          <p:cNvGrpSpPr/>
          <p:nvPr/>
        </p:nvGrpSpPr>
        <p:grpSpPr>
          <a:xfrm rot="-1221619">
            <a:off x="1372813" y="2871213"/>
            <a:ext cx="899774" cy="942161"/>
            <a:chOff x="3299850" y="238575"/>
            <a:chExt cx="427725" cy="482225"/>
          </a:xfrm>
        </p:grpSpPr>
        <p:sp>
          <p:nvSpPr>
            <p:cNvPr id="1068" name="Google Shape;1068;p53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9" name="Google Shape;1069;p53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73" name="Google Shape;1073;p53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4"/>
          <p:cNvSpPr txBox="1"/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¿TE GUSTA LO QUE </a:t>
            </a:r>
            <a:r>
              <a:rPr lang="en"/>
              <a:t>ESTÁS</a:t>
            </a:r>
            <a:r>
              <a:rPr lang="en"/>
              <a:t> VIENDO?</a:t>
            </a:r>
            <a:endParaRPr/>
          </a:p>
        </p:txBody>
      </p:sp>
      <p:sp>
        <p:nvSpPr>
          <p:cNvPr id="1079" name="Google Shape;1079;p54"/>
          <p:cNvSpPr txBox="1"/>
          <p:nvPr>
            <p:ph idx="1" type="subTitle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BOT REALIZA LA CONSULTA Y, SI NO RECIBE RESPUESTA, ASUME QUE EL FEEDBACK ES POSITIVO</a:t>
            </a:r>
            <a:endParaRPr/>
          </a:p>
        </p:txBody>
      </p:sp>
      <p:sp>
        <p:nvSpPr>
          <p:cNvPr id="1080" name="Google Shape;1080;p54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</a:t>
            </a:r>
            <a:endParaRPr/>
          </a:p>
        </p:txBody>
      </p:sp>
      <p:sp>
        <p:nvSpPr>
          <p:cNvPr id="1081" name="Google Shape;1081;p54"/>
          <p:cNvSpPr txBox="1"/>
          <p:nvPr>
            <p:ph idx="3" type="title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 RECOMIENDO…</a:t>
            </a:r>
            <a:endParaRPr/>
          </a:p>
        </p:txBody>
      </p:sp>
      <p:sp>
        <p:nvSpPr>
          <p:cNvPr id="1082" name="Google Shape;1082;p54"/>
          <p:cNvSpPr txBox="1"/>
          <p:nvPr>
            <p:ph idx="4" type="subTitle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DEL FEEDBACK RECIBIDO, EL BOT PODRÁ REALIZAR ALGUNA RECOMENDACIÓN</a:t>
            </a:r>
            <a:endParaRPr/>
          </a:p>
        </p:txBody>
      </p:sp>
      <p:sp>
        <p:nvSpPr>
          <p:cNvPr id="1083" name="Google Shape;1083;p54"/>
          <p:cNvSpPr txBox="1"/>
          <p:nvPr>
            <p:ph idx="5" type="title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 CON OTRA COSA</a:t>
            </a:r>
            <a:endParaRPr/>
          </a:p>
        </p:txBody>
      </p:sp>
      <p:sp>
        <p:nvSpPr>
          <p:cNvPr id="1084" name="Google Shape;1084;p54"/>
          <p:cNvSpPr txBox="1"/>
          <p:nvPr>
            <p:ph idx="6" type="subTitle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TAMBIÉN TENDRÁ LA FUNCIONALIDAD DE QUE </a:t>
            </a:r>
            <a:r>
              <a:rPr lang="en"/>
              <a:t>SÍ</a:t>
            </a:r>
            <a:r>
              <a:rPr lang="en"/>
              <a:t> RECONOCE QUE ESTÁS HACE MUCHO TIEMPO EN LA APP TE </a:t>
            </a:r>
            <a:r>
              <a:rPr lang="en"/>
              <a:t>SUGIERE</a:t>
            </a:r>
            <a:r>
              <a:rPr lang="en"/>
              <a:t> HACER OTRA ACTIVIDAD</a:t>
            </a:r>
            <a:endParaRPr/>
          </a:p>
        </p:txBody>
      </p:sp>
      <p:sp>
        <p:nvSpPr>
          <p:cNvPr id="1085" name="Google Shape;1085;p54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86" name="Google Shape;1086;p5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7" name="Google Shape;1087;p5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891425" y="4642050"/>
              <a:ext cx="2201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54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4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4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4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4"/>
          <p:cNvSpPr/>
          <p:nvPr/>
        </p:nvSpPr>
        <p:spPr>
          <a:xfrm>
            <a:off x="1488111" y="3526285"/>
            <a:ext cx="458500" cy="459589"/>
          </a:xfrm>
          <a:custGeom>
            <a:rect b="b" l="l" r="r" t="t"/>
            <a:pathLst>
              <a:path extrusionOk="0" h="10122" w="10098">
                <a:moveTo>
                  <a:pt x="1572" y="572"/>
                </a:moveTo>
                <a:lnTo>
                  <a:pt x="1572" y="1548"/>
                </a:lnTo>
                <a:lnTo>
                  <a:pt x="596" y="1548"/>
                </a:lnTo>
                <a:lnTo>
                  <a:pt x="596" y="572"/>
                </a:lnTo>
                <a:close/>
                <a:moveTo>
                  <a:pt x="3144" y="596"/>
                </a:moveTo>
                <a:lnTo>
                  <a:pt x="3144" y="1572"/>
                </a:lnTo>
                <a:lnTo>
                  <a:pt x="2168" y="1572"/>
                </a:lnTo>
                <a:lnTo>
                  <a:pt x="2168" y="596"/>
                </a:lnTo>
                <a:close/>
                <a:moveTo>
                  <a:pt x="4763" y="596"/>
                </a:moveTo>
                <a:lnTo>
                  <a:pt x="4763" y="1572"/>
                </a:lnTo>
                <a:lnTo>
                  <a:pt x="3787" y="1572"/>
                </a:lnTo>
                <a:lnTo>
                  <a:pt x="3787" y="596"/>
                </a:lnTo>
                <a:close/>
                <a:moveTo>
                  <a:pt x="8597" y="1762"/>
                </a:moveTo>
                <a:cubicBezTo>
                  <a:pt x="9074" y="1762"/>
                  <a:pt x="9502" y="2143"/>
                  <a:pt x="9502" y="2644"/>
                </a:cubicBezTo>
                <a:cubicBezTo>
                  <a:pt x="9502" y="3120"/>
                  <a:pt x="9098" y="3549"/>
                  <a:pt x="8597" y="3549"/>
                </a:cubicBezTo>
                <a:cubicBezTo>
                  <a:pt x="8097" y="3549"/>
                  <a:pt x="7716" y="3144"/>
                  <a:pt x="7716" y="2644"/>
                </a:cubicBezTo>
                <a:cubicBezTo>
                  <a:pt x="7716" y="2143"/>
                  <a:pt x="8097" y="1762"/>
                  <a:pt x="8597" y="1762"/>
                </a:cubicBezTo>
                <a:close/>
                <a:moveTo>
                  <a:pt x="5335" y="3739"/>
                </a:moveTo>
                <a:lnTo>
                  <a:pt x="5692" y="3953"/>
                </a:lnTo>
                <a:lnTo>
                  <a:pt x="5335" y="4168"/>
                </a:lnTo>
                <a:lnTo>
                  <a:pt x="5335" y="3739"/>
                </a:lnTo>
                <a:close/>
                <a:moveTo>
                  <a:pt x="7478" y="5001"/>
                </a:moveTo>
                <a:lnTo>
                  <a:pt x="8002" y="5335"/>
                </a:lnTo>
                <a:cubicBezTo>
                  <a:pt x="7788" y="5406"/>
                  <a:pt x="7621" y="5525"/>
                  <a:pt x="7478" y="5716"/>
                </a:cubicBezTo>
                <a:lnTo>
                  <a:pt x="6883" y="5335"/>
                </a:lnTo>
                <a:lnTo>
                  <a:pt x="7478" y="5001"/>
                </a:lnTo>
                <a:close/>
                <a:moveTo>
                  <a:pt x="7478" y="3596"/>
                </a:moveTo>
                <a:cubicBezTo>
                  <a:pt x="7645" y="3787"/>
                  <a:pt x="7812" y="3906"/>
                  <a:pt x="8002" y="3977"/>
                </a:cubicBezTo>
                <a:lnTo>
                  <a:pt x="4525" y="5978"/>
                </a:lnTo>
                <a:cubicBezTo>
                  <a:pt x="4226" y="6151"/>
                  <a:pt x="3897" y="6240"/>
                  <a:pt x="3570" y="6240"/>
                </a:cubicBezTo>
                <a:cubicBezTo>
                  <a:pt x="3402" y="6240"/>
                  <a:pt x="3234" y="6217"/>
                  <a:pt x="3072" y="6168"/>
                </a:cubicBezTo>
                <a:lnTo>
                  <a:pt x="7478" y="3596"/>
                </a:lnTo>
                <a:close/>
                <a:moveTo>
                  <a:pt x="8597" y="5763"/>
                </a:moveTo>
                <a:cubicBezTo>
                  <a:pt x="9098" y="5763"/>
                  <a:pt x="9502" y="6168"/>
                  <a:pt x="9502" y="6668"/>
                </a:cubicBezTo>
                <a:cubicBezTo>
                  <a:pt x="9502" y="7168"/>
                  <a:pt x="9074" y="7549"/>
                  <a:pt x="8597" y="7549"/>
                </a:cubicBezTo>
                <a:cubicBezTo>
                  <a:pt x="8121" y="7549"/>
                  <a:pt x="7716" y="7168"/>
                  <a:pt x="7716" y="6668"/>
                </a:cubicBezTo>
                <a:cubicBezTo>
                  <a:pt x="7716" y="6192"/>
                  <a:pt x="8097" y="5763"/>
                  <a:pt x="8597" y="5763"/>
                </a:cubicBezTo>
                <a:close/>
                <a:moveTo>
                  <a:pt x="4739" y="2143"/>
                </a:moveTo>
                <a:lnTo>
                  <a:pt x="4739" y="4501"/>
                </a:lnTo>
                <a:lnTo>
                  <a:pt x="2287" y="5930"/>
                </a:lnTo>
                <a:cubicBezTo>
                  <a:pt x="2191" y="5978"/>
                  <a:pt x="2144" y="6073"/>
                  <a:pt x="2144" y="6168"/>
                </a:cubicBezTo>
                <a:cubicBezTo>
                  <a:pt x="2144" y="6240"/>
                  <a:pt x="2191" y="6359"/>
                  <a:pt x="2263" y="6430"/>
                </a:cubicBezTo>
                <a:cubicBezTo>
                  <a:pt x="2644" y="6668"/>
                  <a:pt x="3049" y="6811"/>
                  <a:pt x="3549" y="6835"/>
                </a:cubicBezTo>
                <a:lnTo>
                  <a:pt x="3596" y="6835"/>
                </a:lnTo>
                <a:cubicBezTo>
                  <a:pt x="3977" y="6835"/>
                  <a:pt x="4382" y="6763"/>
                  <a:pt x="4739" y="6573"/>
                </a:cubicBezTo>
                <a:lnTo>
                  <a:pt x="4739" y="7954"/>
                </a:lnTo>
                <a:lnTo>
                  <a:pt x="596" y="7954"/>
                </a:lnTo>
                <a:lnTo>
                  <a:pt x="596" y="7907"/>
                </a:lnTo>
                <a:lnTo>
                  <a:pt x="596" y="2143"/>
                </a:lnTo>
                <a:close/>
                <a:moveTo>
                  <a:pt x="1572" y="8502"/>
                </a:moveTo>
                <a:lnTo>
                  <a:pt x="1572" y="9502"/>
                </a:lnTo>
                <a:lnTo>
                  <a:pt x="596" y="9502"/>
                </a:lnTo>
                <a:lnTo>
                  <a:pt x="596" y="8502"/>
                </a:lnTo>
                <a:close/>
                <a:moveTo>
                  <a:pt x="3144" y="8502"/>
                </a:moveTo>
                <a:lnTo>
                  <a:pt x="3144" y="9502"/>
                </a:lnTo>
                <a:lnTo>
                  <a:pt x="2168" y="9502"/>
                </a:lnTo>
                <a:lnTo>
                  <a:pt x="2168" y="8502"/>
                </a:lnTo>
                <a:close/>
                <a:moveTo>
                  <a:pt x="4763" y="8526"/>
                </a:moveTo>
                <a:lnTo>
                  <a:pt x="4763" y="9526"/>
                </a:lnTo>
                <a:lnTo>
                  <a:pt x="3787" y="9526"/>
                </a:lnTo>
                <a:lnTo>
                  <a:pt x="3787" y="8526"/>
                </a:lnTo>
                <a:close/>
                <a:moveTo>
                  <a:pt x="286" y="0"/>
                </a:moveTo>
                <a:cubicBezTo>
                  <a:pt x="143" y="0"/>
                  <a:pt x="0" y="119"/>
                  <a:pt x="0" y="286"/>
                </a:cubicBezTo>
                <a:lnTo>
                  <a:pt x="0" y="9812"/>
                </a:lnTo>
                <a:cubicBezTo>
                  <a:pt x="0" y="9955"/>
                  <a:pt x="119" y="10121"/>
                  <a:pt x="286" y="10121"/>
                </a:cubicBezTo>
                <a:lnTo>
                  <a:pt x="5025" y="10121"/>
                </a:lnTo>
                <a:cubicBezTo>
                  <a:pt x="5168" y="10121"/>
                  <a:pt x="5335" y="10002"/>
                  <a:pt x="5335" y="9812"/>
                </a:cubicBezTo>
                <a:lnTo>
                  <a:pt x="5335" y="6240"/>
                </a:lnTo>
                <a:lnTo>
                  <a:pt x="6287" y="5716"/>
                </a:lnTo>
                <a:lnTo>
                  <a:pt x="7192" y="6240"/>
                </a:lnTo>
                <a:cubicBezTo>
                  <a:pt x="7145" y="6382"/>
                  <a:pt x="7121" y="6549"/>
                  <a:pt x="7121" y="6716"/>
                </a:cubicBezTo>
                <a:cubicBezTo>
                  <a:pt x="7121" y="7526"/>
                  <a:pt x="7764" y="8216"/>
                  <a:pt x="8597" y="8216"/>
                </a:cubicBezTo>
                <a:cubicBezTo>
                  <a:pt x="9407" y="8216"/>
                  <a:pt x="10098" y="7549"/>
                  <a:pt x="10098" y="6716"/>
                </a:cubicBezTo>
                <a:cubicBezTo>
                  <a:pt x="10098" y="6120"/>
                  <a:pt x="9788" y="5644"/>
                  <a:pt x="9336" y="5382"/>
                </a:cubicBezTo>
                <a:lnTo>
                  <a:pt x="8074" y="4644"/>
                </a:lnTo>
                <a:lnTo>
                  <a:pt x="9336" y="3906"/>
                </a:lnTo>
                <a:cubicBezTo>
                  <a:pt x="9788" y="3620"/>
                  <a:pt x="10098" y="3144"/>
                  <a:pt x="10098" y="2620"/>
                </a:cubicBezTo>
                <a:cubicBezTo>
                  <a:pt x="10098" y="1810"/>
                  <a:pt x="9431" y="1119"/>
                  <a:pt x="8597" y="1119"/>
                </a:cubicBezTo>
                <a:cubicBezTo>
                  <a:pt x="7788" y="1119"/>
                  <a:pt x="7121" y="1786"/>
                  <a:pt x="7121" y="2620"/>
                </a:cubicBezTo>
                <a:cubicBezTo>
                  <a:pt x="7121" y="2786"/>
                  <a:pt x="7145" y="2953"/>
                  <a:pt x="7192" y="3096"/>
                </a:cubicBezTo>
                <a:lnTo>
                  <a:pt x="6287" y="3620"/>
                </a:lnTo>
                <a:lnTo>
                  <a:pt x="5335" y="3096"/>
                </a:lnTo>
                <a:lnTo>
                  <a:pt x="5335" y="286"/>
                </a:lnTo>
                <a:cubicBezTo>
                  <a:pt x="5335" y="143"/>
                  <a:pt x="5216" y="0"/>
                  <a:pt x="5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54"/>
          <p:cNvGrpSpPr/>
          <p:nvPr/>
        </p:nvGrpSpPr>
        <p:grpSpPr>
          <a:xfrm>
            <a:off x="1415154" y="2534589"/>
            <a:ext cx="458486" cy="459566"/>
            <a:chOff x="1620320" y="4147730"/>
            <a:chExt cx="346838" cy="348420"/>
          </a:xfrm>
        </p:grpSpPr>
        <p:sp>
          <p:nvSpPr>
            <p:cNvPr id="1095" name="Google Shape;1095;p54"/>
            <p:cNvSpPr/>
            <p:nvPr/>
          </p:nvSpPr>
          <p:spPr>
            <a:xfrm>
              <a:off x="1727828" y="4188815"/>
              <a:ext cx="143618" cy="130011"/>
            </a:xfrm>
            <a:custGeom>
              <a:rect b="b" l="l" r="r" t="t"/>
              <a:pathLst>
                <a:path extrusionOk="0" h="3946" w="4359">
                  <a:moveTo>
                    <a:pt x="667" y="754"/>
                  </a:moveTo>
                  <a:lnTo>
                    <a:pt x="3310" y="1921"/>
                  </a:lnTo>
                  <a:lnTo>
                    <a:pt x="667" y="3112"/>
                  </a:lnTo>
                  <a:lnTo>
                    <a:pt x="667" y="754"/>
                  </a:lnTo>
                  <a:close/>
                  <a:moveTo>
                    <a:pt x="327" y="0"/>
                  </a:moveTo>
                  <a:cubicBezTo>
                    <a:pt x="267" y="0"/>
                    <a:pt x="209" y="12"/>
                    <a:pt x="167" y="40"/>
                  </a:cubicBezTo>
                  <a:cubicBezTo>
                    <a:pt x="72" y="111"/>
                    <a:pt x="0" y="183"/>
                    <a:pt x="0" y="302"/>
                  </a:cubicBezTo>
                  <a:lnTo>
                    <a:pt x="0" y="3612"/>
                  </a:lnTo>
                  <a:cubicBezTo>
                    <a:pt x="0" y="3731"/>
                    <a:pt x="72" y="3826"/>
                    <a:pt x="167" y="3874"/>
                  </a:cubicBezTo>
                  <a:cubicBezTo>
                    <a:pt x="214" y="3922"/>
                    <a:pt x="286" y="3945"/>
                    <a:pt x="334" y="3945"/>
                  </a:cubicBezTo>
                  <a:cubicBezTo>
                    <a:pt x="357" y="3945"/>
                    <a:pt x="429" y="3945"/>
                    <a:pt x="453" y="3898"/>
                  </a:cubicBezTo>
                  <a:lnTo>
                    <a:pt x="4168" y="2278"/>
                  </a:lnTo>
                  <a:cubicBezTo>
                    <a:pt x="4287" y="2207"/>
                    <a:pt x="4358" y="2112"/>
                    <a:pt x="4358" y="2017"/>
                  </a:cubicBezTo>
                  <a:cubicBezTo>
                    <a:pt x="4358" y="1897"/>
                    <a:pt x="4287" y="1707"/>
                    <a:pt x="4168" y="1659"/>
                  </a:cubicBezTo>
                  <a:lnTo>
                    <a:pt x="453" y="16"/>
                  </a:lnTo>
                  <a:cubicBezTo>
                    <a:pt x="413" y="6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1620320" y="4147730"/>
              <a:ext cx="346838" cy="348420"/>
            </a:xfrm>
            <a:custGeom>
              <a:rect b="b" l="l" r="r" t="t"/>
              <a:pathLst>
                <a:path extrusionOk="0" h="10575" w="10527">
                  <a:moveTo>
                    <a:pt x="9574" y="644"/>
                  </a:moveTo>
                  <a:cubicBezTo>
                    <a:pt x="9765" y="644"/>
                    <a:pt x="9884" y="787"/>
                    <a:pt x="9884" y="930"/>
                  </a:cubicBezTo>
                  <a:lnTo>
                    <a:pt x="9884" y="5788"/>
                  </a:lnTo>
                  <a:lnTo>
                    <a:pt x="572" y="5788"/>
                  </a:lnTo>
                  <a:lnTo>
                    <a:pt x="572" y="930"/>
                  </a:lnTo>
                  <a:lnTo>
                    <a:pt x="596" y="930"/>
                  </a:lnTo>
                  <a:cubicBezTo>
                    <a:pt x="596" y="763"/>
                    <a:pt x="739" y="644"/>
                    <a:pt x="882" y="644"/>
                  </a:cubicBezTo>
                  <a:close/>
                  <a:moveTo>
                    <a:pt x="9931" y="6407"/>
                  </a:moveTo>
                  <a:lnTo>
                    <a:pt x="9931" y="6717"/>
                  </a:lnTo>
                  <a:cubicBezTo>
                    <a:pt x="9907" y="6859"/>
                    <a:pt x="9765" y="7002"/>
                    <a:pt x="9622" y="7002"/>
                  </a:cubicBezTo>
                  <a:lnTo>
                    <a:pt x="929" y="7002"/>
                  </a:lnTo>
                  <a:cubicBezTo>
                    <a:pt x="739" y="7002"/>
                    <a:pt x="620" y="6859"/>
                    <a:pt x="620" y="6717"/>
                  </a:cubicBezTo>
                  <a:lnTo>
                    <a:pt x="620" y="6407"/>
                  </a:lnTo>
                  <a:close/>
                  <a:moveTo>
                    <a:pt x="6192" y="7622"/>
                  </a:moveTo>
                  <a:lnTo>
                    <a:pt x="6192" y="8693"/>
                  </a:lnTo>
                  <a:lnTo>
                    <a:pt x="4335" y="8693"/>
                  </a:lnTo>
                  <a:lnTo>
                    <a:pt x="4335" y="7622"/>
                  </a:lnTo>
                  <a:close/>
                  <a:moveTo>
                    <a:pt x="6931" y="9289"/>
                  </a:moveTo>
                  <a:lnTo>
                    <a:pt x="7240" y="9932"/>
                  </a:lnTo>
                  <a:lnTo>
                    <a:pt x="3311" y="9932"/>
                  </a:lnTo>
                  <a:lnTo>
                    <a:pt x="3597" y="9289"/>
                  </a:lnTo>
                  <a:close/>
                  <a:moveTo>
                    <a:pt x="929" y="1"/>
                  </a:moveTo>
                  <a:cubicBezTo>
                    <a:pt x="405" y="1"/>
                    <a:pt x="1" y="430"/>
                    <a:pt x="1" y="930"/>
                  </a:cubicBezTo>
                  <a:lnTo>
                    <a:pt x="1" y="6717"/>
                  </a:lnTo>
                  <a:cubicBezTo>
                    <a:pt x="1" y="7217"/>
                    <a:pt x="405" y="7622"/>
                    <a:pt x="929" y="7622"/>
                  </a:cubicBezTo>
                  <a:lnTo>
                    <a:pt x="3716" y="7622"/>
                  </a:lnTo>
                  <a:lnTo>
                    <a:pt x="3716" y="8693"/>
                  </a:lnTo>
                  <a:lnTo>
                    <a:pt x="3430" y="8693"/>
                  </a:lnTo>
                  <a:cubicBezTo>
                    <a:pt x="3311" y="8693"/>
                    <a:pt x="3192" y="8765"/>
                    <a:pt x="3144" y="8884"/>
                  </a:cubicBezTo>
                  <a:lnTo>
                    <a:pt x="2525" y="10122"/>
                  </a:lnTo>
                  <a:cubicBezTo>
                    <a:pt x="2477" y="10217"/>
                    <a:pt x="2501" y="10336"/>
                    <a:pt x="2525" y="10432"/>
                  </a:cubicBezTo>
                  <a:cubicBezTo>
                    <a:pt x="2596" y="10527"/>
                    <a:pt x="2668" y="10575"/>
                    <a:pt x="2787" y="10575"/>
                  </a:cubicBezTo>
                  <a:lnTo>
                    <a:pt x="7740" y="10575"/>
                  </a:lnTo>
                  <a:cubicBezTo>
                    <a:pt x="7859" y="10575"/>
                    <a:pt x="7955" y="10527"/>
                    <a:pt x="8002" y="10432"/>
                  </a:cubicBezTo>
                  <a:cubicBezTo>
                    <a:pt x="8074" y="10336"/>
                    <a:pt x="8074" y="10217"/>
                    <a:pt x="8002" y="10122"/>
                  </a:cubicBezTo>
                  <a:lnTo>
                    <a:pt x="7383" y="8884"/>
                  </a:lnTo>
                  <a:cubicBezTo>
                    <a:pt x="7312" y="8765"/>
                    <a:pt x="7240" y="8693"/>
                    <a:pt x="7121" y="8693"/>
                  </a:cubicBezTo>
                  <a:lnTo>
                    <a:pt x="6812" y="8693"/>
                  </a:lnTo>
                  <a:lnTo>
                    <a:pt x="6812" y="7622"/>
                  </a:lnTo>
                  <a:lnTo>
                    <a:pt x="9622" y="7622"/>
                  </a:lnTo>
                  <a:cubicBezTo>
                    <a:pt x="10122" y="7622"/>
                    <a:pt x="10527" y="7217"/>
                    <a:pt x="10527" y="6717"/>
                  </a:cubicBezTo>
                  <a:lnTo>
                    <a:pt x="10527" y="930"/>
                  </a:lnTo>
                  <a:cubicBezTo>
                    <a:pt x="10527" y="430"/>
                    <a:pt x="10122" y="1"/>
                    <a:pt x="9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54"/>
          <p:cNvGrpSpPr/>
          <p:nvPr/>
        </p:nvGrpSpPr>
        <p:grpSpPr>
          <a:xfrm>
            <a:off x="1415156" y="1542933"/>
            <a:ext cx="458486" cy="459549"/>
            <a:chOff x="1487200" y="4993750"/>
            <a:chExt cx="483125" cy="483125"/>
          </a:xfrm>
        </p:grpSpPr>
        <p:sp>
          <p:nvSpPr>
            <p:cNvPr id="1098" name="Google Shape;1098;p54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00" name="Google Shape;1100;p54">
            <a:hlinkClick action="ppaction://hlinksldjump" r:id="rId4"/>
          </p:cNvPr>
          <p:cNvSpPr txBox="1"/>
          <p:nvPr/>
        </p:nvSpPr>
        <p:spPr>
          <a:xfrm>
            <a:off x="613548" y="316300"/>
            <a:ext cx="1248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Bautista Oroz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