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62" r:id="rId6"/>
    <p:sldId id="260" r:id="rId7"/>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500C0"/>
    <a:srgbClr val="A1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4" d="100"/>
          <a:sy n="64" d="100"/>
        </p:scale>
        <p:origin x="90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74C43F-1569-9FBD-3564-0350803D709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69BD5113-D84E-36C7-8B9C-2BD2A46EFA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2B7BB06B-A8E2-EA8C-55B7-A0D13B3397B9}"/>
              </a:ext>
            </a:extLst>
          </p:cNvPr>
          <p:cNvSpPr>
            <a:spLocks noGrp="1"/>
          </p:cNvSpPr>
          <p:nvPr>
            <p:ph type="dt" sz="half" idx="10"/>
          </p:nvPr>
        </p:nvSpPr>
        <p:spPr/>
        <p:txBody>
          <a:bodyPr/>
          <a:lstStyle/>
          <a:p>
            <a:fld id="{A9C5B289-3F3A-477D-AB25-A7356D64B09D}" type="datetimeFigureOut">
              <a:rPr lang="es-CO" smtClean="0"/>
              <a:t>12/10/2022</a:t>
            </a:fld>
            <a:endParaRPr lang="es-CO"/>
          </a:p>
        </p:txBody>
      </p:sp>
      <p:sp>
        <p:nvSpPr>
          <p:cNvPr id="5" name="Marcador de pie de página 4">
            <a:extLst>
              <a:ext uri="{FF2B5EF4-FFF2-40B4-BE49-F238E27FC236}">
                <a16:creationId xmlns:a16="http://schemas.microsoft.com/office/drawing/2014/main" id="{1EBB8A85-EBC8-2E77-9988-8050E5BAFD24}"/>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9BF89C9-88DE-CEE6-8956-BBD4C89E0B9A}"/>
              </a:ext>
            </a:extLst>
          </p:cNvPr>
          <p:cNvSpPr>
            <a:spLocks noGrp="1"/>
          </p:cNvSpPr>
          <p:nvPr>
            <p:ph type="sldNum" sz="quarter" idx="12"/>
          </p:nvPr>
        </p:nvSpPr>
        <p:spPr/>
        <p:txBody>
          <a:bodyPr/>
          <a:lstStyle/>
          <a:p>
            <a:fld id="{14532E4F-586F-4032-A7C3-9473C992D6AE}" type="slidenum">
              <a:rPr lang="es-CO" smtClean="0"/>
              <a:t>‹Nº›</a:t>
            </a:fld>
            <a:endParaRPr lang="es-CO"/>
          </a:p>
        </p:txBody>
      </p:sp>
    </p:spTree>
    <p:extLst>
      <p:ext uri="{BB962C8B-B14F-4D97-AF65-F5344CB8AC3E}">
        <p14:creationId xmlns:p14="http://schemas.microsoft.com/office/powerpoint/2010/main" val="887600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8E5EE3-CD03-3512-755B-AF86F6B08548}"/>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D742CE56-10D1-3E3F-2FA6-F6DDD7AB05BE}"/>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48B3DEF-7DF3-599A-7483-43F463490BA9}"/>
              </a:ext>
            </a:extLst>
          </p:cNvPr>
          <p:cNvSpPr>
            <a:spLocks noGrp="1"/>
          </p:cNvSpPr>
          <p:nvPr>
            <p:ph type="dt" sz="half" idx="10"/>
          </p:nvPr>
        </p:nvSpPr>
        <p:spPr/>
        <p:txBody>
          <a:bodyPr/>
          <a:lstStyle/>
          <a:p>
            <a:fld id="{A9C5B289-3F3A-477D-AB25-A7356D64B09D}" type="datetimeFigureOut">
              <a:rPr lang="es-CO" smtClean="0"/>
              <a:t>12/10/2022</a:t>
            </a:fld>
            <a:endParaRPr lang="es-CO"/>
          </a:p>
        </p:txBody>
      </p:sp>
      <p:sp>
        <p:nvSpPr>
          <p:cNvPr id="5" name="Marcador de pie de página 4">
            <a:extLst>
              <a:ext uri="{FF2B5EF4-FFF2-40B4-BE49-F238E27FC236}">
                <a16:creationId xmlns:a16="http://schemas.microsoft.com/office/drawing/2014/main" id="{91744582-8B53-8DA0-F562-4E6AD401D182}"/>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D5744F9-C05D-FA85-34B5-306B3D546535}"/>
              </a:ext>
            </a:extLst>
          </p:cNvPr>
          <p:cNvSpPr>
            <a:spLocks noGrp="1"/>
          </p:cNvSpPr>
          <p:nvPr>
            <p:ph type="sldNum" sz="quarter" idx="12"/>
          </p:nvPr>
        </p:nvSpPr>
        <p:spPr/>
        <p:txBody>
          <a:bodyPr/>
          <a:lstStyle/>
          <a:p>
            <a:fld id="{14532E4F-586F-4032-A7C3-9473C992D6AE}" type="slidenum">
              <a:rPr lang="es-CO" smtClean="0"/>
              <a:t>‹Nº›</a:t>
            </a:fld>
            <a:endParaRPr lang="es-CO"/>
          </a:p>
        </p:txBody>
      </p:sp>
    </p:spTree>
    <p:extLst>
      <p:ext uri="{BB962C8B-B14F-4D97-AF65-F5344CB8AC3E}">
        <p14:creationId xmlns:p14="http://schemas.microsoft.com/office/powerpoint/2010/main" val="769074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9317C1F-5CBC-ED97-552A-3ADCE2C44C7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C20E8BF8-03F3-4258-00E9-0A010233AAC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40DDF12-83A0-CDE9-4C67-B2E4DC4AFE61}"/>
              </a:ext>
            </a:extLst>
          </p:cNvPr>
          <p:cNvSpPr>
            <a:spLocks noGrp="1"/>
          </p:cNvSpPr>
          <p:nvPr>
            <p:ph type="dt" sz="half" idx="10"/>
          </p:nvPr>
        </p:nvSpPr>
        <p:spPr/>
        <p:txBody>
          <a:bodyPr/>
          <a:lstStyle/>
          <a:p>
            <a:fld id="{A9C5B289-3F3A-477D-AB25-A7356D64B09D}" type="datetimeFigureOut">
              <a:rPr lang="es-CO" smtClean="0"/>
              <a:t>12/10/2022</a:t>
            </a:fld>
            <a:endParaRPr lang="es-CO"/>
          </a:p>
        </p:txBody>
      </p:sp>
      <p:sp>
        <p:nvSpPr>
          <p:cNvPr id="5" name="Marcador de pie de página 4">
            <a:extLst>
              <a:ext uri="{FF2B5EF4-FFF2-40B4-BE49-F238E27FC236}">
                <a16:creationId xmlns:a16="http://schemas.microsoft.com/office/drawing/2014/main" id="{10CE3F07-B0A8-80A1-727F-B46A54C1D7F4}"/>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E2B47DEF-6F52-63D7-F6CD-06A552F77254}"/>
              </a:ext>
            </a:extLst>
          </p:cNvPr>
          <p:cNvSpPr>
            <a:spLocks noGrp="1"/>
          </p:cNvSpPr>
          <p:nvPr>
            <p:ph type="sldNum" sz="quarter" idx="12"/>
          </p:nvPr>
        </p:nvSpPr>
        <p:spPr/>
        <p:txBody>
          <a:bodyPr/>
          <a:lstStyle/>
          <a:p>
            <a:fld id="{14532E4F-586F-4032-A7C3-9473C992D6AE}" type="slidenum">
              <a:rPr lang="es-CO" smtClean="0"/>
              <a:t>‹Nº›</a:t>
            </a:fld>
            <a:endParaRPr lang="es-CO"/>
          </a:p>
        </p:txBody>
      </p:sp>
    </p:spTree>
    <p:extLst>
      <p:ext uri="{BB962C8B-B14F-4D97-AF65-F5344CB8AC3E}">
        <p14:creationId xmlns:p14="http://schemas.microsoft.com/office/powerpoint/2010/main" val="3069434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A55A7A-1DB2-6C14-31D6-6E67CEFA1D1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C447E1E3-05AB-FEB5-5A1F-BFE4B451A5C5}"/>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94C856B0-FEBC-9808-F067-72394A40AB3C}"/>
              </a:ext>
            </a:extLst>
          </p:cNvPr>
          <p:cNvSpPr>
            <a:spLocks noGrp="1"/>
          </p:cNvSpPr>
          <p:nvPr>
            <p:ph type="dt" sz="half" idx="10"/>
          </p:nvPr>
        </p:nvSpPr>
        <p:spPr/>
        <p:txBody>
          <a:bodyPr/>
          <a:lstStyle/>
          <a:p>
            <a:fld id="{A9C5B289-3F3A-477D-AB25-A7356D64B09D}" type="datetimeFigureOut">
              <a:rPr lang="es-CO" smtClean="0"/>
              <a:t>12/10/2022</a:t>
            </a:fld>
            <a:endParaRPr lang="es-CO"/>
          </a:p>
        </p:txBody>
      </p:sp>
      <p:sp>
        <p:nvSpPr>
          <p:cNvPr id="5" name="Marcador de pie de página 4">
            <a:extLst>
              <a:ext uri="{FF2B5EF4-FFF2-40B4-BE49-F238E27FC236}">
                <a16:creationId xmlns:a16="http://schemas.microsoft.com/office/drawing/2014/main" id="{A4830EE6-1DC8-91F9-BAC8-ED44F4AB1B97}"/>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123C477-41F2-D7F2-F385-2D7F2197C8ED}"/>
              </a:ext>
            </a:extLst>
          </p:cNvPr>
          <p:cNvSpPr>
            <a:spLocks noGrp="1"/>
          </p:cNvSpPr>
          <p:nvPr>
            <p:ph type="sldNum" sz="quarter" idx="12"/>
          </p:nvPr>
        </p:nvSpPr>
        <p:spPr/>
        <p:txBody>
          <a:bodyPr/>
          <a:lstStyle/>
          <a:p>
            <a:fld id="{14532E4F-586F-4032-A7C3-9473C992D6AE}" type="slidenum">
              <a:rPr lang="es-CO" smtClean="0"/>
              <a:t>‹Nº›</a:t>
            </a:fld>
            <a:endParaRPr lang="es-CO"/>
          </a:p>
        </p:txBody>
      </p:sp>
    </p:spTree>
    <p:extLst>
      <p:ext uri="{BB962C8B-B14F-4D97-AF65-F5344CB8AC3E}">
        <p14:creationId xmlns:p14="http://schemas.microsoft.com/office/powerpoint/2010/main" val="444165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BFA4AF-B737-D65E-A844-063FCAFBB73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6FD28D26-EB19-4905-1512-05E410506A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A068575F-1728-D193-7CB6-0A9A89E9EA0C}"/>
              </a:ext>
            </a:extLst>
          </p:cNvPr>
          <p:cNvSpPr>
            <a:spLocks noGrp="1"/>
          </p:cNvSpPr>
          <p:nvPr>
            <p:ph type="dt" sz="half" idx="10"/>
          </p:nvPr>
        </p:nvSpPr>
        <p:spPr/>
        <p:txBody>
          <a:bodyPr/>
          <a:lstStyle/>
          <a:p>
            <a:fld id="{A9C5B289-3F3A-477D-AB25-A7356D64B09D}" type="datetimeFigureOut">
              <a:rPr lang="es-CO" smtClean="0"/>
              <a:t>12/10/2022</a:t>
            </a:fld>
            <a:endParaRPr lang="es-CO"/>
          </a:p>
        </p:txBody>
      </p:sp>
      <p:sp>
        <p:nvSpPr>
          <p:cNvPr id="5" name="Marcador de pie de página 4">
            <a:extLst>
              <a:ext uri="{FF2B5EF4-FFF2-40B4-BE49-F238E27FC236}">
                <a16:creationId xmlns:a16="http://schemas.microsoft.com/office/drawing/2014/main" id="{63444651-C913-2001-17AD-1C260B211719}"/>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7A27456-DB7C-4915-BE8D-7FE75B50F153}"/>
              </a:ext>
            </a:extLst>
          </p:cNvPr>
          <p:cNvSpPr>
            <a:spLocks noGrp="1"/>
          </p:cNvSpPr>
          <p:nvPr>
            <p:ph type="sldNum" sz="quarter" idx="12"/>
          </p:nvPr>
        </p:nvSpPr>
        <p:spPr/>
        <p:txBody>
          <a:bodyPr/>
          <a:lstStyle/>
          <a:p>
            <a:fld id="{14532E4F-586F-4032-A7C3-9473C992D6AE}" type="slidenum">
              <a:rPr lang="es-CO" smtClean="0"/>
              <a:t>‹Nº›</a:t>
            </a:fld>
            <a:endParaRPr lang="es-CO"/>
          </a:p>
        </p:txBody>
      </p:sp>
    </p:spTree>
    <p:extLst>
      <p:ext uri="{BB962C8B-B14F-4D97-AF65-F5344CB8AC3E}">
        <p14:creationId xmlns:p14="http://schemas.microsoft.com/office/powerpoint/2010/main" val="3405750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764044-FBD4-8B3F-2940-8C523474C2C1}"/>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427B0FDF-0783-EA1F-B02F-2765FE30BBD0}"/>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003C9C0C-D101-7A89-7E47-315C73C884C1}"/>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3D2C4CF2-4DC6-F697-BA49-2632C1ED3E47}"/>
              </a:ext>
            </a:extLst>
          </p:cNvPr>
          <p:cNvSpPr>
            <a:spLocks noGrp="1"/>
          </p:cNvSpPr>
          <p:nvPr>
            <p:ph type="dt" sz="half" idx="10"/>
          </p:nvPr>
        </p:nvSpPr>
        <p:spPr/>
        <p:txBody>
          <a:bodyPr/>
          <a:lstStyle/>
          <a:p>
            <a:fld id="{A9C5B289-3F3A-477D-AB25-A7356D64B09D}" type="datetimeFigureOut">
              <a:rPr lang="es-CO" smtClean="0"/>
              <a:t>12/10/2022</a:t>
            </a:fld>
            <a:endParaRPr lang="es-CO"/>
          </a:p>
        </p:txBody>
      </p:sp>
      <p:sp>
        <p:nvSpPr>
          <p:cNvPr id="6" name="Marcador de pie de página 5">
            <a:extLst>
              <a:ext uri="{FF2B5EF4-FFF2-40B4-BE49-F238E27FC236}">
                <a16:creationId xmlns:a16="http://schemas.microsoft.com/office/drawing/2014/main" id="{63932AE6-6486-E73B-A8D8-5D604C527E71}"/>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C473FDA6-3AC0-88F7-98D8-EA885468FA6D}"/>
              </a:ext>
            </a:extLst>
          </p:cNvPr>
          <p:cNvSpPr>
            <a:spLocks noGrp="1"/>
          </p:cNvSpPr>
          <p:nvPr>
            <p:ph type="sldNum" sz="quarter" idx="12"/>
          </p:nvPr>
        </p:nvSpPr>
        <p:spPr/>
        <p:txBody>
          <a:bodyPr/>
          <a:lstStyle/>
          <a:p>
            <a:fld id="{14532E4F-586F-4032-A7C3-9473C992D6AE}" type="slidenum">
              <a:rPr lang="es-CO" smtClean="0"/>
              <a:t>‹Nº›</a:t>
            </a:fld>
            <a:endParaRPr lang="es-CO"/>
          </a:p>
        </p:txBody>
      </p:sp>
    </p:spTree>
    <p:extLst>
      <p:ext uri="{BB962C8B-B14F-4D97-AF65-F5344CB8AC3E}">
        <p14:creationId xmlns:p14="http://schemas.microsoft.com/office/powerpoint/2010/main" val="3018909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8F481A-8646-F04E-A0CA-D5AF39A1CCFD}"/>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9892A79A-976A-BA2F-9E95-43225A3BA7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DE6190CF-70D1-15D8-673D-51A9E49F5C03}"/>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4C41019E-8F4E-A710-2D7B-4AB0181D6C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341BA315-A82C-AA9A-1541-63E49851D76C}"/>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E2A97A3B-333D-0E8D-48A1-94BD68934DA3}"/>
              </a:ext>
            </a:extLst>
          </p:cNvPr>
          <p:cNvSpPr>
            <a:spLocks noGrp="1"/>
          </p:cNvSpPr>
          <p:nvPr>
            <p:ph type="dt" sz="half" idx="10"/>
          </p:nvPr>
        </p:nvSpPr>
        <p:spPr/>
        <p:txBody>
          <a:bodyPr/>
          <a:lstStyle/>
          <a:p>
            <a:fld id="{A9C5B289-3F3A-477D-AB25-A7356D64B09D}" type="datetimeFigureOut">
              <a:rPr lang="es-CO" smtClean="0"/>
              <a:t>12/10/2022</a:t>
            </a:fld>
            <a:endParaRPr lang="es-CO"/>
          </a:p>
        </p:txBody>
      </p:sp>
      <p:sp>
        <p:nvSpPr>
          <p:cNvPr id="8" name="Marcador de pie de página 7">
            <a:extLst>
              <a:ext uri="{FF2B5EF4-FFF2-40B4-BE49-F238E27FC236}">
                <a16:creationId xmlns:a16="http://schemas.microsoft.com/office/drawing/2014/main" id="{A147DD3F-DB44-19C9-3F21-F83DBE1A4032}"/>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3AF728F5-DF54-51BD-E86C-CB97B962A808}"/>
              </a:ext>
            </a:extLst>
          </p:cNvPr>
          <p:cNvSpPr>
            <a:spLocks noGrp="1"/>
          </p:cNvSpPr>
          <p:nvPr>
            <p:ph type="sldNum" sz="quarter" idx="12"/>
          </p:nvPr>
        </p:nvSpPr>
        <p:spPr/>
        <p:txBody>
          <a:bodyPr/>
          <a:lstStyle/>
          <a:p>
            <a:fld id="{14532E4F-586F-4032-A7C3-9473C992D6AE}" type="slidenum">
              <a:rPr lang="es-CO" smtClean="0"/>
              <a:t>‹Nº›</a:t>
            </a:fld>
            <a:endParaRPr lang="es-CO"/>
          </a:p>
        </p:txBody>
      </p:sp>
    </p:spTree>
    <p:extLst>
      <p:ext uri="{BB962C8B-B14F-4D97-AF65-F5344CB8AC3E}">
        <p14:creationId xmlns:p14="http://schemas.microsoft.com/office/powerpoint/2010/main" val="1355553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922C2B-0619-5AEA-9341-004CF9713C4E}"/>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E107441E-5BF6-EA33-9353-44ED17539910}"/>
              </a:ext>
            </a:extLst>
          </p:cNvPr>
          <p:cNvSpPr>
            <a:spLocks noGrp="1"/>
          </p:cNvSpPr>
          <p:nvPr>
            <p:ph type="dt" sz="half" idx="10"/>
          </p:nvPr>
        </p:nvSpPr>
        <p:spPr/>
        <p:txBody>
          <a:bodyPr/>
          <a:lstStyle/>
          <a:p>
            <a:fld id="{A9C5B289-3F3A-477D-AB25-A7356D64B09D}" type="datetimeFigureOut">
              <a:rPr lang="es-CO" smtClean="0"/>
              <a:t>12/10/2022</a:t>
            </a:fld>
            <a:endParaRPr lang="es-CO"/>
          </a:p>
        </p:txBody>
      </p:sp>
      <p:sp>
        <p:nvSpPr>
          <p:cNvPr id="4" name="Marcador de pie de página 3">
            <a:extLst>
              <a:ext uri="{FF2B5EF4-FFF2-40B4-BE49-F238E27FC236}">
                <a16:creationId xmlns:a16="http://schemas.microsoft.com/office/drawing/2014/main" id="{D5A55E7D-5191-5A5A-E037-6B1DF5A3C888}"/>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848AF964-3BBD-8A67-30FC-7320DBFEA9EC}"/>
              </a:ext>
            </a:extLst>
          </p:cNvPr>
          <p:cNvSpPr>
            <a:spLocks noGrp="1"/>
          </p:cNvSpPr>
          <p:nvPr>
            <p:ph type="sldNum" sz="quarter" idx="12"/>
          </p:nvPr>
        </p:nvSpPr>
        <p:spPr/>
        <p:txBody>
          <a:bodyPr/>
          <a:lstStyle/>
          <a:p>
            <a:fld id="{14532E4F-586F-4032-A7C3-9473C992D6AE}" type="slidenum">
              <a:rPr lang="es-CO" smtClean="0"/>
              <a:t>‹Nº›</a:t>
            </a:fld>
            <a:endParaRPr lang="es-CO"/>
          </a:p>
        </p:txBody>
      </p:sp>
    </p:spTree>
    <p:extLst>
      <p:ext uri="{BB962C8B-B14F-4D97-AF65-F5344CB8AC3E}">
        <p14:creationId xmlns:p14="http://schemas.microsoft.com/office/powerpoint/2010/main" val="2037925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7289143-D41C-CBE0-2A13-18816235164B}"/>
              </a:ext>
            </a:extLst>
          </p:cNvPr>
          <p:cNvSpPr>
            <a:spLocks noGrp="1"/>
          </p:cNvSpPr>
          <p:nvPr>
            <p:ph type="dt" sz="half" idx="10"/>
          </p:nvPr>
        </p:nvSpPr>
        <p:spPr/>
        <p:txBody>
          <a:bodyPr/>
          <a:lstStyle/>
          <a:p>
            <a:fld id="{A9C5B289-3F3A-477D-AB25-A7356D64B09D}" type="datetimeFigureOut">
              <a:rPr lang="es-CO" smtClean="0"/>
              <a:t>12/10/2022</a:t>
            </a:fld>
            <a:endParaRPr lang="es-CO"/>
          </a:p>
        </p:txBody>
      </p:sp>
      <p:sp>
        <p:nvSpPr>
          <p:cNvPr id="3" name="Marcador de pie de página 2">
            <a:extLst>
              <a:ext uri="{FF2B5EF4-FFF2-40B4-BE49-F238E27FC236}">
                <a16:creationId xmlns:a16="http://schemas.microsoft.com/office/drawing/2014/main" id="{B7727E6B-F64A-986B-C593-CC3024672965}"/>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49089EB9-6E37-ECB0-B46B-E18E2BB940DD}"/>
              </a:ext>
            </a:extLst>
          </p:cNvPr>
          <p:cNvSpPr>
            <a:spLocks noGrp="1"/>
          </p:cNvSpPr>
          <p:nvPr>
            <p:ph type="sldNum" sz="quarter" idx="12"/>
          </p:nvPr>
        </p:nvSpPr>
        <p:spPr/>
        <p:txBody>
          <a:bodyPr/>
          <a:lstStyle/>
          <a:p>
            <a:fld id="{14532E4F-586F-4032-A7C3-9473C992D6AE}" type="slidenum">
              <a:rPr lang="es-CO" smtClean="0"/>
              <a:t>‹Nº›</a:t>
            </a:fld>
            <a:endParaRPr lang="es-CO"/>
          </a:p>
        </p:txBody>
      </p:sp>
    </p:spTree>
    <p:extLst>
      <p:ext uri="{BB962C8B-B14F-4D97-AF65-F5344CB8AC3E}">
        <p14:creationId xmlns:p14="http://schemas.microsoft.com/office/powerpoint/2010/main" val="1143199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82868-2920-A6DD-DFCB-F7CE00E5D84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B7A8D84E-CAA5-1EA3-8F99-6DA1EB848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DD035942-7B89-32F6-6911-772F8E18BB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DDCC143-C35C-1988-23C0-4B662A12C0D7}"/>
              </a:ext>
            </a:extLst>
          </p:cNvPr>
          <p:cNvSpPr>
            <a:spLocks noGrp="1"/>
          </p:cNvSpPr>
          <p:nvPr>
            <p:ph type="dt" sz="half" idx="10"/>
          </p:nvPr>
        </p:nvSpPr>
        <p:spPr/>
        <p:txBody>
          <a:bodyPr/>
          <a:lstStyle/>
          <a:p>
            <a:fld id="{A9C5B289-3F3A-477D-AB25-A7356D64B09D}" type="datetimeFigureOut">
              <a:rPr lang="es-CO" smtClean="0"/>
              <a:t>12/10/2022</a:t>
            </a:fld>
            <a:endParaRPr lang="es-CO"/>
          </a:p>
        </p:txBody>
      </p:sp>
      <p:sp>
        <p:nvSpPr>
          <p:cNvPr id="6" name="Marcador de pie de página 5">
            <a:extLst>
              <a:ext uri="{FF2B5EF4-FFF2-40B4-BE49-F238E27FC236}">
                <a16:creationId xmlns:a16="http://schemas.microsoft.com/office/drawing/2014/main" id="{C7AB1096-916E-C527-7E58-CB56A3AC6B3D}"/>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99FF0000-2D1C-CAF7-32D4-03E4D9299D66}"/>
              </a:ext>
            </a:extLst>
          </p:cNvPr>
          <p:cNvSpPr>
            <a:spLocks noGrp="1"/>
          </p:cNvSpPr>
          <p:nvPr>
            <p:ph type="sldNum" sz="quarter" idx="12"/>
          </p:nvPr>
        </p:nvSpPr>
        <p:spPr/>
        <p:txBody>
          <a:bodyPr/>
          <a:lstStyle/>
          <a:p>
            <a:fld id="{14532E4F-586F-4032-A7C3-9473C992D6AE}" type="slidenum">
              <a:rPr lang="es-CO" smtClean="0"/>
              <a:t>‹Nº›</a:t>
            </a:fld>
            <a:endParaRPr lang="es-CO"/>
          </a:p>
        </p:txBody>
      </p:sp>
    </p:spTree>
    <p:extLst>
      <p:ext uri="{BB962C8B-B14F-4D97-AF65-F5344CB8AC3E}">
        <p14:creationId xmlns:p14="http://schemas.microsoft.com/office/powerpoint/2010/main" val="2059983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96D099-B672-A372-9BBE-8913D0966DA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701DD3D6-ACC0-C8F6-04FB-067A8FE576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5858E7F7-47FE-954B-B67C-2F932895C7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6E9BAE1-AB24-D6D5-9C63-468419B37D6D}"/>
              </a:ext>
            </a:extLst>
          </p:cNvPr>
          <p:cNvSpPr>
            <a:spLocks noGrp="1"/>
          </p:cNvSpPr>
          <p:nvPr>
            <p:ph type="dt" sz="half" idx="10"/>
          </p:nvPr>
        </p:nvSpPr>
        <p:spPr/>
        <p:txBody>
          <a:bodyPr/>
          <a:lstStyle/>
          <a:p>
            <a:fld id="{A9C5B289-3F3A-477D-AB25-A7356D64B09D}" type="datetimeFigureOut">
              <a:rPr lang="es-CO" smtClean="0"/>
              <a:t>12/10/2022</a:t>
            </a:fld>
            <a:endParaRPr lang="es-CO"/>
          </a:p>
        </p:txBody>
      </p:sp>
      <p:sp>
        <p:nvSpPr>
          <p:cNvPr id="6" name="Marcador de pie de página 5">
            <a:extLst>
              <a:ext uri="{FF2B5EF4-FFF2-40B4-BE49-F238E27FC236}">
                <a16:creationId xmlns:a16="http://schemas.microsoft.com/office/drawing/2014/main" id="{C35F8E0A-BCAB-214E-1615-B337294A220F}"/>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C1E61887-1038-B13B-61AA-307C32759BDE}"/>
              </a:ext>
            </a:extLst>
          </p:cNvPr>
          <p:cNvSpPr>
            <a:spLocks noGrp="1"/>
          </p:cNvSpPr>
          <p:nvPr>
            <p:ph type="sldNum" sz="quarter" idx="12"/>
          </p:nvPr>
        </p:nvSpPr>
        <p:spPr/>
        <p:txBody>
          <a:bodyPr/>
          <a:lstStyle/>
          <a:p>
            <a:fld id="{14532E4F-586F-4032-A7C3-9473C992D6AE}" type="slidenum">
              <a:rPr lang="es-CO" smtClean="0"/>
              <a:t>‹Nº›</a:t>
            </a:fld>
            <a:endParaRPr lang="es-CO"/>
          </a:p>
        </p:txBody>
      </p:sp>
    </p:spTree>
    <p:extLst>
      <p:ext uri="{BB962C8B-B14F-4D97-AF65-F5344CB8AC3E}">
        <p14:creationId xmlns:p14="http://schemas.microsoft.com/office/powerpoint/2010/main" val="2814669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7BE9E94-323B-604D-4365-8D62F440AB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E1EBE85A-FAD6-769E-8914-2D0633F459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FF7F03A5-CE6B-FA5B-9506-DD446C34AB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C5B289-3F3A-477D-AB25-A7356D64B09D}" type="datetimeFigureOut">
              <a:rPr lang="es-CO" smtClean="0"/>
              <a:t>12/10/2022</a:t>
            </a:fld>
            <a:endParaRPr lang="es-CO"/>
          </a:p>
        </p:txBody>
      </p:sp>
      <p:sp>
        <p:nvSpPr>
          <p:cNvPr id="5" name="Marcador de pie de página 4">
            <a:extLst>
              <a:ext uri="{FF2B5EF4-FFF2-40B4-BE49-F238E27FC236}">
                <a16:creationId xmlns:a16="http://schemas.microsoft.com/office/drawing/2014/main" id="{8F81929B-D161-081E-3076-5F2CD9EB8D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EDC68BA6-EB83-8CAE-8344-7090486EA9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532E4F-586F-4032-A7C3-9473C992D6AE}" type="slidenum">
              <a:rPr lang="es-CO" smtClean="0"/>
              <a:t>‹Nº›</a:t>
            </a:fld>
            <a:endParaRPr lang="es-CO"/>
          </a:p>
        </p:txBody>
      </p:sp>
    </p:spTree>
    <p:extLst>
      <p:ext uri="{BB962C8B-B14F-4D97-AF65-F5344CB8AC3E}">
        <p14:creationId xmlns:p14="http://schemas.microsoft.com/office/powerpoint/2010/main" val="40186130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3C84DB9-AE4F-89AB-0915-11742055BAE9}"/>
              </a:ext>
            </a:extLst>
          </p:cNvPr>
          <p:cNvSpPr/>
          <p:nvPr/>
        </p:nvSpPr>
        <p:spPr>
          <a:xfrm>
            <a:off x="-1" y="5655119"/>
            <a:ext cx="12192000" cy="1202881"/>
          </a:xfrm>
          <a:prstGeom prst="rect">
            <a:avLst/>
          </a:prstGeom>
          <a:solidFill>
            <a:srgbClr val="750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CuadroTexto 6">
            <a:extLst>
              <a:ext uri="{FF2B5EF4-FFF2-40B4-BE49-F238E27FC236}">
                <a16:creationId xmlns:a16="http://schemas.microsoft.com/office/drawing/2014/main" id="{5FA17DBE-D7A7-F610-72A7-EFA74278D58D}"/>
              </a:ext>
            </a:extLst>
          </p:cNvPr>
          <p:cNvSpPr txBox="1"/>
          <p:nvPr/>
        </p:nvSpPr>
        <p:spPr>
          <a:xfrm>
            <a:off x="8839198" y="5825672"/>
            <a:ext cx="5351488" cy="861774"/>
          </a:xfrm>
          <a:prstGeom prst="rect">
            <a:avLst/>
          </a:prstGeom>
          <a:noFill/>
        </p:spPr>
        <p:txBody>
          <a:bodyPr wrap="square" rtlCol="0">
            <a:spAutoFit/>
          </a:bodyPr>
          <a:lstStyle/>
          <a:p>
            <a:r>
              <a:rPr lang="es-ES" sz="5000" b="1" dirty="0">
                <a:solidFill>
                  <a:schemeClr val="bg1"/>
                </a:solidFill>
                <a:latin typeface="Bahnschrift Condensed" panose="020B0502040204020203" pitchFamily="34" charset="0"/>
              </a:rPr>
              <a:t>P</a:t>
            </a:r>
            <a:r>
              <a:rPr lang="es-CO" sz="5000" b="1" dirty="0">
                <a:solidFill>
                  <a:schemeClr val="bg1"/>
                </a:solidFill>
                <a:latin typeface="Bahnschrift Condensed" panose="020B0502040204020203" pitchFamily="34" charset="0"/>
              </a:rPr>
              <a:t>ropuesta XYZ </a:t>
            </a:r>
          </a:p>
        </p:txBody>
      </p:sp>
      <p:sp>
        <p:nvSpPr>
          <p:cNvPr id="8" name="CuadroTexto 7">
            <a:extLst>
              <a:ext uri="{FF2B5EF4-FFF2-40B4-BE49-F238E27FC236}">
                <a16:creationId xmlns:a16="http://schemas.microsoft.com/office/drawing/2014/main" id="{7F3C2CDF-1E90-1E2A-C134-CB2F1AE747E6}"/>
              </a:ext>
            </a:extLst>
          </p:cNvPr>
          <p:cNvSpPr txBox="1"/>
          <p:nvPr/>
        </p:nvSpPr>
        <p:spPr>
          <a:xfrm>
            <a:off x="361606" y="151607"/>
            <a:ext cx="5351488" cy="861774"/>
          </a:xfrm>
          <a:prstGeom prst="rect">
            <a:avLst/>
          </a:prstGeom>
          <a:noFill/>
        </p:spPr>
        <p:txBody>
          <a:bodyPr wrap="square" rtlCol="0">
            <a:spAutoFit/>
          </a:bodyPr>
          <a:lstStyle/>
          <a:p>
            <a:r>
              <a:rPr lang="es-ES" sz="5000" dirty="0">
                <a:latin typeface="Bahnschrift Condensed" panose="020B0502040204020203" pitchFamily="34" charset="0"/>
              </a:rPr>
              <a:t>INSIGHTS CLAVES </a:t>
            </a:r>
            <a:endParaRPr lang="es-CO" sz="5000" dirty="0">
              <a:latin typeface="Bahnschrift Condensed" panose="020B0502040204020203" pitchFamily="34" charset="0"/>
            </a:endParaRPr>
          </a:p>
        </p:txBody>
      </p:sp>
      <p:pic>
        <p:nvPicPr>
          <p:cNvPr id="10" name="Imagen 9">
            <a:extLst>
              <a:ext uri="{FF2B5EF4-FFF2-40B4-BE49-F238E27FC236}">
                <a16:creationId xmlns:a16="http://schemas.microsoft.com/office/drawing/2014/main" id="{A67B82E6-F58C-E21C-1DC4-4211B55837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978" y="1247642"/>
            <a:ext cx="5766744" cy="4173216"/>
          </a:xfrm>
          <a:prstGeom prst="rect">
            <a:avLst/>
          </a:prstGeom>
        </p:spPr>
      </p:pic>
      <p:pic>
        <p:nvPicPr>
          <p:cNvPr id="14" name="Imagen 13">
            <a:extLst>
              <a:ext uri="{FF2B5EF4-FFF2-40B4-BE49-F238E27FC236}">
                <a16:creationId xmlns:a16="http://schemas.microsoft.com/office/drawing/2014/main" id="{53E65A8F-A78E-9F5C-068F-BA84CDFA5E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3820" y="1247642"/>
            <a:ext cx="5190755" cy="3895352"/>
          </a:xfrm>
          <a:prstGeom prst="rect">
            <a:avLst/>
          </a:prstGeom>
        </p:spPr>
      </p:pic>
    </p:spTree>
    <p:extLst>
      <p:ext uri="{BB962C8B-B14F-4D97-AF65-F5344CB8AC3E}">
        <p14:creationId xmlns:p14="http://schemas.microsoft.com/office/powerpoint/2010/main" val="3457000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D8B53F51-CF7A-B361-0D6D-B2DD179E521D}"/>
              </a:ext>
            </a:extLst>
          </p:cNvPr>
          <p:cNvSpPr/>
          <p:nvPr/>
        </p:nvSpPr>
        <p:spPr>
          <a:xfrm>
            <a:off x="0" y="5655118"/>
            <a:ext cx="12192000" cy="1202881"/>
          </a:xfrm>
          <a:prstGeom prst="rect">
            <a:avLst/>
          </a:prstGeom>
          <a:solidFill>
            <a:srgbClr val="7500C0"/>
          </a:solidFill>
          <a:ln>
            <a:solidFill>
              <a:srgbClr val="750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7" name="CuadroTexto 6">
            <a:extLst>
              <a:ext uri="{FF2B5EF4-FFF2-40B4-BE49-F238E27FC236}">
                <a16:creationId xmlns:a16="http://schemas.microsoft.com/office/drawing/2014/main" id="{5FA17DBE-D7A7-F610-72A7-EFA74278D58D}"/>
              </a:ext>
            </a:extLst>
          </p:cNvPr>
          <p:cNvSpPr txBox="1"/>
          <p:nvPr/>
        </p:nvSpPr>
        <p:spPr>
          <a:xfrm>
            <a:off x="8839198" y="5825672"/>
            <a:ext cx="5351488" cy="861774"/>
          </a:xfrm>
          <a:prstGeom prst="rect">
            <a:avLst/>
          </a:prstGeom>
          <a:noFill/>
        </p:spPr>
        <p:txBody>
          <a:bodyPr wrap="square" rtlCol="0">
            <a:spAutoFit/>
          </a:bodyPr>
          <a:lstStyle/>
          <a:p>
            <a:r>
              <a:rPr lang="es-ES" sz="5000" b="1" dirty="0">
                <a:solidFill>
                  <a:schemeClr val="bg1"/>
                </a:solidFill>
                <a:latin typeface="Bahnschrift Condensed" panose="020B0502040204020203" pitchFamily="34" charset="0"/>
              </a:rPr>
              <a:t>P</a:t>
            </a:r>
            <a:r>
              <a:rPr lang="es-CO" sz="5000" b="1" dirty="0">
                <a:solidFill>
                  <a:schemeClr val="bg1"/>
                </a:solidFill>
                <a:latin typeface="Bahnschrift Condensed" panose="020B0502040204020203" pitchFamily="34" charset="0"/>
              </a:rPr>
              <a:t>ropuesta XYZ </a:t>
            </a:r>
          </a:p>
        </p:txBody>
      </p:sp>
      <p:sp>
        <p:nvSpPr>
          <p:cNvPr id="8" name="CuadroTexto 7">
            <a:extLst>
              <a:ext uri="{FF2B5EF4-FFF2-40B4-BE49-F238E27FC236}">
                <a16:creationId xmlns:a16="http://schemas.microsoft.com/office/drawing/2014/main" id="{7F3C2CDF-1E90-1E2A-C134-CB2F1AE747E6}"/>
              </a:ext>
            </a:extLst>
          </p:cNvPr>
          <p:cNvSpPr txBox="1"/>
          <p:nvPr/>
        </p:nvSpPr>
        <p:spPr>
          <a:xfrm>
            <a:off x="361606" y="151607"/>
            <a:ext cx="5351488" cy="861774"/>
          </a:xfrm>
          <a:prstGeom prst="rect">
            <a:avLst/>
          </a:prstGeom>
          <a:noFill/>
        </p:spPr>
        <p:txBody>
          <a:bodyPr wrap="square" rtlCol="0">
            <a:spAutoFit/>
          </a:bodyPr>
          <a:lstStyle/>
          <a:p>
            <a:r>
              <a:rPr lang="es-ES" sz="5000" dirty="0">
                <a:latin typeface="Bahnschrift Condensed" panose="020B0502040204020203" pitchFamily="34" charset="0"/>
              </a:rPr>
              <a:t>INSIGHTS CLAVES </a:t>
            </a:r>
            <a:endParaRPr lang="es-CO" sz="5000" dirty="0">
              <a:latin typeface="Bahnschrift Condensed" panose="020B0502040204020203" pitchFamily="34" charset="0"/>
            </a:endParaRPr>
          </a:p>
        </p:txBody>
      </p:sp>
      <p:pic>
        <p:nvPicPr>
          <p:cNvPr id="3" name="Imagen 2">
            <a:extLst>
              <a:ext uri="{FF2B5EF4-FFF2-40B4-BE49-F238E27FC236}">
                <a16:creationId xmlns:a16="http://schemas.microsoft.com/office/drawing/2014/main" id="{CFF30CDC-7D97-BFE2-AD2B-A43733CAFA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6318" y="1183934"/>
            <a:ext cx="7013555" cy="3895352"/>
          </a:xfrm>
          <a:prstGeom prst="rect">
            <a:avLst/>
          </a:prstGeom>
        </p:spPr>
      </p:pic>
      <p:sp>
        <p:nvSpPr>
          <p:cNvPr id="5" name="CuadroTexto 4">
            <a:extLst>
              <a:ext uri="{FF2B5EF4-FFF2-40B4-BE49-F238E27FC236}">
                <a16:creationId xmlns:a16="http://schemas.microsoft.com/office/drawing/2014/main" id="{ED10FA22-263F-1FAA-2C19-AFC03DCA3188}"/>
              </a:ext>
            </a:extLst>
          </p:cNvPr>
          <p:cNvSpPr txBox="1"/>
          <p:nvPr/>
        </p:nvSpPr>
        <p:spPr>
          <a:xfrm>
            <a:off x="361606" y="1183934"/>
            <a:ext cx="3882452" cy="5478423"/>
          </a:xfrm>
          <a:prstGeom prst="rect">
            <a:avLst/>
          </a:prstGeom>
          <a:noFill/>
        </p:spPr>
        <p:txBody>
          <a:bodyPr wrap="square" rtlCol="0">
            <a:spAutoFit/>
          </a:bodyPr>
          <a:lstStyle/>
          <a:p>
            <a:r>
              <a:rPr lang="es-ES" sz="2500" dirty="0">
                <a:latin typeface="Bahnschrift Condensed" panose="020B0502040204020203" pitchFamily="34" charset="0"/>
              </a:rPr>
              <a:t>Proyecciones Crecientes para próximos 2 años.</a:t>
            </a:r>
          </a:p>
          <a:p>
            <a:endParaRPr lang="es-ES" sz="2500" dirty="0">
              <a:latin typeface="Bahnschrift Condensed" panose="020B0502040204020203" pitchFamily="34" charset="0"/>
            </a:endParaRPr>
          </a:p>
          <a:p>
            <a:r>
              <a:rPr lang="es-ES" sz="2500" dirty="0">
                <a:latin typeface="Bahnschrift Condensed" panose="020B0502040204020203" pitchFamily="34" charset="0"/>
              </a:rPr>
              <a:t>Ciclo con nivel promedio alto de Interés.</a:t>
            </a:r>
          </a:p>
          <a:p>
            <a:endParaRPr lang="es-ES" sz="2500" dirty="0">
              <a:latin typeface="Bahnschrift Condensed" panose="020B0502040204020203" pitchFamily="34" charset="0"/>
            </a:endParaRPr>
          </a:p>
          <a:p>
            <a:r>
              <a:rPr lang="es-ES" sz="2500" dirty="0">
                <a:latin typeface="Bahnschrift Condensed" panose="020B0502040204020203" pitchFamily="34" charset="0"/>
              </a:rPr>
              <a:t>Industrias destacadas dentro del mundo de la RV: Juegos de Video – Eventos en vivo – Video Entretenimiento.</a:t>
            </a:r>
          </a:p>
          <a:p>
            <a:endParaRPr lang="es-ES" sz="2500" dirty="0">
              <a:latin typeface="Bahnschrift Condensed" panose="020B0502040204020203" pitchFamily="34" charset="0"/>
            </a:endParaRPr>
          </a:p>
          <a:p>
            <a:endParaRPr lang="es-ES" sz="2500" dirty="0">
              <a:latin typeface="Bahnschrift Condensed" panose="020B0502040204020203" pitchFamily="34" charset="0"/>
            </a:endParaRPr>
          </a:p>
          <a:p>
            <a:endParaRPr lang="es-ES" sz="2500" dirty="0">
              <a:latin typeface="Bahnschrift Condensed" panose="020B0502040204020203" pitchFamily="34" charset="0"/>
            </a:endParaRPr>
          </a:p>
          <a:p>
            <a:endParaRPr lang="es-CO" sz="2500" dirty="0">
              <a:latin typeface="Bahnschrift Condensed" panose="020B0502040204020203" pitchFamily="34" charset="0"/>
            </a:endParaRPr>
          </a:p>
        </p:txBody>
      </p:sp>
    </p:spTree>
    <p:extLst>
      <p:ext uri="{BB962C8B-B14F-4D97-AF65-F5344CB8AC3E}">
        <p14:creationId xmlns:p14="http://schemas.microsoft.com/office/powerpoint/2010/main" val="1890673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A0F9D421-CC7E-B35D-BDB4-B4083FAFEDB7}"/>
              </a:ext>
            </a:extLst>
          </p:cNvPr>
          <p:cNvSpPr/>
          <p:nvPr/>
        </p:nvSpPr>
        <p:spPr>
          <a:xfrm>
            <a:off x="0" y="5655118"/>
            <a:ext cx="12192000" cy="1202881"/>
          </a:xfrm>
          <a:prstGeom prst="rect">
            <a:avLst/>
          </a:prstGeom>
          <a:solidFill>
            <a:srgbClr val="7500C0"/>
          </a:solidFill>
          <a:ln>
            <a:solidFill>
              <a:srgbClr val="750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7" name="CuadroTexto 6">
            <a:extLst>
              <a:ext uri="{FF2B5EF4-FFF2-40B4-BE49-F238E27FC236}">
                <a16:creationId xmlns:a16="http://schemas.microsoft.com/office/drawing/2014/main" id="{5FA17DBE-D7A7-F610-72A7-EFA74278D58D}"/>
              </a:ext>
            </a:extLst>
          </p:cNvPr>
          <p:cNvSpPr txBox="1"/>
          <p:nvPr/>
        </p:nvSpPr>
        <p:spPr>
          <a:xfrm>
            <a:off x="8839198" y="5825672"/>
            <a:ext cx="5351488" cy="861774"/>
          </a:xfrm>
          <a:prstGeom prst="rect">
            <a:avLst/>
          </a:prstGeom>
          <a:noFill/>
        </p:spPr>
        <p:txBody>
          <a:bodyPr wrap="square" rtlCol="0">
            <a:spAutoFit/>
          </a:bodyPr>
          <a:lstStyle/>
          <a:p>
            <a:r>
              <a:rPr lang="es-ES" sz="5000" b="1" dirty="0">
                <a:solidFill>
                  <a:schemeClr val="bg1"/>
                </a:solidFill>
                <a:latin typeface="Bahnschrift Condensed" panose="020B0502040204020203" pitchFamily="34" charset="0"/>
              </a:rPr>
              <a:t>P</a:t>
            </a:r>
            <a:r>
              <a:rPr lang="es-CO" sz="5000" b="1" dirty="0">
                <a:solidFill>
                  <a:schemeClr val="bg1"/>
                </a:solidFill>
                <a:latin typeface="Bahnschrift Condensed" panose="020B0502040204020203" pitchFamily="34" charset="0"/>
              </a:rPr>
              <a:t>ropuesta XYZ </a:t>
            </a:r>
          </a:p>
        </p:txBody>
      </p:sp>
      <p:sp>
        <p:nvSpPr>
          <p:cNvPr id="8" name="CuadroTexto 7">
            <a:extLst>
              <a:ext uri="{FF2B5EF4-FFF2-40B4-BE49-F238E27FC236}">
                <a16:creationId xmlns:a16="http://schemas.microsoft.com/office/drawing/2014/main" id="{7F3C2CDF-1E90-1E2A-C134-CB2F1AE747E6}"/>
              </a:ext>
            </a:extLst>
          </p:cNvPr>
          <p:cNvSpPr txBox="1"/>
          <p:nvPr/>
        </p:nvSpPr>
        <p:spPr>
          <a:xfrm>
            <a:off x="826301" y="117663"/>
            <a:ext cx="8197778" cy="861774"/>
          </a:xfrm>
          <a:prstGeom prst="rect">
            <a:avLst/>
          </a:prstGeom>
          <a:noFill/>
        </p:spPr>
        <p:txBody>
          <a:bodyPr wrap="square" rtlCol="0">
            <a:spAutoFit/>
          </a:bodyPr>
          <a:lstStyle/>
          <a:p>
            <a:r>
              <a:rPr lang="es-ES" sz="5000" dirty="0">
                <a:latin typeface="Bahnschrift Condensed" panose="020B0502040204020203" pitchFamily="34" charset="0"/>
              </a:rPr>
              <a:t>Propuesta</a:t>
            </a:r>
            <a:endParaRPr lang="es-CO" sz="5000" dirty="0">
              <a:latin typeface="Bahnschrift Condensed" panose="020B0502040204020203" pitchFamily="34" charset="0"/>
            </a:endParaRPr>
          </a:p>
        </p:txBody>
      </p:sp>
      <p:sp>
        <p:nvSpPr>
          <p:cNvPr id="6" name="CuadroTexto 5">
            <a:extLst>
              <a:ext uri="{FF2B5EF4-FFF2-40B4-BE49-F238E27FC236}">
                <a16:creationId xmlns:a16="http://schemas.microsoft.com/office/drawing/2014/main" id="{E9A3FF0F-B44E-208F-A535-C50F7F96D3E2}"/>
              </a:ext>
            </a:extLst>
          </p:cNvPr>
          <p:cNvSpPr txBox="1"/>
          <p:nvPr/>
        </p:nvSpPr>
        <p:spPr>
          <a:xfrm>
            <a:off x="4304019" y="548550"/>
            <a:ext cx="6478907" cy="4708981"/>
          </a:xfrm>
          <a:prstGeom prst="rect">
            <a:avLst/>
          </a:prstGeom>
          <a:noFill/>
        </p:spPr>
        <p:txBody>
          <a:bodyPr wrap="square" rtlCol="0">
            <a:spAutoFit/>
          </a:bodyPr>
          <a:lstStyle/>
          <a:p>
            <a:r>
              <a:rPr lang="es-ES" sz="2500" dirty="0">
                <a:latin typeface="Bahnschrift Condensed" panose="020B0502040204020203" pitchFamily="34" charset="0"/>
              </a:rPr>
              <a:t>Experiencia por medio de AR  - simulación Interactiva – Toma de decisiones de remodelación de una vivienda o selección de muebles u objetos para el hogar. </a:t>
            </a:r>
          </a:p>
          <a:p>
            <a:endParaRPr lang="es-ES" sz="2500" dirty="0">
              <a:latin typeface="Bahnschrift Condensed" panose="020B0502040204020203" pitchFamily="34" charset="0"/>
            </a:endParaRPr>
          </a:p>
          <a:p>
            <a:r>
              <a:rPr lang="es-ES" sz="2500" dirty="0">
                <a:latin typeface="Bahnschrift Condensed" panose="020B0502040204020203" pitchFamily="34" charset="0"/>
              </a:rPr>
              <a:t>(* La toma de decisiones permitirá capturar gustos y preferencias del cliente. )</a:t>
            </a:r>
          </a:p>
          <a:p>
            <a:endParaRPr lang="es-ES" sz="2500" dirty="0">
              <a:latin typeface="Bahnschrift Condensed" panose="020B0502040204020203" pitchFamily="34" charset="0"/>
            </a:endParaRPr>
          </a:p>
          <a:p>
            <a:r>
              <a:rPr lang="es-ES" sz="2500" dirty="0">
                <a:latin typeface="Bahnschrift Condensed" panose="020B0502040204020203" pitchFamily="34" charset="0"/>
              </a:rPr>
              <a:t>La finalidad de la experiencia es que después de que el cliente la termine se le puedan ofrecer el portfolio de opciones de la empres XYS de forma jerarquizada teniendo en cuenta las preferencias. </a:t>
            </a:r>
          </a:p>
          <a:p>
            <a:endParaRPr lang="es-ES" sz="2500" dirty="0">
              <a:latin typeface="Bahnschrift Condensed" panose="020B0502040204020203" pitchFamily="34" charset="0"/>
            </a:endParaRPr>
          </a:p>
        </p:txBody>
      </p:sp>
    </p:spTree>
    <p:extLst>
      <p:ext uri="{BB962C8B-B14F-4D97-AF65-F5344CB8AC3E}">
        <p14:creationId xmlns:p14="http://schemas.microsoft.com/office/powerpoint/2010/main" val="413998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A0F9D421-CC7E-B35D-BDB4-B4083FAFEDB7}"/>
              </a:ext>
            </a:extLst>
          </p:cNvPr>
          <p:cNvSpPr/>
          <p:nvPr/>
        </p:nvSpPr>
        <p:spPr>
          <a:xfrm>
            <a:off x="0" y="5655118"/>
            <a:ext cx="12192000" cy="1202881"/>
          </a:xfrm>
          <a:prstGeom prst="rect">
            <a:avLst/>
          </a:prstGeom>
          <a:solidFill>
            <a:srgbClr val="7500C0"/>
          </a:solidFill>
          <a:ln>
            <a:solidFill>
              <a:srgbClr val="750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7" name="CuadroTexto 6">
            <a:extLst>
              <a:ext uri="{FF2B5EF4-FFF2-40B4-BE49-F238E27FC236}">
                <a16:creationId xmlns:a16="http://schemas.microsoft.com/office/drawing/2014/main" id="{5FA17DBE-D7A7-F610-72A7-EFA74278D58D}"/>
              </a:ext>
            </a:extLst>
          </p:cNvPr>
          <p:cNvSpPr txBox="1"/>
          <p:nvPr/>
        </p:nvSpPr>
        <p:spPr>
          <a:xfrm>
            <a:off x="8839198" y="5825672"/>
            <a:ext cx="5351488" cy="861774"/>
          </a:xfrm>
          <a:prstGeom prst="rect">
            <a:avLst/>
          </a:prstGeom>
          <a:noFill/>
        </p:spPr>
        <p:txBody>
          <a:bodyPr wrap="square" rtlCol="0">
            <a:spAutoFit/>
          </a:bodyPr>
          <a:lstStyle/>
          <a:p>
            <a:r>
              <a:rPr lang="es-ES" sz="5000" b="1" dirty="0">
                <a:solidFill>
                  <a:schemeClr val="bg1"/>
                </a:solidFill>
                <a:latin typeface="Bahnschrift Condensed" panose="020B0502040204020203" pitchFamily="34" charset="0"/>
              </a:rPr>
              <a:t>P</a:t>
            </a:r>
            <a:r>
              <a:rPr lang="es-CO" sz="5000" b="1" dirty="0">
                <a:solidFill>
                  <a:schemeClr val="bg1"/>
                </a:solidFill>
                <a:latin typeface="Bahnschrift Condensed" panose="020B0502040204020203" pitchFamily="34" charset="0"/>
              </a:rPr>
              <a:t>ropuesta XYZ </a:t>
            </a:r>
          </a:p>
        </p:txBody>
      </p:sp>
      <p:sp>
        <p:nvSpPr>
          <p:cNvPr id="8" name="CuadroTexto 7">
            <a:extLst>
              <a:ext uri="{FF2B5EF4-FFF2-40B4-BE49-F238E27FC236}">
                <a16:creationId xmlns:a16="http://schemas.microsoft.com/office/drawing/2014/main" id="{7F3C2CDF-1E90-1E2A-C134-CB2F1AE747E6}"/>
              </a:ext>
            </a:extLst>
          </p:cNvPr>
          <p:cNvSpPr txBox="1"/>
          <p:nvPr/>
        </p:nvSpPr>
        <p:spPr>
          <a:xfrm>
            <a:off x="826301" y="117663"/>
            <a:ext cx="4959902" cy="861774"/>
          </a:xfrm>
          <a:prstGeom prst="rect">
            <a:avLst/>
          </a:prstGeom>
          <a:noFill/>
        </p:spPr>
        <p:txBody>
          <a:bodyPr wrap="square" rtlCol="0">
            <a:spAutoFit/>
          </a:bodyPr>
          <a:lstStyle/>
          <a:p>
            <a:r>
              <a:rPr lang="es-ES" sz="5000" dirty="0">
                <a:latin typeface="Bahnschrift Condensed" panose="020B0502040204020203" pitchFamily="34" charset="0"/>
              </a:rPr>
              <a:t>Estrategias Marketing</a:t>
            </a:r>
            <a:endParaRPr lang="es-CO" sz="5000" dirty="0">
              <a:latin typeface="Bahnschrift Condensed" panose="020B0502040204020203" pitchFamily="34" charset="0"/>
            </a:endParaRPr>
          </a:p>
        </p:txBody>
      </p:sp>
    </p:spTree>
    <p:extLst>
      <p:ext uri="{BB962C8B-B14F-4D97-AF65-F5344CB8AC3E}">
        <p14:creationId xmlns:p14="http://schemas.microsoft.com/office/powerpoint/2010/main" val="3118475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A0F9D421-CC7E-B35D-BDB4-B4083FAFEDB7}"/>
              </a:ext>
            </a:extLst>
          </p:cNvPr>
          <p:cNvSpPr/>
          <p:nvPr/>
        </p:nvSpPr>
        <p:spPr>
          <a:xfrm>
            <a:off x="0" y="5655118"/>
            <a:ext cx="12192000" cy="1202881"/>
          </a:xfrm>
          <a:prstGeom prst="rect">
            <a:avLst/>
          </a:prstGeom>
          <a:solidFill>
            <a:srgbClr val="7500C0"/>
          </a:solidFill>
          <a:ln>
            <a:solidFill>
              <a:srgbClr val="750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7" name="CuadroTexto 6">
            <a:extLst>
              <a:ext uri="{FF2B5EF4-FFF2-40B4-BE49-F238E27FC236}">
                <a16:creationId xmlns:a16="http://schemas.microsoft.com/office/drawing/2014/main" id="{5FA17DBE-D7A7-F610-72A7-EFA74278D58D}"/>
              </a:ext>
            </a:extLst>
          </p:cNvPr>
          <p:cNvSpPr txBox="1"/>
          <p:nvPr/>
        </p:nvSpPr>
        <p:spPr>
          <a:xfrm>
            <a:off x="8839198" y="5825672"/>
            <a:ext cx="5351488" cy="861774"/>
          </a:xfrm>
          <a:prstGeom prst="rect">
            <a:avLst/>
          </a:prstGeom>
          <a:noFill/>
        </p:spPr>
        <p:txBody>
          <a:bodyPr wrap="square" rtlCol="0">
            <a:spAutoFit/>
          </a:bodyPr>
          <a:lstStyle/>
          <a:p>
            <a:r>
              <a:rPr lang="es-ES" sz="5000" b="1" dirty="0">
                <a:solidFill>
                  <a:schemeClr val="bg1"/>
                </a:solidFill>
                <a:latin typeface="Bahnschrift Condensed" panose="020B0502040204020203" pitchFamily="34" charset="0"/>
              </a:rPr>
              <a:t>P</a:t>
            </a:r>
            <a:r>
              <a:rPr lang="es-CO" sz="5000" b="1" dirty="0">
                <a:solidFill>
                  <a:schemeClr val="bg1"/>
                </a:solidFill>
                <a:latin typeface="Bahnschrift Condensed" panose="020B0502040204020203" pitchFamily="34" charset="0"/>
              </a:rPr>
              <a:t>ropuesta XYZ </a:t>
            </a:r>
          </a:p>
        </p:txBody>
      </p:sp>
      <p:sp>
        <p:nvSpPr>
          <p:cNvPr id="8" name="CuadroTexto 7">
            <a:extLst>
              <a:ext uri="{FF2B5EF4-FFF2-40B4-BE49-F238E27FC236}">
                <a16:creationId xmlns:a16="http://schemas.microsoft.com/office/drawing/2014/main" id="{7F3C2CDF-1E90-1E2A-C134-CB2F1AE747E6}"/>
              </a:ext>
            </a:extLst>
          </p:cNvPr>
          <p:cNvSpPr txBox="1"/>
          <p:nvPr/>
        </p:nvSpPr>
        <p:spPr>
          <a:xfrm>
            <a:off x="826301" y="117663"/>
            <a:ext cx="5829332" cy="861774"/>
          </a:xfrm>
          <a:prstGeom prst="rect">
            <a:avLst/>
          </a:prstGeom>
          <a:noFill/>
        </p:spPr>
        <p:txBody>
          <a:bodyPr wrap="square" rtlCol="0">
            <a:spAutoFit/>
          </a:bodyPr>
          <a:lstStyle/>
          <a:p>
            <a:r>
              <a:rPr lang="es-ES" sz="5000" dirty="0">
                <a:latin typeface="Bahnschrift Condensed" panose="020B0502040204020203" pitchFamily="34" charset="0"/>
              </a:rPr>
              <a:t>Información y Privacidad</a:t>
            </a:r>
            <a:endParaRPr lang="es-CO" sz="5000" dirty="0">
              <a:latin typeface="Bahnschrift Condensed" panose="020B0502040204020203" pitchFamily="34" charset="0"/>
            </a:endParaRPr>
          </a:p>
        </p:txBody>
      </p:sp>
      <p:sp>
        <p:nvSpPr>
          <p:cNvPr id="5" name="CuadroTexto 4">
            <a:extLst>
              <a:ext uri="{FF2B5EF4-FFF2-40B4-BE49-F238E27FC236}">
                <a16:creationId xmlns:a16="http://schemas.microsoft.com/office/drawing/2014/main" id="{ED10FA22-263F-1FAA-2C19-AFC03DCA3188}"/>
              </a:ext>
            </a:extLst>
          </p:cNvPr>
          <p:cNvSpPr txBox="1"/>
          <p:nvPr/>
        </p:nvSpPr>
        <p:spPr>
          <a:xfrm>
            <a:off x="826301" y="776087"/>
            <a:ext cx="6478907" cy="5093702"/>
          </a:xfrm>
          <a:prstGeom prst="rect">
            <a:avLst/>
          </a:prstGeom>
          <a:noFill/>
        </p:spPr>
        <p:txBody>
          <a:bodyPr wrap="square" rtlCol="0">
            <a:spAutoFit/>
          </a:bodyPr>
          <a:lstStyle/>
          <a:p>
            <a:endParaRPr lang="es-ES" sz="2500" dirty="0">
              <a:latin typeface="Bahnschrift Condensed" panose="020B0502040204020203" pitchFamily="34" charset="0"/>
            </a:endParaRPr>
          </a:p>
          <a:p>
            <a:r>
              <a:rPr lang="es-ES" sz="2500" dirty="0">
                <a:latin typeface="Bahnschrift Condensed" panose="020B0502040204020203" pitchFamily="34" charset="0"/>
              </a:rPr>
              <a:t>(* La toma de decisiones permitirá capturar gustos y preferencias del cliente. )</a:t>
            </a:r>
          </a:p>
          <a:p>
            <a:endParaRPr lang="es-ES" sz="2500" dirty="0">
              <a:latin typeface="Bahnschrift Condensed" panose="020B0502040204020203" pitchFamily="34" charset="0"/>
            </a:endParaRPr>
          </a:p>
          <a:p>
            <a:r>
              <a:rPr lang="es-ES" sz="2500" dirty="0">
                <a:latin typeface="Bahnschrift Condensed" panose="020B0502040204020203" pitchFamily="34" charset="0"/>
              </a:rPr>
              <a:t>Se podrá capturar Información Personal Socio Demográfica cuando el usuario se registre para poder disfrutar de la experiencia por medio de AR</a:t>
            </a:r>
          </a:p>
          <a:p>
            <a:endParaRPr lang="es-ES" sz="2500" dirty="0">
              <a:latin typeface="Bahnschrift Condensed" panose="020B0502040204020203" pitchFamily="34" charset="0"/>
            </a:endParaRPr>
          </a:p>
          <a:p>
            <a:r>
              <a:rPr lang="es-ES" sz="2500" dirty="0">
                <a:latin typeface="Bahnschrift Condensed" panose="020B0502040204020203" pitchFamily="34" charset="0"/>
              </a:rPr>
              <a:t>Se deberá seguir contratos de privacidad para que los usuarios permitan que se use la información recolectada con el fin de establecer y perfilar productos u servicios de su preferencia por medio de diferentes técnicas.</a:t>
            </a:r>
          </a:p>
          <a:p>
            <a:endParaRPr lang="es-ES" sz="2500" dirty="0">
              <a:latin typeface="Bahnschrift Condensed" panose="020B0502040204020203" pitchFamily="34" charset="0"/>
            </a:endParaRPr>
          </a:p>
        </p:txBody>
      </p:sp>
    </p:spTree>
    <p:extLst>
      <p:ext uri="{BB962C8B-B14F-4D97-AF65-F5344CB8AC3E}">
        <p14:creationId xmlns:p14="http://schemas.microsoft.com/office/powerpoint/2010/main" val="1385356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353DC7-5CEC-342D-2992-5ACDAA080895}"/>
              </a:ext>
            </a:extLst>
          </p:cNvPr>
          <p:cNvSpPr>
            <a:spLocks noGrp="1"/>
          </p:cNvSpPr>
          <p:nvPr>
            <p:ph type="title"/>
          </p:nvPr>
        </p:nvSpPr>
        <p:spPr/>
        <p:txBody>
          <a:bodyPr/>
          <a:lstStyle/>
          <a:p>
            <a:endParaRPr lang="es-CO" dirty="0"/>
          </a:p>
        </p:txBody>
      </p:sp>
      <p:sp>
        <p:nvSpPr>
          <p:cNvPr id="3" name="Marcador de contenido 2">
            <a:extLst>
              <a:ext uri="{FF2B5EF4-FFF2-40B4-BE49-F238E27FC236}">
                <a16:creationId xmlns:a16="http://schemas.microsoft.com/office/drawing/2014/main" id="{A05F1313-7534-D9DB-CF98-E4117822F545}"/>
              </a:ext>
            </a:extLst>
          </p:cNvPr>
          <p:cNvSpPr>
            <a:spLocks noGrp="1"/>
          </p:cNvSpPr>
          <p:nvPr>
            <p:ph idx="1"/>
          </p:nvPr>
        </p:nvSpPr>
        <p:spPr/>
        <p:txBody>
          <a:bodyPr/>
          <a:lstStyle/>
          <a:p>
            <a:endParaRPr lang="es-CO"/>
          </a:p>
        </p:txBody>
      </p:sp>
    </p:spTree>
    <p:extLst>
      <p:ext uri="{BB962C8B-B14F-4D97-AF65-F5344CB8AC3E}">
        <p14:creationId xmlns:p14="http://schemas.microsoft.com/office/powerpoint/2010/main" val="58204469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208</Words>
  <Application>Microsoft Office PowerPoint</Application>
  <PresentationFormat>Panorámica</PresentationFormat>
  <Paragraphs>28</Paragraphs>
  <Slides>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vt:i4>
      </vt:variant>
    </vt:vector>
  </HeadingPairs>
  <TitlesOfParts>
    <vt:vector size="11" baseType="lpstr">
      <vt:lpstr>Arial</vt:lpstr>
      <vt:lpstr>Bahnschrift Condensed</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David Felipe Bautista Bernal</dc:creator>
  <cp:lastModifiedBy>David Felipe Bautista Bernal</cp:lastModifiedBy>
  <cp:revision>1</cp:revision>
  <dcterms:created xsi:type="dcterms:W3CDTF">2022-10-12T15:26:28Z</dcterms:created>
  <dcterms:modified xsi:type="dcterms:W3CDTF">2022-10-12T16:42:33Z</dcterms:modified>
</cp:coreProperties>
</file>