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PlaceHolder 1"/>
          <p:cNvSpPr>
            <a:spLocks noGrp="1"/>
          </p:cNvSpPr>
          <p:nvPr>
            <p:ph type="body"/>
          </p:nvPr>
        </p:nvSpPr>
        <p:spPr>
          <a:xfrm>
            <a:off x="756000" y="5078520"/>
            <a:ext cx="6047640" cy="4811040"/>
          </a:xfrm>
          <a:prstGeom prst="rect">
            <a:avLst/>
          </a:prstGeom>
        </p:spPr>
        <p:txBody>
          <a:bodyPr lIns="0" rIns="0" tIns="0" bIns="0"/>
          <a:p>
            <a:r>
              <a:rPr lang="es-ES" sz="2000" spc="-1">
                <a:latin typeface="Arial"/>
              </a:rPr>
              <a:t>Pulse para editar el formato de las notas</a:t>
            </a:r>
            <a:endParaRPr/>
          </a:p>
        </p:txBody>
      </p:sp>
      <p:sp>
        <p:nvSpPr>
          <p:cNvPr id="79" name="PlaceHolder 2"/>
          <p:cNvSpPr>
            <a:spLocks noGrp="1"/>
          </p:cNvSpPr>
          <p:nvPr>
            <p:ph type="hdr"/>
          </p:nvPr>
        </p:nvSpPr>
        <p:spPr>
          <a:xfrm>
            <a:off x="0" y="0"/>
            <a:ext cx="3280680" cy="534240"/>
          </a:xfrm>
          <a:prstGeom prst="rect">
            <a:avLst/>
          </a:prstGeom>
        </p:spPr>
        <p:txBody>
          <a:bodyPr lIns="0" rIns="0" tIns="0" bIns="0"/>
          <a:p>
            <a:r>
              <a:rPr lang="es-ES" sz="1400" spc="-1">
                <a:latin typeface="Times New Roman"/>
              </a:rPr>
              <a:t>&lt;encabezamiento&gt;</a:t>
            </a:r>
            <a:endParaRPr/>
          </a:p>
        </p:txBody>
      </p:sp>
      <p:sp>
        <p:nvSpPr>
          <p:cNvPr id="80" name="PlaceHolder 3"/>
          <p:cNvSpPr>
            <a:spLocks noGrp="1"/>
          </p:cNvSpPr>
          <p:nvPr>
            <p:ph type="dt"/>
          </p:nvPr>
        </p:nvSpPr>
        <p:spPr>
          <a:xfrm>
            <a:off x="4278960" y="0"/>
            <a:ext cx="3280680" cy="534240"/>
          </a:xfrm>
          <a:prstGeom prst="rect">
            <a:avLst/>
          </a:prstGeom>
        </p:spPr>
        <p:txBody>
          <a:bodyPr lIns="0" rIns="0" tIns="0" bIns="0"/>
          <a:p>
            <a:pPr algn="r"/>
            <a:r>
              <a:rPr lang="es-ES" sz="1400" spc="-1">
                <a:latin typeface="Times New Roman"/>
              </a:rPr>
              <a:t>&lt;fecha/hora&gt;</a:t>
            </a:r>
            <a:endParaRPr/>
          </a:p>
        </p:txBody>
      </p:sp>
      <p:sp>
        <p:nvSpPr>
          <p:cNvPr id="81" name="PlaceHolder 4"/>
          <p:cNvSpPr>
            <a:spLocks noGrp="1"/>
          </p:cNvSpPr>
          <p:nvPr>
            <p:ph type="ftr"/>
          </p:nvPr>
        </p:nvSpPr>
        <p:spPr>
          <a:xfrm>
            <a:off x="0" y="10157400"/>
            <a:ext cx="3280680" cy="534240"/>
          </a:xfrm>
          <a:prstGeom prst="rect">
            <a:avLst/>
          </a:prstGeom>
        </p:spPr>
        <p:txBody>
          <a:bodyPr lIns="0" rIns="0" tIns="0" bIns="0" anchor="b"/>
          <a:p>
            <a:r>
              <a:rPr lang="es-ES" sz="1400" spc="-1">
                <a:latin typeface="Times New Roman"/>
              </a:rPr>
              <a:t>&lt;pie de página&gt;</a:t>
            </a:r>
            <a:endParaRPr/>
          </a:p>
        </p:txBody>
      </p:sp>
      <p:sp>
        <p:nvSpPr>
          <p:cNvPr id="82" name="PlaceHolder 5"/>
          <p:cNvSpPr>
            <a:spLocks noGrp="1"/>
          </p:cNvSpPr>
          <p:nvPr>
            <p:ph type="sldNum"/>
          </p:nvPr>
        </p:nvSpPr>
        <p:spPr>
          <a:xfrm>
            <a:off x="4278960" y="10157400"/>
            <a:ext cx="3280680" cy="534240"/>
          </a:xfrm>
          <a:prstGeom prst="rect">
            <a:avLst/>
          </a:prstGeom>
        </p:spPr>
        <p:txBody>
          <a:bodyPr lIns="0" rIns="0" tIns="0" bIns="0" anchor="b"/>
          <a:p>
            <a:pPr algn="r"/>
            <a:fld id="{D3D117C3-0CAA-4B48-863B-2FBBAAFE7FCC}" type="slidenum">
              <a:rPr lang="es-ES" sz="1400" spc="-1">
                <a:latin typeface="Times New Roman"/>
              </a:rPr>
              <a:t>&lt;número&gt;</a:t>
            </a:fld>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PlaceHolder 1"/>
          <p:cNvSpPr>
            <a:spLocks noGrp="1"/>
          </p:cNvSpPr>
          <p:nvPr>
            <p:ph type="body"/>
          </p:nvPr>
        </p:nvSpPr>
        <p:spPr>
          <a:xfrm>
            <a:off x="685800" y="4343400"/>
            <a:ext cx="5486040" cy="4114440"/>
          </a:xfrm>
          <a:prstGeom prst="rect">
            <a:avLst/>
          </a:prstGeom>
        </p:spPr>
        <p:txBody>
          <a:bodyPr/>
          <a:p>
            <a:endParaRPr/>
          </a:p>
        </p:txBody>
      </p:sp>
      <p:sp>
        <p:nvSpPr>
          <p:cNvPr id="94" name="TextShape 2"/>
          <p:cNvSpPr txBox="1"/>
          <p:nvPr/>
        </p:nvSpPr>
        <p:spPr>
          <a:xfrm>
            <a:off x="3884760" y="8685360"/>
            <a:ext cx="2971440" cy="456840"/>
          </a:xfrm>
          <a:prstGeom prst="rect">
            <a:avLst/>
          </a:prstGeom>
          <a:noFill/>
          <a:ln>
            <a:noFill/>
          </a:ln>
        </p:spPr>
        <p:txBody>
          <a:bodyPr anchor="b"/>
          <a:p>
            <a:pPr algn="r">
              <a:lnSpc>
                <a:spcPct val="100000"/>
              </a:lnSpc>
            </a:pPr>
            <a:fld id="{80106D49-9D79-4A3A-B2C4-E13985B25C30}" type="slidenum">
              <a:rPr lang="es-ES" sz="1200" spc="-1" strike="noStrike">
                <a:solidFill>
                  <a:srgbClr val="000000"/>
                </a:solidFill>
                <a:uFill>
                  <a:solidFill>
                    <a:srgbClr val="ffffff"/>
                  </a:solidFill>
                </a:uFill>
                <a:latin typeface="+mn-lt"/>
                <a:ea typeface="+mn-ea"/>
              </a:rPr>
              <a:t>&lt;número&gt;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2"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3"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35"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6"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7" name="" descr=""/>
          <p:cNvPicPr/>
          <p:nvPr/>
        </p:nvPicPr>
        <p:blipFill>
          <a:blip r:embed="rId2"/>
          <a:stretch/>
        </p:blipFill>
        <p:spPr>
          <a:xfrm>
            <a:off x="2079000" y="1604520"/>
            <a:ext cx="4984920" cy="3977280"/>
          </a:xfrm>
          <a:prstGeom prst="rect">
            <a:avLst/>
          </a:prstGeom>
          <a:ln>
            <a:noFill/>
          </a:ln>
        </p:spPr>
      </p:pic>
      <p:pic>
        <p:nvPicPr>
          <p:cNvPr id="38"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45"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47"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4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0"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4680"/>
            <a:ext cx="8229240" cy="52977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5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5"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6"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58"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0"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6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4"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66"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67"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6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7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71"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72"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74"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75"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76" name="" descr=""/>
          <p:cNvPicPr/>
          <p:nvPr/>
        </p:nvPicPr>
        <p:blipFill>
          <a:blip r:embed="rId2"/>
          <a:stretch/>
        </p:blipFill>
        <p:spPr>
          <a:xfrm>
            <a:off x="2079000" y="1604520"/>
            <a:ext cx="4984920" cy="3977280"/>
          </a:xfrm>
          <a:prstGeom prst="rect">
            <a:avLst/>
          </a:prstGeom>
          <a:ln>
            <a:noFill/>
          </a:ln>
        </p:spPr>
      </p:pic>
      <p:pic>
        <p:nvPicPr>
          <p:cNvPr id="77"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6"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7"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es-ES" sz="4400" spc="-1" strike="noStrike">
                <a:solidFill>
                  <a:srgbClr val="000000"/>
                </a:solidFill>
                <a:uFill>
                  <a:solidFill>
                    <a:srgbClr val="ffffff"/>
                  </a:solidFill>
                </a:uFill>
                <a:latin typeface="Calibri"/>
              </a:rPr>
              <a:t>Haga clic para modificar el estilo de título del patrón</a:t>
            </a:r>
            <a:endParaRPr/>
          </a:p>
        </p:txBody>
      </p:sp>
      <p:sp>
        <p:nvSpPr>
          <p:cNvPr id="1" name="PlaceHolder 2"/>
          <p:cNvSpPr>
            <a:spLocks noGrp="1"/>
          </p:cNvSpPr>
          <p:nvPr>
            <p:ph type="body"/>
          </p:nvPr>
        </p:nvSpPr>
        <p:spPr>
          <a:xfrm>
            <a:off x="457200" y="1600200"/>
            <a:ext cx="8229240" cy="4525560"/>
          </a:xfrm>
          <a:prstGeom prst="rect">
            <a:avLst/>
          </a:prstGeom>
        </p:spPr>
        <p:txBody>
          <a:bodyPr/>
          <a:p>
            <a:pPr marL="432000" indent="-324000">
              <a:buClr>
                <a:srgbClr val="ffffff"/>
              </a:buClr>
              <a:buSzPct val="45000"/>
              <a:buFont typeface="StarSymbol"/>
              <a:buChar char=""/>
            </a:pPr>
            <a:r>
              <a:rPr lang="es-ES" sz="3200" spc="-1" strike="noStrike">
                <a:solidFill>
                  <a:srgbClr val="000000"/>
                </a:solidFill>
                <a:uFill>
                  <a:solidFill>
                    <a:srgbClr val="ffffff"/>
                  </a:solidFill>
                </a:uFill>
                <a:latin typeface="Calibri"/>
              </a:rPr>
              <a:t>Pulse para editar el formato de esquema del texto</a:t>
            </a:r>
            <a:endParaRPr/>
          </a:p>
          <a:p>
            <a:pPr lvl="1" marL="864000" indent="-324000">
              <a:buClr>
                <a:srgbClr val="ffffff"/>
              </a:buClr>
              <a:buSzPct val="75000"/>
              <a:buFont typeface="StarSymbol"/>
              <a:buChar char=""/>
            </a:pPr>
            <a:r>
              <a:rPr lang="es-ES" sz="3200" spc="-1" strike="noStrike">
                <a:solidFill>
                  <a:srgbClr val="000000"/>
                </a:solidFill>
                <a:uFill>
                  <a:solidFill>
                    <a:srgbClr val="ffffff"/>
                  </a:solidFill>
                </a:uFill>
                <a:latin typeface="Calibri"/>
              </a:rPr>
              <a:t>Segundo nivel del esquema</a:t>
            </a:r>
            <a:endParaRPr/>
          </a:p>
          <a:p>
            <a:pPr lvl="2" marL="1296000" indent="-288000">
              <a:buClr>
                <a:srgbClr val="ffffff"/>
              </a:buClr>
              <a:buSzPct val="45000"/>
              <a:buFont typeface="StarSymbol"/>
              <a:buChar char=""/>
            </a:pPr>
            <a:r>
              <a:rPr lang="es-ES" sz="3200" spc="-1" strike="noStrike">
                <a:solidFill>
                  <a:srgbClr val="000000"/>
                </a:solidFill>
                <a:uFill>
                  <a:solidFill>
                    <a:srgbClr val="ffffff"/>
                  </a:solidFill>
                </a:uFill>
                <a:latin typeface="Calibri"/>
              </a:rPr>
              <a:t>Tercer nivel del esquema</a:t>
            </a:r>
            <a:endParaRPr/>
          </a:p>
          <a:p>
            <a:pPr lvl="3" marL="1728000" indent="-216000">
              <a:buClr>
                <a:srgbClr val="ffffff"/>
              </a:buClr>
              <a:buSzPct val="75000"/>
              <a:buFont typeface="StarSymbol"/>
              <a:buChar char=""/>
            </a:pPr>
            <a:r>
              <a:rPr lang="es-ES" sz="3200" spc="-1" strike="noStrike">
                <a:solidFill>
                  <a:srgbClr val="000000"/>
                </a:solidFill>
                <a:uFill>
                  <a:solidFill>
                    <a:srgbClr val="ffffff"/>
                  </a:solidFill>
                </a:uFill>
                <a:latin typeface="Calibri"/>
              </a:rPr>
              <a:t>Cuarto nivel del esquema</a:t>
            </a:r>
            <a:endParaRPr/>
          </a:p>
          <a:p>
            <a:pPr lvl="4" marL="2160000" indent="-216000">
              <a:buClr>
                <a:srgbClr val="ffffff"/>
              </a:buClr>
              <a:buSzPct val="45000"/>
              <a:buFont typeface="StarSymbol"/>
              <a:buChar char=""/>
            </a:pPr>
            <a:r>
              <a:rPr lang="es-ES" sz="3200" spc="-1" strike="noStrike">
                <a:solidFill>
                  <a:srgbClr val="000000"/>
                </a:solidFill>
                <a:uFill>
                  <a:solidFill>
                    <a:srgbClr val="ffffff"/>
                  </a:solidFill>
                </a:uFill>
                <a:latin typeface="Calibri"/>
              </a:rPr>
              <a:t>Quinto nivel del esquema</a:t>
            </a:r>
            <a:endParaRPr/>
          </a:p>
          <a:p>
            <a:pPr lvl="5" marL="2592000" indent="-216000">
              <a:buClr>
                <a:srgbClr val="ffffff"/>
              </a:buClr>
              <a:buSzPct val="45000"/>
              <a:buFont typeface="StarSymbol"/>
              <a:buChar char=""/>
            </a:pPr>
            <a:r>
              <a:rPr lang="es-ES" sz="3200" spc="-1" strike="noStrike">
                <a:solidFill>
                  <a:srgbClr val="000000"/>
                </a:solidFill>
                <a:uFill>
                  <a:solidFill>
                    <a:srgbClr val="ffffff"/>
                  </a:solidFill>
                </a:uFill>
                <a:latin typeface="Calibri"/>
              </a:rPr>
              <a:t>Sexto nivel del esquema</a:t>
            </a:r>
            <a:endParaRPr/>
          </a:p>
          <a:p>
            <a:pPr marL="343080" indent="-342720">
              <a:lnSpc>
                <a:spcPct val="100000"/>
              </a:lnSpc>
              <a:buFont typeface="Arial"/>
              <a:buChar char="•"/>
            </a:pPr>
            <a:r>
              <a:rPr lang="es-ES" sz="3200" spc="-1" strike="noStrike">
                <a:solidFill>
                  <a:srgbClr val="000000"/>
                </a:solidFill>
                <a:uFill>
                  <a:solidFill>
                    <a:srgbClr val="ffffff"/>
                  </a:solidFill>
                </a:uFill>
                <a:latin typeface="Calibri"/>
              </a:rPr>
              <a:t>Séptimo nivel del esquemaHaga clic para modificar el estilo de texto del patrón</a:t>
            </a:r>
            <a:endParaRPr/>
          </a:p>
          <a:p>
            <a:pPr lvl="1" marL="743040" indent="-285480">
              <a:lnSpc>
                <a:spcPct val="100000"/>
              </a:lnSpc>
              <a:buFont typeface="Arial"/>
              <a:buChar char="–"/>
            </a:pPr>
            <a:r>
              <a:rPr lang="es-ES" sz="2800" spc="-1" strike="noStrike">
                <a:solidFill>
                  <a:srgbClr val="000000"/>
                </a:solidFill>
                <a:uFill>
                  <a:solidFill>
                    <a:srgbClr val="ffffff"/>
                  </a:solidFill>
                </a:uFill>
                <a:latin typeface="Calibri"/>
              </a:rPr>
              <a:t>Segundo nivel</a:t>
            </a:r>
            <a:endParaRPr/>
          </a:p>
          <a:p>
            <a:pPr lvl="2" marL="1143000" indent="-228240">
              <a:lnSpc>
                <a:spcPct val="100000"/>
              </a:lnSpc>
              <a:buFont typeface="Arial"/>
              <a:buChar char="•"/>
            </a:pPr>
            <a:r>
              <a:rPr lang="es-ES" sz="2400" spc="-1" strike="noStrike">
                <a:solidFill>
                  <a:srgbClr val="000000"/>
                </a:solidFill>
                <a:uFill>
                  <a:solidFill>
                    <a:srgbClr val="ffffff"/>
                  </a:solidFill>
                </a:uFill>
                <a:latin typeface="Calibri"/>
              </a:rPr>
              <a:t>Tercer nivel</a:t>
            </a:r>
            <a:endParaRPr/>
          </a:p>
          <a:p>
            <a:pPr lvl="3" marL="1600200" indent="-228240">
              <a:lnSpc>
                <a:spcPct val="100000"/>
              </a:lnSpc>
              <a:buFont typeface="Arial"/>
              <a:buChar char="–"/>
            </a:pPr>
            <a:r>
              <a:rPr lang="es-ES" sz="2000" spc="-1" strike="noStrike">
                <a:solidFill>
                  <a:srgbClr val="000000"/>
                </a:solidFill>
                <a:uFill>
                  <a:solidFill>
                    <a:srgbClr val="ffffff"/>
                  </a:solidFill>
                </a:uFill>
                <a:latin typeface="Calibri"/>
              </a:rPr>
              <a:t>Cuarto nivel</a:t>
            </a:r>
            <a:endParaRPr/>
          </a:p>
          <a:p>
            <a:pPr lvl="4" marL="2057400" indent="-228240">
              <a:lnSpc>
                <a:spcPct val="100000"/>
              </a:lnSpc>
              <a:buFont typeface="Arial"/>
              <a:buChar char="»"/>
            </a:pPr>
            <a:r>
              <a:rPr lang="es-ES" sz="2000" spc="-1" strike="noStrike">
                <a:solidFill>
                  <a:srgbClr val="000000"/>
                </a:solidFill>
                <a:uFill>
                  <a:solidFill>
                    <a:srgbClr val="ffffff"/>
                  </a:solidFill>
                </a:uFill>
                <a:latin typeface="Calibri"/>
              </a:rPr>
              <a:t>Quinto nivel</a:t>
            </a:r>
            <a:endParaRPr/>
          </a:p>
        </p:txBody>
      </p:sp>
      <p:sp>
        <p:nvSpPr>
          <p:cNvPr id="2" name="PlaceHolder 3"/>
          <p:cNvSpPr>
            <a:spLocks noGrp="1"/>
          </p:cNvSpPr>
          <p:nvPr>
            <p:ph type="dt"/>
          </p:nvPr>
        </p:nvSpPr>
        <p:spPr>
          <a:xfrm>
            <a:off x="457200" y="6356520"/>
            <a:ext cx="2133360" cy="364680"/>
          </a:xfrm>
          <a:prstGeom prst="rect">
            <a:avLst/>
          </a:prstGeom>
        </p:spPr>
        <p:txBody>
          <a:bodyPr anchor="ctr"/>
          <a:p>
            <a:pPr>
              <a:lnSpc>
                <a:spcPct val="100000"/>
              </a:lnSpc>
            </a:pPr>
            <a:r>
              <a:rPr lang="es-ES" sz="1200" spc="-1" strike="noStrike">
                <a:solidFill>
                  <a:srgbClr val="8b8b8b"/>
                </a:solidFill>
                <a:uFill>
                  <a:solidFill>
                    <a:srgbClr val="ffffff"/>
                  </a:solidFill>
                </a:uFill>
                <a:latin typeface="Calibri"/>
              </a:rPr>
              <a:t>16/10/15</a:t>
            </a:r>
            <a:endParaRPr/>
          </a:p>
        </p:txBody>
      </p:sp>
      <p:sp>
        <p:nvSpPr>
          <p:cNvPr id="3" name="PlaceHolder 4"/>
          <p:cNvSpPr>
            <a:spLocks noGrp="1"/>
          </p:cNvSpPr>
          <p:nvPr>
            <p:ph type="ftr"/>
          </p:nvPr>
        </p:nvSpPr>
        <p:spPr>
          <a:xfrm>
            <a:off x="3124080" y="6356520"/>
            <a:ext cx="2895120" cy="364680"/>
          </a:xfrm>
          <a:prstGeom prst="rect">
            <a:avLst/>
          </a:prstGeom>
        </p:spPr>
        <p:txBody>
          <a:bodyPr anchor="ctr"/>
          <a:p>
            <a:endParaRPr/>
          </a:p>
        </p:txBody>
      </p:sp>
      <p:sp>
        <p:nvSpPr>
          <p:cNvPr id="4" name="PlaceHolder 5"/>
          <p:cNvSpPr>
            <a:spLocks noGrp="1"/>
          </p:cNvSpPr>
          <p:nvPr>
            <p:ph type="sldNum"/>
          </p:nvPr>
        </p:nvSpPr>
        <p:spPr>
          <a:xfrm>
            <a:off x="6553080" y="6356520"/>
            <a:ext cx="2133360" cy="364680"/>
          </a:xfrm>
          <a:prstGeom prst="rect">
            <a:avLst/>
          </a:prstGeom>
        </p:spPr>
        <p:txBody>
          <a:bodyPr anchor="ctr"/>
          <a:p>
            <a:pPr algn="r">
              <a:lnSpc>
                <a:spcPct val="100000"/>
              </a:lnSpc>
            </a:pPr>
            <a:fld id="{80E0E01C-0EA4-4B77-8FF1-410D989ED800}" type="slidenum">
              <a:rPr lang="es-ES" sz="1200" spc="-1" strike="noStrike">
                <a:solidFill>
                  <a:srgbClr val="8b8b8b"/>
                </a:solidFill>
                <a:uFill>
                  <a:solidFill>
                    <a:srgbClr val="ffffff"/>
                  </a:solidFill>
                </a:uFill>
                <a:latin typeface="Calibri"/>
              </a:rPr>
              <a:t>&lt;número&gt;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es-ES" sz="4400" spc="-1" strike="noStrike">
                <a:solidFill>
                  <a:srgbClr val="000000"/>
                </a:solidFill>
                <a:uFill>
                  <a:solidFill>
                    <a:srgbClr val="ffffff"/>
                  </a:solidFill>
                </a:uFill>
                <a:latin typeface="Calibri"/>
              </a:rPr>
              <a:t>Haga clic para modificar el estilo de título del patrón</a:t>
            </a:r>
            <a:endParaRPr/>
          </a:p>
        </p:txBody>
      </p:sp>
      <p:sp>
        <p:nvSpPr>
          <p:cNvPr id="40" name="PlaceHolder 2"/>
          <p:cNvSpPr>
            <a:spLocks noGrp="1"/>
          </p:cNvSpPr>
          <p:nvPr>
            <p:ph type="dt"/>
          </p:nvPr>
        </p:nvSpPr>
        <p:spPr>
          <a:xfrm>
            <a:off x="457200" y="6356520"/>
            <a:ext cx="2133360" cy="364680"/>
          </a:xfrm>
          <a:prstGeom prst="rect">
            <a:avLst/>
          </a:prstGeom>
        </p:spPr>
        <p:txBody>
          <a:bodyPr anchor="ctr"/>
          <a:p>
            <a:pPr>
              <a:lnSpc>
                <a:spcPct val="100000"/>
              </a:lnSpc>
            </a:pPr>
            <a:r>
              <a:rPr lang="es-ES" sz="1200" spc="-1" strike="noStrike">
                <a:solidFill>
                  <a:srgbClr val="8b8b8b"/>
                </a:solidFill>
                <a:uFill>
                  <a:solidFill>
                    <a:srgbClr val="ffffff"/>
                  </a:solidFill>
                </a:uFill>
                <a:latin typeface="Calibri"/>
              </a:rPr>
              <a:t>16/10/15</a:t>
            </a:r>
            <a:endParaRPr/>
          </a:p>
        </p:txBody>
      </p:sp>
      <p:sp>
        <p:nvSpPr>
          <p:cNvPr id="41" name="PlaceHolder 3"/>
          <p:cNvSpPr>
            <a:spLocks noGrp="1"/>
          </p:cNvSpPr>
          <p:nvPr>
            <p:ph type="ftr"/>
          </p:nvPr>
        </p:nvSpPr>
        <p:spPr>
          <a:xfrm>
            <a:off x="3124080" y="6356520"/>
            <a:ext cx="2895120" cy="364680"/>
          </a:xfrm>
          <a:prstGeom prst="rect">
            <a:avLst/>
          </a:prstGeom>
        </p:spPr>
        <p:txBody>
          <a:bodyPr anchor="ctr"/>
          <a:p>
            <a:endParaRPr/>
          </a:p>
        </p:txBody>
      </p:sp>
      <p:sp>
        <p:nvSpPr>
          <p:cNvPr id="42" name="PlaceHolder 4"/>
          <p:cNvSpPr>
            <a:spLocks noGrp="1"/>
          </p:cNvSpPr>
          <p:nvPr>
            <p:ph type="sldNum"/>
          </p:nvPr>
        </p:nvSpPr>
        <p:spPr>
          <a:xfrm>
            <a:off x="6553080" y="6356520"/>
            <a:ext cx="2133360" cy="364680"/>
          </a:xfrm>
          <a:prstGeom prst="rect">
            <a:avLst/>
          </a:prstGeom>
        </p:spPr>
        <p:txBody>
          <a:bodyPr anchor="ctr"/>
          <a:p>
            <a:pPr algn="r">
              <a:lnSpc>
                <a:spcPct val="100000"/>
              </a:lnSpc>
            </a:pPr>
            <a:fld id="{FE0C8CFE-697B-4054-8110-71FE444F8FEF}" type="slidenum">
              <a:rPr lang="es-ES" sz="1200" spc="-1" strike="noStrike">
                <a:solidFill>
                  <a:srgbClr val="8b8b8b"/>
                </a:solidFill>
                <a:uFill>
                  <a:solidFill>
                    <a:srgbClr val="ffffff"/>
                  </a:solidFill>
                </a:uFill>
                <a:latin typeface="Calibri"/>
              </a:rPr>
              <a:t>&lt;número&gt;</a:t>
            </a:fld>
            <a:endParaRPr/>
          </a:p>
        </p:txBody>
      </p:sp>
      <p:sp>
        <p:nvSpPr>
          <p:cNvPr id="43" name="PlaceHolder 5"/>
          <p:cNvSpPr>
            <a:spLocks noGrp="1"/>
          </p:cNvSpPr>
          <p:nvPr>
            <p:ph type="body"/>
          </p:nvPr>
        </p:nvSpPr>
        <p:spPr>
          <a:xfrm>
            <a:off x="457200" y="1604520"/>
            <a:ext cx="8229240" cy="3977280"/>
          </a:xfrm>
          <a:prstGeom prst="rect">
            <a:avLst/>
          </a:prstGeom>
        </p:spPr>
        <p:txBody>
          <a:bodyPr lIns="0" rIns="0" tIns="0" bIns="0"/>
          <a:p>
            <a:pPr marL="432000" indent="-324000">
              <a:buClr>
                <a:srgbClr val="ffffff"/>
              </a:buClr>
              <a:buSzPct val="45000"/>
              <a:buFont typeface="StarSymbol"/>
              <a:buChar char=""/>
            </a:pPr>
            <a:r>
              <a:rPr lang="es-ES" sz="3200" spc="-1">
                <a:latin typeface="Calibri"/>
              </a:rPr>
              <a:t>Pulse para editar el formato de esquema del texto</a:t>
            </a:r>
            <a:endParaRPr/>
          </a:p>
          <a:p>
            <a:pPr lvl="1" marL="864000" indent="-324000">
              <a:buClr>
                <a:srgbClr val="ffffff"/>
              </a:buClr>
              <a:buSzPct val="75000"/>
              <a:buFont typeface="StarSymbol"/>
              <a:buChar char=""/>
            </a:pPr>
            <a:r>
              <a:rPr lang="es-ES" sz="2400" spc="-1">
                <a:latin typeface="Calibri"/>
              </a:rPr>
              <a:t>Segundo nivel del esquema</a:t>
            </a:r>
            <a:endParaRPr/>
          </a:p>
          <a:p>
            <a:pPr lvl="2" marL="1296000" indent="-288000">
              <a:buClr>
                <a:srgbClr val="ffffff"/>
              </a:buClr>
              <a:buSzPct val="45000"/>
              <a:buFont typeface="StarSymbol"/>
              <a:buChar char=""/>
            </a:pPr>
            <a:r>
              <a:rPr lang="es-ES" sz="2000" spc="-1">
                <a:latin typeface="Calibri"/>
              </a:rPr>
              <a:t>Tercer nivel del esquema</a:t>
            </a:r>
            <a:endParaRPr/>
          </a:p>
          <a:p>
            <a:pPr lvl="3" marL="1728000" indent="-216000">
              <a:buClr>
                <a:srgbClr val="ffffff"/>
              </a:buClr>
              <a:buSzPct val="75000"/>
              <a:buFont typeface="StarSymbol"/>
              <a:buChar char=""/>
            </a:pPr>
            <a:r>
              <a:rPr lang="es-ES" sz="2000" spc="-1">
                <a:latin typeface="Calibri"/>
              </a:rPr>
              <a:t>Cuarto nivel del esquema</a:t>
            </a:r>
            <a:endParaRPr/>
          </a:p>
          <a:p>
            <a:pPr lvl="4" marL="2160000" indent="-216000">
              <a:buClr>
                <a:srgbClr val="ffffff"/>
              </a:buClr>
              <a:buSzPct val="45000"/>
              <a:buFont typeface="StarSymbol"/>
              <a:buChar char=""/>
            </a:pPr>
            <a:r>
              <a:rPr lang="es-ES" sz="2000" spc="-1">
                <a:latin typeface="Calibri"/>
              </a:rPr>
              <a:t>Quinto nivel del esquema</a:t>
            </a:r>
            <a:endParaRPr/>
          </a:p>
          <a:p>
            <a:pPr lvl="5" marL="2592000" indent="-216000">
              <a:buClr>
                <a:srgbClr val="ffffff"/>
              </a:buClr>
              <a:buSzPct val="45000"/>
              <a:buFont typeface="StarSymbol"/>
              <a:buChar char=""/>
            </a:pPr>
            <a:r>
              <a:rPr lang="es-ES" sz="2000" spc="-1">
                <a:latin typeface="Calibri"/>
              </a:rPr>
              <a:t>Sexto nivel del esquema</a:t>
            </a:r>
            <a:endParaRPr/>
          </a:p>
          <a:p>
            <a:pPr lvl="6" marL="3024000" indent="-216000">
              <a:buClr>
                <a:srgbClr val="ffffff"/>
              </a:buClr>
              <a:buSzPct val="45000"/>
              <a:buFont typeface="StarSymbol"/>
              <a:buChar char=""/>
            </a:pPr>
            <a:r>
              <a:rPr lang="es-ES" sz="2000" spc="-1">
                <a:latin typeface="Calibri"/>
              </a:rPr>
              <a:t>Séptimo nivel del esquema</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7.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467640" y="260640"/>
            <a:ext cx="8229240" cy="1142640"/>
          </a:xfrm>
          <a:prstGeom prst="rect">
            <a:avLst/>
          </a:prstGeom>
          <a:noFill/>
          <a:ln>
            <a:noFill/>
          </a:ln>
        </p:spPr>
        <p:txBody>
          <a:bodyPr anchor="ctr"/>
          <a:p>
            <a:pPr algn="ctr">
              <a:lnSpc>
                <a:spcPct val="100000"/>
              </a:lnSpc>
            </a:pPr>
            <a:r>
              <a:rPr lang="es-ES" sz="3200" spc="-1" strike="noStrike">
                <a:solidFill>
                  <a:srgbClr val="000000"/>
                </a:solidFill>
                <a:uFill>
                  <a:solidFill>
                    <a:srgbClr val="ffffff"/>
                  </a:solidFill>
                </a:uFill>
                <a:latin typeface="Calibri"/>
              </a:rPr>
              <a:t>Conversión de ficheros XML a otro formato</a:t>
            </a:r>
            <a:endParaRPr/>
          </a:p>
        </p:txBody>
      </p:sp>
      <p:sp>
        <p:nvSpPr>
          <p:cNvPr id="84" name="TextShape 2"/>
          <p:cNvSpPr txBox="1"/>
          <p:nvPr/>
        </p:nvSpPr>
        <p:spPr>
          <a:xfrm>
            <a:off x="323640" y="1700640"/>
            <a:ext cx="8229240" cy="2952000"/>
          </a:xfrm>
          <a:prstGeom prst="rect">
            <a:avLst/>
          </a:prstGeom>
          <a:noFill/>
          <a:ln>
            <a:noFill/>
          </a:ln>
        </p:spPr>
        <p:txBody>
          <a:bodyPr/>
          <a:p>
            <a:pPr>
              <a:lnSpc>
                <a:spcPct val="100000"/>
              </a:lnSpc>
            </a:pPr>
            <a:endParaRPr/>
          </a:p>
          <a:p>
            <a:pPr>
              <a:lnSpc>
                <a:spcPct val="100000"/>
              </a:lnSpc>
            </a:pPr>
            <a:r>
              <a:rPr lang="es-ES" sz="2000" spc="-1" strike="noStrike">
                <a:solidFill>
                  <a:srgbClr val="000000"/>
                </a:solidFill>
                <a:uFill>
                  <a:solidFill>
                    <a:srgbClr val="ffffff"/>
                  </a:solidFill>
                </a:uFill>
                <a:latin typeface="Calibri"/>
              </a:rPr>
              <a:t>Ejemplo de como a partir de un fichero XML que contiene datos y otro XSL que contienen la presentación de esos datos se puede genera un fichero HTML usando Java.</a:t>
            </a:r>
            <a:endParaRPr/>
          </a:p>
          <a:p>
            <a:pPr>
              <a:lnSpc>
                <a:spcPct val="100000"/>
              </a:lnSpc>
            </a:pPr>
            <a:endParaRPr/>
          </a:p>
          <a:p>
            <a:pPr>
              <a:lnSpc>
                <a:spcPct val="100000"/>
              </a:lnSpc>
            </a:pPr>
            <a:r>
              <a:rPr lang="es-ES" sz="2000" spc="-1" strike="noStrike">
                <a:solidFill>
                  <a:srgbClr val="000000"/>
                </a:solidFill>
                <a:uFill>
                  <a:solidFill>
                    <a:srgbClr val="ffffff"/>
                  </a:solidFill>
                </a:uFill>
                <a:latin typeface="Calibri"/>
              </a:rPr>
              <a:t>Ver este enlace a modo de repaso </a:t>
            </a:r>
            <a:r>
              <a:rPr lang="es-ES" sz="2000" spc="-1" strike="noStrike" u="sng">
                <a:solidFill>
                  <a:srgbClr val="0000ff"/>
                </a:solidFill>
                <a:uFill>
                  <a:solidFill>
                    <a:srgbClr val="ffffff"/>
                  </a:solidFill>
                </a:uFill>
                <a:latin typeface="Calibri"/>
              </a:rPr>
              <a:t>http://www.mclibre.org/consultar/xml/lecciones/xml_xslt.html</a:t>
            </a:r>
            <a:endParaRPr/>
          </a:p>
          <a:p>
            <a:pPr>
              <a:lnSpc>
                <a:spcPct val="100000"/>
              </a:lnSpc>
            </a:pPr>
            <a:endParaRPr/>
          </a:p>
          <a:p>
            <a:pPr>
              <a:lnSpc>
                <a:spcPct val="100000"/>
              </a:lnSpc>
            </a:pP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457200" y="274680"/>
            <a:ext cx="3178440" cy="633600"/>
          </a:xfrm>
          <a:prstGeom prst="rect">
            <a:avLst/>
          </a:prstGeom>
          <a:noFill/>
          <a:ln>
            <a:noFill/>
          </a:ln>
        </p:spPr>
        <p:txBody>
          <a:bodyPr anchor="ctr"/>
          <a:p>
            <a:pPr algn="ctr">
              <a:lnSpc>
                <a:spcPct val="100000"/>
              </a:lnSpc>
            </a:pPr>
            <a:r>
              <a:rPr lang="es-ES" sz="4400" spc="-1" strike="noStrike">
                <a:solidFill>
                  <a:srgbClr val="000000"/>
                </a:solidFill>
                <a:uFill>
                  <a:solidFill>
                    <a:srgbClr val="ffffff"/>
                  </a:solidFill>
                </a:uFill>
                <a:latin typeface="Calibri"/>
              </a:rPr>
              <a:t>Ficheros</a:t>
            </a:r>
            <a:endParaRPr/>
          </a:p>
        </p:txBody>
      </p:sp>
      <p:sp>
        <p:nvSpPr>
          <p:cNvPr id="86" name="TextShape 2"/>
          <p:cNvSpPr txBox="1"/>
          <p:nvPr/>
        </p:nvSpPr>
        <p:spPr>
          <a:xfrm>
            <a:off x="288000" y="936000"/>
            <a:ext cx="3106800" cy="3384000"/>
          </a:xfrm>
          <a:prstGeom prst="rect">
            <a:avLst/>
          </a:prstGeom>
          <a:noFill/>
          <a:ln>
            <a:noFill/>
          </a:ln>
        </p:spPr>
        <p:txBody>
          <a:bodyPr/>
          <a:p>
            <a:pPr>
              <a:lnSpc>
                <a:spcPct val="100000"/>
              </a:lnSpc>
            </a:pPr>
            <a:r>
              <a:rPr lang="es-ES" sz="1400" spc="-1" strike="noStrike">
                <a:solidFill>
                  <a:srgbClr val="000000"/>
                </a:solidFill>
                <a:uFill>
                  <a:solidFill>
                    <a:srgbClr val="ffffff"/>
                  </a:solidFill>
                </a:uFill>
                <a:latin typeface="Calibri"/>
              </a:rPr>
              <a:t>ALUMNOS.XML</a:t>
            </a:r>
            <a:endParaRPr/>
          </a:p>
          <a:p>
            <a:pPr>
              <a:lnSpc>
                <a:spcPct val="100000"/>
              </a:lnSpc>
            </a:pPr>
            <a:r>
              <a:rPr lang="es-ES" sz="1400" spc="-1" strike="noStrike">
                <a:solidFill>
                  <a:srgbClr val="000000"/>
                </a:solidFill>
                <a:uFill>
                  <a:solidFill>
                    <a:srgbClr val="ffffff"/>
                  </a:solidFill>
                </a:uFill>
                <a:latin typeface="Calibri"/>
              </a:rPr>
              <a:t>------------------------------------------------</a:t>
            </a:r>
            <a:endParaRPr/>
          </a:p>
          <a:p>
            <a:pPr>
              <a:lnSpc>
                <a:spcPct val="100000"/>
              </a:lnSpc>
            </a:pPr>
            <a:r>
              <a:rPr lang="es-ES" sz="1400" spc="-1" strike="noStrike">
                <a:solidFill>
                  <a:srgbClr val="000000"/>
                </a:solidFill>
                <a:uFill>
                  <a:solidFill>
                    <a:srgbClr val="ffffff"/>
                  </a:solidFill>
                </a:uFill>
                <a:latin typeface="Calibri"/>
              </a:rPr>
              <a:t>&lt;?xml version="1.0"?&gt;</a:t>
            </a:r>
            <a:endParaRPr/>
          </a:p>
          <a:p>
            <a:pPr>
              <a:lnSpc>
                <a:spcPct val="100000"/>
              </a:lnSpc>
            </a:pPr>
            <a:r>
              <a:rPr lang="es-ES" sz="1400" spc="-1" strike="noStrike">
                <a:solidFill>
                  <a:srgbClr val="000000"/>
                </a:solidFill>
                <a:uFill>
                  <a:solidFill>
                    <a:srgbClr val="ffffff"/>
                  </a:solidFill>
                </a:uFill>
                <a:latin typeface="Calibri"/>
              </a:rPr>
              <a:t>&lt;listadealumnos&gt;</a:t>
            </a:r>
            <a:endParaRPr/>
          </a:p>
          <a:p>
            <a:pPr>
              <a:lnSpc>
                <a:spcPct val="100000"/>
              </a:lnSpc>
            </a:pPr>
            <a:r>
              <a:rPr lang="es-ES" sz="1400" spc="-1" strike="noStrike">
                <a:solidFill>
                  <a:srgbClr val="000000"/>
                </a:solidFill>
                <a:uFill>
                  <a:solidFill>
                    <a:srgbClr val="ffffff"/>
                  </a:solidFill>
                </a:uFill>
                <a:latin typeface="Calibri"/>
              </a:rPr>
              <a:t>   </a:t>
            </a:r>
            <a:r>
              <a:rPr lang="es-ES" sz="1400" spc="-1" strike="noStrike">
                <a:solidFill>
                  <a:srgbClr val="000000"/>
                </a:solidFill>
                <a:uFill>
                  <a:solidFill>
                    <a:srgbClr val="ffffff"/>
                  </a:solidFill>
                </a:uFill>
                <a:latin typeface="Calibri"/>
              </a:rPr>
              <a:t>&lt;alumno&gt;</a:t>
            </a:r>
            <a:r>
              <a:rPr lang="es-ES" sz="1400" spc="-1" strike="noStrike">
                <a:solidFill>
                  <a:srgbClr val="000000"/>
                </a:solidFill>
                <a:uFill>
                  <a:solidFill>
                    <a:srgbClr val="ffffff"/>
                  </a:solidFill>
                </a:uFill>
                <a:latin typeface="Calibri"/>
              </a:rPr>
              <a:t>	</a:t>
            </a:r>
            <a:endParaRPr/>
          </a:p>
          <a:p>
            <a:pPr>
              <a:lnSpc>
                <a:spcPct val="100000"/>
              </a:lnSpc>
            </a:pPr>
            <a:r>
              <a:rPr lang="es-ES" sz="1400" spc="-1" strike="noStrike">
                <a:solidFill>
                  <a:srgbClr val="000000"/>
                </a:solidFill>
                <a:uFill>
                  <a:solidFill>
                    <a:srgbClr val="ffffff"/>
                  </a:solidFill>
                </a:uFill>
                <a:latin typeface="Calibri"/>
              </a:rPr>
              <a:t>	</a:t>
            </a:r>
            <a:r>
              <a:rPr lang="es-ES" sz="1400" spc="-1" strike="noStrike">
                <a:solidFill>
                  <a:srgbClr val="000000"/>
                </a:solidFill>
                <a:uFill>
                  <a:solidFill>
                    <a:srgbClr val="ffffff"/>
                  </a:solidFill>
                </a:uFill>
                <a:latin typeface="Calibri"/>
              </a:rPr>
              <a:t>&lt;nombre&gt;Juan&lt;/nombre&gt;</a:t>
            </a:r>
            <a:endParaRPr/>
          </a:p>
          <a:p>
            <a:pPr>
              <a:lnSpc>
                <a:spcPct val="100000"/>
              </a:lnSpc>
            </a:pPr>
            <a:r>
              <a:rPr lang="es-ES" sz="1400" spc="-1" strike="noStrike">
                <a:solidFill>
                  <a:srgbClr val="000000"/>
                </a:solidFill>
                <a:uFill>
                  <a:solidFill>
                    <a:srgbClr val="ffffff"/>
                  </a:solidFill>
                </a:uFill>
                <a:latin typeface="Calibri"/>
              </a:rPr>
              <a:t>	</a:t>
            </a:r>
            <a:r>
              <a:rPr lang="es-ES" sz="1400" spc="-1" strike="noStrike">
                <a:solidFill>
                  <a:srgbClr val="000000"/>
                </a:solidFill>
                <a:uFill>
                  <a:solidFill>
                    <a:srgbClr val="ffffff"/>
                  </a:solidFill>
                </a:uFill>
                <a:latin typeface="Calibri"/>
              </a:rPr>
              <a:t>&lt;edad&gt;19&lt;/edad&gt;</a:t>
            </a:r>
            <a:endParaRPr/>
          </a:p>
          <a:p>
            <a:pPr>
              <a:lnSpc>
                <a:spcPct val="100000"/>
              </a:lnSpc>
            </a:pPr>
            <a:r>
              <a:rPr lang="es-ES" sz="1400" spc="-1" strike="noStrike">
                <a:solidFill>
                  <a:srgbClr val="000000"/>
                </a:solidFill>
                <a:uFill>
                  <a:solidFill>
                    <a:srgbClr val="ffffff"/>
                  </a:solidFill>
                </a:uFill>
                <a:latin typeface="Calibri"/>
              </a:rPr>
              <a:t>   </a:t>
            </a:r>
            <a:r>
              <a:rPr lang="es-ES" sz="1400" spc="-1" strike="noStrike">
                <a:solidFill>
                  <a:srgbClr val="000000"/>
                </a:solidFill>
                <a:uFill>
                  <a:solidFill>
                    <a:srgbClr val="ffffff"/>
                  </a:solidFill>
                </a:uFill>
                <a:latin typeface="Calibri"/>
              </a:rPr>
              <a:t>&lt;/alumno&gt;</a:t>
            </a:r>
            <a:r>
              <a:rPr lang="es-ES" sz="1400" spc="-1" strike="noStrike">
                <a:solidFill>
                  <a:srgbClr val="000000"/>
                </a:solidFill>
                <a:uFill>
                  <a:solidFill>
                    <a:srgbClr val="ffffff"/>
                  </a:solidFill>
                </a:uFill>
                <a:latin typeface="Calibri"/>
              </a:rPr>
              <a:t>	</a:t>
            </a:r>
            <a:r>
              <a:rPr lang="es-ES" sz="1400" spc="-1" strike="noStrike">
                <a:solidFill>
                  <a:srgbClr val="000000"/>
                </a:solidFill>
                <a:uFill>
                  <a:solidFill>
                    <a:srgbClr val="ffffff"/>
                  </a:solidFill>
                </a:uFill>
                <a:latin typeface="Calibri"/>
              </a:rPr>
              <a:t>	</a:t>
            </a:r>
            <a:endParaRPr/>
          </a:p>
          <a:p>
            <a:pPr>
              <a:lnSpc>
                <a:spcPct val="100000"/>
              </a:lnSpc>
            </a:pPr>
            <a:r>
              <a:rPr lang="es-ES" sz="1400" spc="-1" strike="noStrike">
                <a:solidFill>
                  <a:srgbClr val="000000"/>
                </a:solidFill>
                <a:uFill>
                  <a:solidFill>
                    <a:srgbClr val="ffffff"/>
                  </a:solidFill>
                </a:uFill>
                <a:latin typeface="Calibri"/>
              </a:rPr>
              <a:t>   </a:t>
            </a:r>
            <a:r>
              <a:rPr lang="es-ES" sz="1400" spc="-1" strike="noStrike">
                <a:solidFill>
                  <a:srgbClr val="000000"/>
                </a:solidFill>
                <a:uFill>
                  <a:solidFill>
                    <a:srgbClr val="ffffff"/>
                  </a:solidFill>
                </a:uFill>
                <a:latin typeface="Calibri"/>
              </a:rPr>
              <a:t>&lt;alumno&gt;</a:t>
            </a:r>
            <a:r>
              <a:rPr lang="es-ES" sz="1400" spc="-1" strike="noStrike">
                <a:solidFill>
                  <a:srgbClr val="000000"/>
                </a:solidFill>
                <a:uFill>
                  <a:solidFill>
                    <a:srgbClr val="ffffff"/>
                  </a:solidFill>
                </a:uFill>
                <a:latin typeface="Calibri"/>
              </a:rPr>
              <a:t>	</a:t>
            </a:r>
            <a:endParaRPr/>
          </a:p>
          <a:p>
            <a:pPr>
              <a:lnSpc>
                <a:spcPct val="100000"/>
              </a:lnSpc>
            </a:pPr>
            <a:r>
              <a:rPr lang="es-ES" sz="1400" spc="-1" strike="noStrike">
                <a:solidFill>
                  <a:srgbClr val="000000"/>
                </a:solidFill>
                <a:uFill>
                  <a:solidFill>
                    <a:srgbClr val="ffffff"/>
                  </a:solidFill>
                </a:uFill>
                <a:latin typeface="Calibri"/>
              </a:rPr>
              <a:t>	</a:t>
            </a:r>
            <a:r>
              <a:rPr lang="es-ES" sz="1400" spc="-1" strike="noStrike">
                <a:solidFill>
                  <a:srgbClr val="000000"/>
                </a:solidFill>
                <a:uFill>
                  <a:solidFill>
                    <a:srgbClr val="ffffff"/>
                  </a:solidFill>
                </a:uFill>
                <a:latin typeface="Calibri"/>
              </a:rPr>
              <a:t>&lt;nombre&gt;Maria&lt;/nombre&gt;</a:t>
            </a:r>
            <a:endParaRPr/>
          </a:p>
          <a:p>
            <a:pPr>
              <a:lnSpc>
                <a:spcPct val="100000"/>
              </a:lnSpc>
            </a:pPr>
            <a:r>
              <a:rPr lang="es-ES" sz="1400" spc="-1" strike="noStrike">
                <a:solidFill>
                  <a:srgbClr val="000000"/>
                </a:solidFill>
                <a:uFill>
                  <a:solidFill>
                    <a:srgbClr val="ffffff"/>
                  </a:solidFill>
                </a:uFill>
                <a:latin typeface="Calibri"/>
              </a:rPr>
              <a:t>	</a:t>
            </a:r>
            <a:r>
              <a:rPr lang="es-ES" sz="1400" spc="-1" strike="noStrike">
                <a:solidFill>
                  <a:srgbClr val="000000"/>
                </a:solidFill>
                <a:uFill>
                  <a:solidFill>
                    <a:srgbClr val="ffffff"/>
                  </a:solidFill>
                </a:uFill>
                <a:latin typeface="Calibri"/>
              </a:rPr>
              <a:t>&lt;edad&gt;20&lt;/edad&gt;</a:t>
            </a:r>
            <a:endParaRPr/>
          </a:p>
          <a:p>
            <a:pPr>
              <a:lnSpc>
                <a:spcPct val="100000"/>
              </a:lnSpc>
            </a:pPr>
            <a:r>
              <a:rPr lang="es-ES" sz="1400" spc="-1" strike="noStrike">
                <a:solidFill>
                  <a:srgbClr val="000000"/>
                </a:solidFill>
                <a:uFill>
                  <a:solidFill>
                    <a:srgbClr val="ffffff"/>
                  </a:solidFill>
                </a:uFill>
                <a:latin typeface="Calibri"/>
              </a:rPr>
              <a:t>   </a:t>
            </a:r>
            <a:r>
              <a:rPr lang="es-ES" sz="1400" spc="-1" strike="noStrike">
                <a:solidFill>
                  <a:srgbClr val="000000"/>
                </a:solidFill>
                <a:uFill>
                  <a:solidFill>
                    <a:srgbClr val="ffffff"/>
                  </a:solidFill>
                </a:uFill>
                <a:latin typeface="Calibri"/>
              </a:rPr>
              <a:t>&lt;/alumno&gt;</a:t>
            </a:r>
            <a:r>
              <a:rPr lang="es-ES" sz="1400" spc="-1" strike="noStrike">
                <a:solidFill>
                  <a:srgbClr val="000000"/>
                </a:solidFill>
                <a:uFill>
                  <a:solidFill>
                    <a:srgbClr val="ffffff"/>
                  </a:solidFill>
                </a:uFill>
                <a:latin typeface="Calibri"/>
              </a:rPr>
              <a:t>	</a:t>
            </a:r>
            <a:r>
              <a:rPr lang="es-ES" sz="1400" spc="-1" strike="noStrike">
                <a:solidFill>
                  <a:srgbClr val="000000"/>
                </a:solidFill>
                <a:uFill>
                  <a:solidFill>
                    <a:srgbClr val="ffffff"/>
                  </a:solidFill>
                </a:uFill>
                <a:latin typeface="Calibri"/>
              </a:rPr>
              <a:t>	</a:t>
            </a:r>
            <a:endParaRPr/>
          </a:p>
          <a:p>
            <a:pPr>
              <a:lnSpc>
                <a:spcPct val="100000"/>
              </a:lnSpc>
            </a:pPr>
            <a:r>
              <a:rPr lang="es-ES" sz="1400" spc="-1" strike="noStrike">
                <a:solidFill>
                  <a:srgbClr val="000000"/>
                </a:solidFill>
                <a:uFill>
                  <a:solidFill>
                    <a:srgbClr val="ffffff"/>
                  </a:solidFill>
                </a:uFill>
                <a:latin typeface="Calibri"/>
              </a:rPr>
              <a:t>&lt;/listadealumnos</a:t>
            </a:r>
            <a:endParaRPr/>
          </a:p>
        </p:txBody>
      </p:sp>
      <p:sp>
        <p:nvSpPr>
          <p:cNvPr id="87" name="CustomShape 3"/>
          <p:cNvSpPr/>
          <p:nvPr/>
        </p:nvSpPr>
        <p:spPr>
          <a:xfrm>
            <a:off x="4464000" y="260640"/>
            <a:ext cx="4644360" cy="6552360"/>
          </a:xfrm>
          <a:prstGeom prst="rect">
            <a:avLst/>
          </a:prstGeom>
          <a:noFill/>
          <a:ln>
            <a:noFill/>
          </a:ln>
        </p:spPr>
        <p:style>
          <a:lnRef idx="0"/>
          <a:fillRef idx="0"/>
          <a:effectRef idx="0"/>
          <a:fontRef idx="minor"/>
        </p:style>
        <p:txBody>
          <a:bodyPr/>
          <a:p>
            <a:pPr>
              <a:lnSpc>
                <a:spcPct val="100000"/>
              </a:lnSpc>
            </a:pPr>
            <a:r>
              <a:rPr lang="es-ES" sz="1800" spc="-1" strike="noStrike">
                <a:solidFill>
                  <a:srgbClr val="000000"/>
                </a:solidFill>
                <a:uFill>
                  <a:solidFill>
                    <a:srgbClr val="ffffff"/>
                  </a:solidFill>
                </a:uFill>
                <a:latin typeface="Calibri"/>
              </a:rPr>
              <a:t>PLANTILLA XSL</a:t>
            </a:r>
            <a:endParaRPr/>
          </a:p>
          <a:p>
            <a:pPr>
              <a:lnSpc>
                <a:spcPct val="100000"/>
              </a:lnSpc>
            </a:pPr>
            <a:r>
              <a:rPr lang="es-ES" sz="1800" spc="-1" strike="noStrike">
                <a:solidFill>
                  <a:srgbClr val="000000"/>
                </a:solidFill>
                <a:uFill>
                  <a:solidFill>
                    <a:srgbClr val="ffffff"/>
                  </a:solidFill>
                </a:uFill>
                <a:latin typeface="Calibri"/>
              </a:rPr>
              <a:t>------------------------------</a:t>
            </a:r>
            <a:endParaRPr/>
          </a:p>
          <a:p>
            <a:pPr>
              <a:lnSpc>
                <a:spcPct val="100000"/>
              </a:lnSpc>
            </a:pPr>
            <a:r>
              <a:rPr lang="es-ES" sz="1800" spc="-1" strike="noStrike">
                <a:solidFill>
                  <a:srgbClr val="000000"/>
                </a:solidFill>
                <a:uFill>
                  <a:solidFill>
                    <a:srgbClr val="ffffff"/>
                  </a:solidFill>
                </a:uFill>
                <a:latin typeface="Calibri"/>
              </a:rPr>
              <a:t>&lt;?xml version="1.0" encoding='ISO-8859-1'?&gt;</a:t>
            </a:r>
            <a:endParaRPr/>
          </a:p>
          <a:p>
            <a:pPr>
              <a:lnSpc>
                <a:spcPct val="100000"/>
              </a:lnSpc>
            </a:pPr>
            <a:r>
              <a:rPr lang="es-ES" sz="1800" spc="-1" strike="noStrike">
                <a:solidFill>
                  <a:srgbClr val="000000"/>
                </a:solidFill>
                <a:uFill>
                  <a:solidFill>
                    <a:srgbClr val="ffffff"/>
                  </a:solidFill>
                </a:uFill>
                <a:latin typeface="Calibri"/>
              </a:rPr>
              <a:t>&lt;xsl:stylesheet version="1.0" xmlns:xsl="http://www.w3.org/1999/XSL/Transform"&gt;</a:t>
            </a:r>
            <a:endParaRPr/>
          </a:p>
          <a:p>
            <a:pPr>
              <a:lnSpc>
                <a:spcPct val="100000"/>
              </a:lnSpc>
            </a:pPr>
            <a:r>
              <a:rPr lang="es-ES" sz="1800" spc="-1" strike="noStrike">
                <a:solidFill>
                  <a:srgbClr val="000000"/>
                </a:solidFill>
                <a:uFill>
                  <a:solidFill>
                    <a:srgbClr val="ffffff"/>
                  </a:solidFill>
                </a:uFill>
                <a:latin typeface="Calibri"/>
              </a:rPr>
              <a:t> </a:t>
            </a:r>
            <a:r>
              <a:rPr lang="es-ES" sz="1800" spc="-1" strike="noStrike">
                <a:solidFill>
                  <a:srgbClr val="000000"/>
                </a:solidFill>
                <a:uFill>
                  <a:solidFill>
                    <a:srgbClr val="ffffff"/>
                  </a:solidFill>
                </a:uFill>
                <a:latin typeface="Calibri"/>
              </a:rPr>
              <a:t>&lt;xsl:template match='/'&gt;</a:t>
            </a:r>
            <a:endParaRPr/>
          </a:p>
          <a:p>
            <a:pPr>
              <a:lnSpc>
                <a:spcPct val="100000"/>
              </a:lnSpc>
            </a:pPr>
            <a:r>
              <a:rPr lang="es-ES" sz="1800" spc="-1" strike="noStrike">
                <a:solidFill>
                  <a:srgbClr val="000000"/>
                </a:solidFill>
                <a:uFill>
                  <a:solidFill>
                    <a:srgbClr val="ffffff"/>
                  </a:solidFill>
                </a:uFill>
                <a:latin typeface="Calibri"/>
              </a:rPr>
              <a:t>     </a:t>
            </a:r>
            <a:r>
              <a:rPr lang="es-ES" sz="1800" spc="-1" strike="noStrike">
                <a:solidFill>
                  <a:srgbClr val="000000"/>
                </a:solidFill>
                <a:uFill>
                  <a:solidFill>
                    <a:srgbClr val="ffffff"/>
                  </a:solidFill>
                </a:uFill>
                <a:latin typeface="Calibri"/>
              </a:rPr>
              <a:t>&lt;html&gt;&lt;xsl:apply-templates /&gt;&lt;/html&gt;</a:t>
            </a:r>
            <a:endParaRPr/>
          </a:p>
          <a:p>
            <a:pPr>
              <a:lnSpc>
                <a:spcPct val="100000"/>
              </a:lnSpc>
            </a:pPr>
            <a:r>
              <a:rPr lang="es-ES" sz="1800" spc="-1" strike="noStrike">
                <a:solidFill>
                  <a:srgbClr val="000000"/>
                </a:solidFill>
                <a:uFill>
                  <a:solidFill>
                    <a:srgbClr val="ffffff"/>
                  </a:solidFill>
                </a:uFill>
                <a:latin typeface="Calibri"/>
              </a:rPr>
              <a:t> </a:t>
            </a:r>
            <a:r>
              <a:rPr lang="es-ES" sz="1800" spc="-1" strike="noStrike">
                <a:solidFill>
                  <a:srgbClr val="000000"/>
                </a:solidFill>
                <a:uFill>
                  <a:solidFill>
                    <a:srgbClr val="ffffff"/>
                  </a:solidFill>
                </a:uFill>
                <a:latin typeface="Calibri"/>
              </a:rPr>
              <a:t>&lt;/xsl:template&gt;</a:t>
            </a:r>
            <a:endParaRPr/>
          </a:p>
          <a:p>
            <a:pPr>
              <a:lnSpc>
                <a:spcPct val="100000"/>
              </a:lnSpc>
            </a:pPr>
            <a:r>
              <a:rPr lang="es-ES" sz="1800" spc="-1" strike="noStrike">
                <a:solidFill>
                  <a:srgbClr val="000000"/>
                </a:solidFill>
                <a:uFill>
                  <a:solidFill>
                    <a:srgbClr val="ffffff"/>
                  </a:solidFill>
                </a:uFill>
                <a:latin typeface="Calibri"/>
              </a:rPr>
              <a:t> </a:t>
            </a:r>
            <a:r>
              <a:rPr lang="es-ES" sz="1800" spc="-1" strike="noStrike">
                <a:solidFill>
                  <a:srgbClr val="000000"/>
                </a:solidFill>
                <a:uFill>
                  <a:solidFill>
                    <a:srgbClr val="ffffff"/>
                  </a:solidFill>
                </a:uFill>
                <a:latin typeface="Calibri"/>
              </a:rPr>
              <a:t>&lt;xsl:template match='listadealumnos'&gt;</a:t>
            </a:r>
            <a:endParaRPr/>
          </a:p>
          <a:p>
            <a:pPr>
              <a:lnSpc>
                <a:spcPct val="100000"/>
              </a:lnSpc>
            </a:pPr>
            <a:r>
              <a:rPr lang="es-ES" sz="1800" spc="-1" strike="noStrike">
                <a:solidFill>
                  <a:srgbClr val="000000"/>
                </a:solidFill>
                <a:uFill>
                  <a:solidFill>
                    <a:srgbClr val="ffffff"/>
                  </a:solidFill>
                </a:uFill>
                <a:latin typeface="Calibri"/>
              </a:rPr>
              <a:t>      </a:t>
            </a:r>
            <a:r>
              <a:rPr lang="es-ES" sz="1800" spc="-1" strike="noStrike">
                <a:solidFill>
                  <a:srgbClr val="000000"/>
                </a:solidFill>
                <a:uFill>
                  <a:solidFill>
                    <a:srgbClr val="ffffff"/>
                  </a:solidFill>
                </a:uFill>
                <a:latin typeface="Calibri"/>
              </a:rPr>
              <a:t>&lt;head&gt;&lt;title&gt;LISTADO DE ALUMNOS&lt;/title&gt;&lt;/head&gt;</a:t>
            </a:r>
            <a:endParaRPr/>
          </a:p>
          <a:p>
            <a:pPr>
              <a:lnSpc>
                <a:spcPct val="100000"/>
              </a:lnSpc>
            </a:pPr>
            <a:r>
              <a:rPr lang="es-ES" sz="1800" spc="-1" strike="noStrike">
                <a:solidFill>
                  <a:srgbClr val="000000"/>
                </a:solidFill>
                <a:uFill>
                  <a:solidFill>
                    <a:srgbClr val="ffffff"/>
                  </a:solidFill>
                </a:uFill>
                <a:latin typeface="Calibri"/>
              </a:rPr>
              <a:t>      </a:t>
            </a:r>
            <a:r>
              <a:rPr lang="es-ES" sz="1800" spc="-1" strike="noStrike">
                <a:solidFill>
                  <a:srgbClr val="000000"/>
                </a:solidFill>
                <a:uFill>
                  <a:solidFill>
                    <a:srgbClr val="ffffff"/>
                  </a:solidFill>
                </a:uFill>
                <a:latin typeface="Calibri"/>
              </a:rPr>
              <a:t>&lt;body&gt; </a:t>
            </a:r>
            <a:endParaRPr/>
          </a:p>
          <a:p>
            <a:pPr>
              <a:lnSpc>
                <a:spcPct val="100000"/>
              </a:lnSpc>
            </a:pPr>
            <a:r>
              <a:rPr lang="es-ES" sz="1800" spc="-1" strike="noStrike">
                <a:solidFill>
                  <a:srgbClr val="000000"/>
                </a:solidFill>
                <a:uFill>
                  <a:solidFill>
                    <a:srgbClr val="ffffff"/>
                  </a:solidFill>
                </a:uFill>
                <a:latin typeface="Calibri"/>
              </a:rPr>
              <a:t>      </a:t>
            </a:r>
            <a:r>
              <a:rPr lang="es-ES" sz="1800" spc="-1" strike="noStrike">
                <a:solidFill>
                  <a:srgbClr val="000000"/>
                </a:solidFill>
                <a:uFill>
                  <a:solidFill>
                    <a:srgbClr val="ffffff"/>
                  </a:solidFill>
                </a:uFill>
                <a:latin typeface="Calibri"/>
              </a:rPr>
              <a:t>&lt;h1&gt;LISTA DE ALUMNOS&lt;/h1&gt;</a:t>
            </a:r>
            <a:endParaRPr/>
          </a:p>
          <a:p>
            <a:pPr>
              <a:lnSpc>
                <a:spcPct val="100000"/>
              </a:lnSpc>
            </a:pPr>
            <a:r>
              <a:rPr lang="es-ES" sz="1800" spc="-1" strike="noStrike">
                <a:solidFill>
                  <a:srgbClr val="000000"/>
                </a:solidFill>
                <a:uFill>
                  <a:solidFill>
                    <a:srgbClr val="ffffff"/>
                  </a:solidFill>
                </a:uFill>
                <a:latin typeface="Calibri"/>
              </a:rPr>
              <a:t>      </a:t>
            </a:r>
            <a:r>
              <a:rPr lang="es-ES" sz="1800" spc="-1" strike="noStrike">
                <a:solidFill>
                  <a:srgbClr val="000000"/>
                </a:solidFill>
                <a:uFill>
                  <a:solidFill>
                    <a:srgbClr val="ffffff"/>
                  </a:solidFill>
                </a:uFill>
                <a:latin typeface="Calibri"/>
              </a:rPr>
              <a:t>&lt;table border='1'&gt;</a:t>
            </a:r>
            <a:endParaRPr/>
          </a:p>
          <a:p>
            <a:pPr>
              <a:lnSpc>
                <a:spcPct val="100000"/>
              </a:lnSpc>
            </a:pPr>
            <a:r>
              <a:rPr lang="es-ES" sz="1800" spc="-1" strike="noStrike">
                <a:solidFill>
                  <a:srgbClr val="000000"/>
                </a:solidFill>
                <a:uFill>
                  <a:solidFill>
                    <a:srgbClr val="ffffff"/>
                  </a:solidFill>
                </a:uFill>
                <a:latin typeface="Calibri"/>
              </a:rPr>
              <a:t>      </a:t>
            </a:r>
            <a:r>
              <a:rPr lang="es-ES" sz="1800" spc="-1" strike="noStrike">
                <a:solidFill>
                  <a:srgbClr val="000000"/>
                </a:solidFill>
                <a:uFill>
                  <a:solidFill>
                    <a:srgbClr val="ffffff"/>
                  </a:solidFill>
                </a:uFill>
                <a:latin typeface="Calibri"/>
              </a:rPr>
              <a:t>&lt;tr&gt;&lt;th&gt;Nombre&lt;/th&gt;&lt;th&gt;Edad&lt;/th&gt;&lt;/tr&gt;</a:t>
            </a:r>
            <a:endParaRPr/>
          </a:p>
          <a:p>
            <a:pPr>
              <a:lnSpc>
                <a:spcPct val="100000"/>
              </a:lnSpc>
            </a:pPr>
            <a:r>
              <a:rPr lang="es-ES" sz="1800" spc="-1" strike="noStrike">
                <a:solidFill>
                  <a:srgbClr val="000000"/>
                </a:solidFill>
                <a:uFill>
                  <a:solidFill>
                    <a:srgbClr val="ffffff"/>
                  </a:solidFill>
                </a:uFill>
                <a:latin typeface="Calibri"/>
              </a:rPr>
              <a:t>          </a:t>
            </a:r>
            <a:r>
              <a:rPr lang="es-ES" sz="1800" spc="-1" strike="noStrike">
                <a:solidFill>
                  <a:srgbClr val="000000"/>
                </a:solidFill>
                <a:uFill>
                  <a:solidFill>
                    <a:srgbClr val="ffffff"/>
                  </a:solidFill>
                </a:uFill>
                <a:latin typeface="Calibri"/>
              </a:rPr>
              <a:t>&lt;xsl:apply-templates select='alumno' /&gt;</a:t>
            </a:r>
            <a:endParaRPr/>
          </a:p>
          <a:p>
            <a:pPr>
              <a:lnSpc>
                <a:spcPct val="100000"/>
              </a:lnSpc>
            </a:pPr>
            <a:r>
              <a:rPr lang="es-ES" sz="1800" spc="-1" strike="noStrike">
                <a:solidFill>
                  <a:srgbClr val="000000"/>
                </a:solidFill>
                <a:uFill>
                  <a:solidFill>
                    <a:srgbClr val="ffffff"/>
                  </a:solidFill>
                </a:uFill>
                <a:latin typeface="Calibri"/>
              </a:rPr>
              <a:t>      </a:t>
            </a:r>
            <a:r>
              <a:rPr lang="es-ES" sz="1800" spc="-1" strike="noStrike">
                <a:solidFill>
                  <a:srgbClr val="000000"/>
                </a:solidFill>
                <a:uFill>
                  <a:solidFill>
                    <a:srgbClr val="ffffff"/>
                  </a:solidFill>
                </a:uFill>
                <a:latin typeface="Calibri"/>
              </a:rPr>
              <a:t>&lt;/table&gt;</a:t>
            </a:r>
            <a:endParaRPr/>
          </a:p>
          <a:p>
            <a:pPr>
              <a:lnSpc>
                <a:spcPct val="100000"/>
              </a:lnSpc>
            </a:pPr>
            <a:r>
              <a:rPr lang="es-ES" sz="1800" spc="-1" strike="noStrike">
                <a:solidFill>
                  <a:srgbClr val="000000"/>
                </a:solidFill>
                <a:uFill>
                  <a:solidFill>
                    <a:srgbClr val="ffffff"/>
                  </a:solidFill>
                </a:uFill>
                <a:latin typeface="Calibri"/>
              </a:rPr>
              <a:t>      </a:t>
            </a:r>
            <a:r>
              <a:rPr lang="es-ES" sz="1800" spc="-1" strike="noStrike">
                <a:solidFill>
                  <a:srgbClr val="000000"/>
                </a:solidFill>
                <a:uFill>
                  <a:solidFill>
                    <a:srgbClr val="ffffff"/>
                  </a:solidFill>
                </a:uFill>
                <a:latin typeface="Calibri"/>
              </a:rPr>
              <a:t>&lt;/body&gt;</a:t>
            </a:r>
            <a:endParaRPr/>
          </a:p>
          <a:p>
            <a:pPr>
              <a:lnSpc>
                <a:spcPct val="100000"/>
              </a:lnSpc>
            </a:pPr>
            <a:r>
              <a:rPr lang="es-ES" sz="1800" spc="-1" strike="noStrike">
                <a:solidFill>
                  <a:srgbClr val="000000"/>
                </a:solidFill>
                <a:uFill>
                  <a:solidFill>
                    <a:srgbClr val="ffffff"/>
                  </a:solidFill>
                </a:uFill>
                <a:latin typeface="Calibri"/>
              </a:rPr>
              <a:t> </a:t>
            </a:r>
            <a:r>
              <a:rPr lang="es-ES" sz="1800" spc="-1" strike="noStrike">
                <a:solidFill>
                  <a:srgbClr val="000000"/>
                </a:solidFill>
                <a:uFill>
                  <a:solidFill>
                    <a:srgbClr val="ffffff"/>
                  </a:solidFill>
                </a:uFill>
                <a:latin typeface="Calibri"/>
              </a:rPr>
              <a:t>&lt;/xsl:template&gt;</a:t>
            </a:r>
            <a:endParaRPr/>
          </a:p>
          <a:p>
            <a:pPr>
              <a:lnSpc>
                <a:spcPct val="100000"/>
              </a:lnSpc>
            </a:pPr>
            <a:r>
              <a:rPr lang="es-ES" sz="1800" spc="-1" strike="noStrike">
                <a:solidFill>
                  <a:srgbClr val="000000"/>
                </a:solidFill>
                <a:uFill>
                  <a:solidFill>
                    <a:srgbClr val="ffffff"/>
                  </a:solidFill>
                </a:uFill>
                <a:latin typeface="Calibri"/>
              </a:rPr>
              <a:t> </a:t>
            </a:r>
            <a:r>
              <a:rPr lang="es-ES" sz="1800" spc="-1" strike="noStrike">
                <a:solidFill>
                  <a:srgbClr val="000000"/>
                </a:solidFill>
                <a:uFill>
                  <a:solidFill>
                    <a:srgbClr val="ffffff"/>
                  </a:solidFill>
                </a:uFill>
                <a:latin typeface="Calibri"/>
              </a:rPr>
              <a:t>&lt;xsl:template match='alumno'&gt;</a:t>
            </a:r>
            <a:endParaRPr/>
          </a:p>
          <a:p>
            <a:pPr>
              <a:lnSpc>
                <a:spcPct val="100000"/>
              </a:lnSpc>
            </a:pPr>
            <a:r>
              <a:rPr lang="es-ES" sz="1800" spc="-1" strike="noStrike">
                <a:solidFill>
                  <a:srgbClr val="000000"/>
                </a:solidFill>
                <a:uFill>
                  <a:solidFill>
                    <a:srgbClr val="ffffff"/>
                  </a:solidFill>
                </a:uFill>
                <a:latin typeface="Calibri"/>
              </a:rPr>
              <a:t>     </a:t>
            </a:r>
            <a:r>
              <a:rPr lang="es-ES" sz="1800" spc="-1" strike="noStrike">
                <a:solidFill>
                  <a:srgbClr val="000000"/>
                </a:solidFill>
                <a:uFill>
                  <a:solidFill>
                    <a:srgbClr val="ffffff"/>
                  </a:solidFill>
                </a:uFill>
                <a:latin typeface="Calibri"/>
              </a:rPr>
              <a:t>&lt;tr&gt;&lt;xsl:apply-templates /&gt;&lt;/tr&gt;</a:t>
            </a:r>
            <a:endParaRPr/>
          </a:p>
          <a:p>
            <a:pPr>
              <a:lnSpc>
                <a:spcPct val="100000"/>
              </a:lnSpc>
            </a:pPr>
            <a:r>
              <a:rPr lang="es-ES" sz="1800" spc="-1" strike="noStrike">
                <a:solidFill>
                  <a:srgbClr val="000000"/>
                </a:solidFill>
                <a:uFill>
                  <a:solidFill>
                    <a:srgbClr val="ffffff"/>
                  </a:solidFill>
                </a:uFill>
                <a:latin typeface="Calibri"/>
              </a:rPr>
              <a:t> </a:t>
            </a:r>
            <a:r>
              <a:rPr lang="es-ES" sz="1800" spc="-1" strike="noStrike">
                <a:solidFill>
                  <a:srgbClr val="000000"/>
                </a:solidFill>
                <a:uFill>
                  <a:solidFill>
                    <a:srgbClr val="ffffff"/>
                  </a:solidFill>
                </a:uFill>
                <a:latin typeface="Calibri"/>
              </a:rPr>
              <a:t>&lt;/xsl:template&gt;</a:t>
            </a:r>
            <a:endParaRPr/>
          </a:p>
          <a:p>
            <a:pPr>
              <a:lnSpc>
                <a:spcPct val="100000"/>
              </a:lnSpc>
            </a:pPr>
            <a:r>
              <a:rPr lang="es-ES" sz="1800" spc="-1" strike="noStrike">
                <a:solidFill>
                  <a:srgbClr val="000000"/>
                </a:solidFill>
                <a:uFill>
                  <a:solidFill>
                    <a:srgbClr val="ffffff"/>
                  </a:solidFill>
                </a:uFill>
                <a:latin typeface="Calibri"/>
              </a:rPr>
              <a:t> </a:t>
            </a:r>
            <a:r>
              <a:rPr lang="es-ES" sz="1800" spc="-1" strike="noStrike">
                <a:solidFill>
                  <a:srgbClr val="000000"/>
                </a:solidFill>
                <a:uFill>
                  <a:solidFill>
                    <a:srgbClr val="ffffff"/>
                  </a:solidFill>
                </a:uFill>
                <a:latin typeface="Calibri"/>
              </a:rPr>
              <a:t>&lt;xsl:template match='nombre|edad'&gt;</a:t>
            </a:r>
            <a:endParaRPr/>
          </a:p>
          <a:p>
            <a:pPr>
              <a:lnSpc>
                <a:spcPct val="100000"/>
              </a:lnSpc>
            </a:pPr>
            <a:r>
              <a:rPr lang="es-ES" sz="1800" spc="-1" strike="noStrike">
                <a:solidFill>
                  <a:srgbClr val="000000"/>
                </a:solidFill>
                <a:uFill>
                  <a:solidFill>
                    <a:srgbClr val="ffffff"/>
                  </a:solidFill>
                </a:uFill>
                <a:latin typeface="Calibri"/>
              </a:rPr>
              <a:t>    </a:t>
            </a:r>
            <a:r>
              <a:rPr lang="es-ES" sz="1800" spc="-1" strike="noStrike">
                <a:solidFill>
                  <a:srgbClr val="000000"/>
                </a:solidFill>
                <a:uFill>
                  <a:solidFill>
                    <a:srgbClr val="ffffff"/>
                  </a:solidFill>
                </a:uFill>
                <a:latin typeface="Calibri"/>
              </a:rPr>
              <a:t>&lt;td&gt;&lt;xsl:apply-templates /&gt;&lt;/td&gt;</a:t>
            </a:r>
            <a:endParaRPr/>
          </a:p>
          <a:p>
            <a:pPr>
              <a:lnSpc>
                <a:spcPct val="100000"/>
              </a:lnSpc>
            </a:pPr>
            <a:r>
              <a:rPr lang="es-ES" sz="1800" spc="-1" strike="noStrike">
                <a:solidFill>
                  <a:srgbClr val="000000"/>
                </a:solidFill>
                <a:uFill>
                  <a:solidFill>
                    <a:srgbClr val="ffffff"/>
                  </a:solidFill>
                </a:uFill>
                <a:latin typeface="Calibri"/>
              </a:rPr>
              <a:t> </a:t>
            </a:r>
            <a:r>
              <a:rPr lang="es-ES" sz="1800" spc="-1" strike="noStrike">
                <a:solidFill>
                  <a:srgbClr val="000000"/>
                </a:solidFill>
                <a:uFill>
                  <a:solidFill>
                    <a:srgbClr val="ffffff"/>
                  </a:solidFill>
                </a:uFill>
                <a:latin typeface="Calibri"/>
              </a:rPr>
              <a:t>&lt;/xsl:template&gt;</a:t>
            </a:r>
            <a:endParaRPr/>
          </a:p>
          <a:p>
            <a:pPr>
              <a:lnSpc>
                <a:spcPct val="100000"/>
              </a:lnSpc>
            </a:pPr>
            <a:r>
              <a:rPr lang="es-ES" sz="1800" spc="-1" strike="noStrike">
                <a:solidFill>
                  <a:srgbClr val="000000"/>
                </a:solidFill>
                <a:uFill>
                  <a:solidFill>
                    <a:srgbClr val="ffffff"/>
                  </a:solidFill>
                </a:uFill>
                <a:latin typeface="Calibri"/>
              </a:rPr>
              <a:t>&lt;/xsl:stylesheet&gt;</a:t>
            </a:r>
            <a:endParaRPr/>
          </a:p>
        </p:txBody>
      </p:sp>
      <p:pic>
        <p:nvPicPr>
          <p:cNvPr id="88" name="Picture 2" descr=""/>
          <p:cNvPicPr/>
          <p:nvPr/>
        </p:nvPicPr>
        <p:blipFill>
          <a:blip r:embed="rId1"/>
          <a:srcRect l="12457" t="5896" r="61412" b="59866"/>
          <a:stretch/>
        </p:blipFill>
        <p:spPr>
          <a:xfrm>
            <a:off x="1119240" y="4320000"/>
            <a:ext cx="3056760" cy="250308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4032000" y="99720"/>
            <a:ext cx="2880000" cy="548280"/>
          </a:xfrm>
          <a:prstGeom prst="rect">
            <a:avLst/>
          </a:prstGeom>
          <a:noFill/>
          <a:ln>
            <a:noFill/>
          </a:ln>
        </p:spPr>
        <p:txBody>
          <a:bodyPr anchor="ctr"/>
          <a:p>
            <a:pPr algn="ctr">
              <a:lnSpc>
                <a:spcPct val="100000"/>
              </a:lnSpc>
            </a:pPr>
            <a:r>
              <a:rPr lang="es-ES" sz="3200" spc="-1" strike="noStrike">
                <a:solidFill>
                  <a:srgbClr val="000000"/>
                </a:solidFill>
                <a:uFill>
                  <a:solidFill>
                    <a:srgbClr val="ffffff"/>
                  </a:solidFill>
                </a:uFill>
                <a:latin typeface="Calibri"/>
              </a:rPr>
              <a:t>Código</a:t>
            </a:r>
            <a:endParaRPr/>
          </a:p>
        </p:txBody>
      </p:sp>
      <p:sp>
        <p:nvSpPr>
          <p:cNvPr id="90" name="TextShape 2"/>
          <p:cNvSpPr txBox="1"/>
          <p:nvPr/>
        </p:nvSpPr>
        <p:spPr>
          <a:xfrm>
            <a:off x="107640" y="44640"/>
            <a:ext cx="8856720" cy="6813000"/>
          </a:xfrm>
          <a:prstGeom prst="rect">
            <a:avLst/>
          </a:prstGeom>
          <a:noFill/>
          <a:ln>
            <a:noFill/>
          </a:ln>
        </p:spPr>
        <p:txBody>
          <a:bodyPr/>
          <a:p>
            <a:pPr>
              <a:lnSpc>
                <a:spcPct val="100000"/>
              </a:lnSpc>
            </a:pPr>
            <a:r>
              <a:rPr lang="es-ES" sz="1400" spc="-1" strike="noStrike">
                <a:solidFill>
                  <a:srgbClr val="000000"/>
                </a:solidFill>
                <a:uFill>
                  <a:solidFill>
                    <a:srgbClr val="ffffff"/>
                  </a:solidFill>
                </a:uFill>
                <a:latin typeface="Calibri"/>
              </a:rPr>
              <a:t>package convertidor;</a:t>
            </a:r>
            <a:endParaRPr/>
          </a:p>
          <a:p>
            <a:pPr>
              <a:lnSpc>
                <a:spcPct val="100000"/>
              </a:lnSpc>
            </a:pPr>
            <a:r>
              <a:rPr lang="es-ES" sz="1400" spc="-1" strike="noStrike">
                <a:solidFill>
                  <a:srgbClr val="000000"/>
                </a:solidFill>
                <a:uFill>
                  <a:solidFill>
                    <a:srgbClr val="ffffff"/>
                  </a:solidFill>
                </a:uFill>
                <a:latin typeface="Calibri"/>
              </a:rPr>
              <a:t>import org.w3c.dom.*;</a:t>
            </a:r>
            <a:endParaRPr/>
          </a:p>
          <a:p>
            <a:pPr>
              <a:lnSpc>
                <a:spcPct val="100000"/>
              </a:lnSpc>
            </a:pPr>
            <a:r>
              <a:rPr lang="es-ES" sz="1400" spc="-1" strike="noStrike">
                <a:solidFill>
                  <a:srgbClr val="000000"/>
                </a:solidFill>
                <a:uFill>
                  <a:solidFill>
                    <a:srgbClr val="ffffff"/>
                  </a:solidFill>
                </a:uFill>
                <a:latin typeface="Calibri"/>
              </a:rPr>
              <a:t>import javax.xml.parsers.*;</a:t>
            </a:r>
            <a:endParaRPr/>
          </a:p>
          <a:p>
            <a:pPr>
              <a:lnSpc>
                <a:spcPct val="100000"/>
              </a:lnSpc>
            </a:pPr>
            <a:r>
              <a:rPr lang="es-ES" sz="1400" spc="-1" strike="noStrike">
                <a:solidFill>
                  <a:srgbClr val="000000"/>
                </a:solidFill>
                <a:uFill>
                  <a:solidFill>
                    <a:srgbClr val="ffffff"/>
                  </a:solidFill>
                </a:uFill>
                <a:latin typeface="Calibri"/>
              </a:rPr>
              <a:t>import javax.xml.transform.*;</a:t>
            </a:r>
            <a:endParaRPr/>
          </a:p>
          <a:p>
            <a:pPr>
              <a:lnSpc>
                <a:spcPct val="100000"/>
              </a:lnSpc>
            </a:pPr>
            <a:r>
              <a:rPr lang="es-ES" sz="1400" spc="-1" strike="noStrike">
                <a:solidFill>
                  <a:srgbClr val="000000"/>
                </a:solidFill>
                <a:uFill>
                  <a:solidFill>
                    <a:srgbClr val="ffffff"/>
                  </a:solidFill>
                </a:uFill>
                <a:latin typeface="Calibri"/>
              </a:rPr>
              <a:t>import javax.xml.transform.dom.*;</a:t>
            </a:r>
            <a:endParaRPr/>
          </a:p>
          <a:p>
            <a:pPr>
              <a:lnSpc>
                <a:spcPct val="100000"/>
              </a:lnSpc>
            </a:pPr>
            <a:r>
              <a:rPr lang="es-ES" sz="1400" spc="-1" strike="noStrike">
                <a:solidFill>
                  <a:srgbClr val="000000"/>
                </a:solidFill>
                <a:uFill>
                  <a:solidFill>
                    <a:srgbClr val="ffffff"/>
                  </a:solidFill>
                </a:uFill>
                <a:latin typeface="Calibri"/>
              </a:rPr>
              <a:t>import javax.xml.transform.stream.*;</a:t>
            </a:r>
            <a:endParaRPr/>
          </a:p>
          <a:p>
            <a:pPr>
              <a:lnSpc>
                <a:spcPct val="100000"/>
              </a:lnSpc>
            </a:pPr>
            <a:r>
              <a:rPr lang="es-ES" sz="1400" spc="-1" strike="noStrike">
                <a:solidFill>
                  <a:srgbClr val="000000"/>
                </a:solidFill>
                <a:uFill>
                  <a:solidFill>
                    <a:srgbClr val="ffffff"/>
                  </a:solidFill>
                </a:uFill>
                <a:latin typeface="Calibri"/>
              </a:rPr>
              <a:t>import java.io.*;</a:t>
            </a:r>
            <a:endParaRPr/>
          </a:p>
          <a:p>
            <a:pPr>
              <a:lnSpc>
                <a:spcPct val="100000"/>
              </a:lnSpc>
            </a:pPr>
            <a:r>
              <a:rPr b="1" lang="es-ES" sz="1600" spc="-1" strike="noStrike">
                <a:solidFill>
                  <a:srgbClr val="e46c0a"/>
                </a:solidFill>
                <a:uFill>
                  <a:solidFill>
                    <a:srgbClr val="ffffff"/>
                  </a:solidFill>
                </a:uFill>
                <a:latin typeface="Calibri"/>
              </a:rPr>
              <a:t>public class Convertidor {</a:t>
            </a:r>
            <a:endParaRPr/>
          </a:p>
          <a:p>
            <a:pPr>
              <a:lnSpc>
                <a:spcPct val="100000"/>
              </a:lnSpc>
            </a:pPr>
            <a:r>
              <a:rPr lang="es-ES" sz="1400" spc="-1" strike="noStrike">
                <a:solidFill>
                  <a:srgbClr val="000000"/>
                </a:solidFill>
                <a:uFill>
                  <a:solidFill>
                    <a:srgbClr val="ffffff"/>
                  </a:solidFill>
                </a:uFill>
                <a:latin typeface="Calibri"/>
              </a:rPr>
              <a:t>    </a:t>
            </a:r>
            <a:r>
              <a:rPr lang="es-ES" sz="1400" spc="-1" strike="noStrike">
                <a:solidFill>
                  <a:srgbClr val="000000"/>
                </a:solidFill>
                <a:uFill>
                  <a:solidFill>
                    <a:srgbClr val="ffffff"/>
                  </a:solidFill>
                </a:uFill>
                <a:latin typeface="Calibri"/>
              </a:rPr>
              <a:t>public static void main(String argv[]) throws IOException {</a:t>
            </a:r>
            <a:endParaRPr/>
          </a:p>
          <a:p>
            <a:pPr>
              <a:lnSpc>
                <a:spcPct val="100000"/>
              </a:lnSpc>
            </a:pPr>
            <a:r>
              <a:rPr lang="es-ES" sz="1400" spc="-1" strike="noStrike">
                <a:solidFill>
                  <a:srgbClr val="000000"/>
                </a:solidFill>
                <a:uFill>
                  <a:solidFill>
                    <a:srgbClr val="ffffff"/>
                  </a:solidFill>
                </a:uFill>
                <a:latin typeface="Calibri"/>
              </a:rPr>
              <a:t>        </a:t>
            </a:r>
            <a:r>
              <a:rPr lang="es-ES" sz="1400" spc="-1" strike="noStrike">
                <a:solidFill>
                  <a:srgbClr val="000000"/>
                </a:solidFill>
                <a:uFill>
                  <a:solidFill>
                    <a:srgbClr val="ffffff"/>
                  </a:solidFill>
                </a:uFill>
                <a:latin typeface="Calibri"/>
              </a:rPr>
              <a:t>String hojaEstilo = "alumnosPlantilla.xsl";</a:t>
            </a:r>
            <a:endParaRPr/>
          </a:p>
          <a:p>
            <a:pPr>
              <a:lnSpc>
                <a:spcPct val="100000"/>
              </a:lnSpc>
            </a:pPr>
            <a:r>
              <a:rPr lang="es-ES" sz="1400" spc="-1" strike="noStrike">
                <a:solidFill>
                  <a:srgbClr val="000000"/>
                </a:solidFill>
                <a:uFill>
                  <a:solidFill>
                    <a:srgbClr val="ffffff"/>
                  </a:solidFill>
                </a:uFill>
                <a:latin typeface="Calibri"/>
              </a:rPr>
              <a:t>        </a:t>
            </a:r>
            <a:r>
              <a:rPr lang="es-ES" sz="1400" spc="-1" strike="noStrike">
                <a:solidFill>
                  <a:srgbClr val="000000"/>
                </a:solidFill>
                <a:uFill>
                  <a:solidFill>
                    <a:srgbClr val="ffffff"/>
                  </a:solidFill>
                </a:uFill>
                <a:latin typeface="Calibri"/>
              </a:rPr>
              <a:t>String datosAlumnos = "alumnos.xml";</a:t>
            </a:r>
            <a:endParaRPr/>
          </a:p>
          <a:p>
            <a:pPr>
              <a:lnSpc>
                <a:spcPct val="100000"/>
              </a:lnSpc>
            </a:pPr>
            <a:r>
              <a:rPr lang="es-ES" sz="1400" spc="-1" strike="noStrike">
                <a:solidFill>
                  <a:srgbClr val="000000"/>
                </a:solidFill>
                <a:uFill>
                  <a:solidFill>
                    <a:srgbClr val="ffffff"/>
                  </a:solidFill>
                </a:uFill>
                <a:latin typeface="Calibri"/>
              </a:rPr>
              <a:t>        </a:t>
            </a:r>
            <a:r>
              <a:rPr lang="es-ES" sz="1400" spc="-1" strike="noStrike">
                <a:solidFill>
                  <a:srgbClr val="000000"/>
                </a:solidFill>
                <a:uFill>
                  <a:solidFill>
                    <a:srgbClr val="ffffff"/>
                  </a:solidFill>
                </a:uFill>
                <a:latin typeface="Calibri"/>
              </a:rPr>
              <a:t>File pagHTML = new File("mipagina.html");</a:t>
            </a:r>
            <a:endParaRPr/>
          </a:p>
          <a:p>
            <a:pPr>
              <a:lnSpc>
                <a:spcPct val="100000"/>
              </a:lnSpc>
            </a:pPr>
            <a:r>
              <a:rPr lang="es-ES" sz="1400" spc="-1" strike="noStrike">
                <a:solidFill>
                  <a:srgbClr val="000000"/>
                </a:solidFill>
                <a:uFill>
                  <a:solidFill>
                    <a:srgbClr val="ffffff"/>
                  </a:solidFill>
                </a:uFill>
                <a:latin typeface="Calibri"/>
              </a:rPr>
              <a:t>        </a:t>
            </a:r>
            <a:r>
              <a:rPr lang="es-ES" sz="1400" spc="-1" strike="noStrike">
                <a:solidFill>
                  <a:srgbClr val="000000"/>
                </a:solidFill>
                <a:uFill>
                  <a:solidFill>
                    <a:srgbClr val="ffffff"/>
                  </a:solidFill>
                </a:uFill>
                <a:latin typeface="Calibri"/>
              </a:rPr>
              <a:t>FileOutputStream os = new FileOutputStream(pagHTML); //crear fichero HTML</a:t>
            </a:r>
            <a:endParaRPr/>
          </a:p>
          <a:p>
            <a:pPr>
              <a:lnSpc>
                <a:spcPct val="100000"/>
              </a:lnSpc>
            </a:pPr>
            <a:r>
              <a:rPr lang="es-ES" sz="1400" spc="-1" strike="noStrike">
                <a:solidFill>
                  <a:srgbClr val="000000"/>
                </a:solidFill>
                <a:uFill>
                  <a:solidFill>
                    <a:srgbClr val="ffffff"/>
                  </a:solidFill>
                </a:uFill>
                <a:latin typeface="Calibri"/>
              </a:rPr>
              <a:t>        </a:t>
            </a:r>
            <a:r>
              <a:rPr lang="es-ES" sz="1400" spc="-1" strike="noStrike">
                <a:solidFill>
                  <a:srgbClr val="000000"/>
                </a:solidFill>
                <a:uFill>
                  <a:solidFill>
                    <a:srgbClr val="ffffff"/>
                  </a:solidFill>
                </a:uFill>
                <a:latin typeface="Calibri"/>
              </a:rPr>
              <a:t>Source estilos = new StreamSource(hojaEstilo); //fuente XSL</a:t>
            </a:r>
            <a:endParaRPr/>
          </a:p>
          <a:p>
            <a:pPr>
              <a:lnSpc>
                <a:spcPct val="100000"/>
              </a:lnSpc>
            </a:pPr>
            <a:r>
              <a:rPr lang="es-ES" sz="1400" spc="-1" strike="noStrike">
                <a:solidFill>
                  <a:srgbClr val="000000"/>
                </a:solidFill>
                <a:uFill>
                  <a:solidFill>
                    <a:srgbClr val="ffffff"/>
                  </a:solidFill>
                </a:uFill>
                <a:latin typeface="Calibri"/>
              </a:rPr>
              <a:t>        </a:t>
            </a:r>
            <a:r>
              <a:rPr lang="es-ES" sz="1400" spc="-1" strike="noStrike">
                <a:solidFill>
                  <a:srgbClr val="000000"/>
                </a:solidFill>
                <a:uFill>
                  <a:solidFill>
                    <a:srgbClr val="ffffff"/>
                  </a:solidFill>
                </a:uFill>
                <a:latin typeface="Calibri"/>
              </a:rPr>
              <a:t>Source datos = new StreamSource(datosAlumnos); //fuente XML</a:t>
            </a:r>
            <a:endParaRPr/>
          </a:p>
          <a:p>
            <a:pPr>
              <a:lnSpc>
                <a:spcPct val="100000"/>
              </a:lnSpc>
            </a:pPr>
            <a:r>
              <a:rPr lang="es-ES" sz="1400" spc="-1" strike="noStrike">
                <a:solidFill>
                  <a:srgbClr val="000000"/>
                </a:solidFill>
                <a:uFill>
                  <a:solidFill>
                    <a:srgbClr val="ffffff"/>
                  </a:solidFill>
                </a:uFill>
                <a:latin typeface="Calibri"/>
              </a:rPr>
              <a:t>        </a:t>
            </a:r>
            <a:r>
              <a:rPr lang="es-ES" sz="1400" spc="-1" strike="noStrike">
                <a:solidFill>
                  <a:srgbClr val="000000"/>
                </a:solidFill>
                <a:uFill>
                  <a:solidFill>
                    <a:srgbClr val="ffffff"/>
                  </a:solidFill>
                </a:uFill>
                <a:latin typeface="Calibri"/>
              </a:rPr>
              <a:t>Result result = new StreamResult(os);         //resultado de la transformación</a:t>
            </a:r>
            <a:endParaRPr/>
          </a:p>
          <a:p>
            <a:pPr>
              <a:lnSpc>
                <a:spcPct val="100000"/>
              </a:lnSpc>
            </a:pPr>
            <a:r>
              <a:rPr lang="es-ES" sz="1400" spc="-1" strike="noStrike">
                <a:solidFill>
                  <a:srgbClr val="000000"/>
                </a:solidFill>
                <a:uFill>
                  <a:solidFill>
                    <a:srgbClr val="ffffff"/>
                  </a:solidFill>
                </a:uFill>
                <a:latin typeface="Calibri"/>
              </a:rPr>
              <a:t>        </a:t>
            </a:r>
            <a:r>
              <a:rPr lang="es-ES" sz="1400" spc="-1" strike="noStrike">
                <a:solidFill>
                  <a:srgbClr val="000000"/>
                </a:solidFill>
                <a:uFill>
                  <a:solidFill>
                    <a:srgbClr val="ffffff"/>
                  </a:solidFill>
                </a:uFill>
                <a:latin typeface="Calibri"/>
              </a:rPr>
              <a:t>try {</a:t>
            </a:r>
            <a:endParaRPr/>
          </a:p>
          <a:p>
            <a:pPr>
              <a:lnSpc>
                <a:spcPct val="100000"/>
              </a:lnSpc>
            </a:pPr>
            <a:r>
              <a:rPr lang="es-ES" sz="1400" spc="-1" strike="noStrike">
                <a:solidFill>
                  <a:srgbClr val="000000"/>
                </a:solidFill>
                <a:uFill>
                  <a:solidFill>
                    <a:srgbClr val="ffffff"/>
                  </a:solidFill>
                </a:uFill>
                <a:latin typeface="Calibri"/>
              </a:rPr>
              <a:t>            </a:t>
            </a:r>
            <a:r>
              <a:rPr lang="es-ES" sz="1400" spc="-1" strike="noStrike">
                <a:solidFill>
                  <a:srgbClr val="000000"/>
                </a:solidFill>
                <a:uFill>
                  <a:solidFill>
                    <a:srgbClr val="ffffff"/>
                  </a:solidFill>
                </a:uFill>
                <a:latin typeface="Calibri"/>
              </a:rPr>
              <a:t>Transformer transformer = TransformerFactory.newInstance().newTransformer(estilos);</a:t>
            </a:r>
            <a:endParaRPr/>
          </a:p>
          <a:p>
            <a:pPr>
              <a:lnSpc>
                <a:spcPct val="100000"/>
              </a:lnSpc>
            </a:pPr>
            <a:r>
              <a:rPr lang="es-ES" sz="1400" spc="-1" strike="noStrike">
                <a:solidFill>
                  <a:srgbClr val="000000"/>
                </a:solidFill>
                <a:uFill>
                  <a:solidFill>
                    <a:srgbClr val="ffffff"/>
                  </a:solidFill>
                </a:uFill>
                <a:latin typeface="Calibri"/>
              </a:rPr>
              <a:t>            </a:t>
            </a:r>
            <a:r>
              <a:rPr lang="es-ES" sz="1400" spc="-1" strike="noStrike">
                <a:solidFill>
                  <a:srgbClr val="000000"/>
                </a:solidFill>
                <a:uFill>
                  <a:solidFill>
                    <a:srgbClr val="ffffff"/>
                  </a:solidFill>
                </a:uFill>
                <a:latin typeface="Calibri"/>
              </a:rPr>
              <a:t>transformer.transform(datos, result);</a:t>
            </a:r>
            <a:r>
              <a:rPr lang="es-ES" sz="1400" spc="-1" strike="noStrike">
                <a:solidFill>
                  <a:srgbClr val="000000"/>
                </a:solidFill>
                <a:uFill>
                  <a:solidFill>
                    <a:srgbClr val="ffffff"/>
                  </a:solidFill>
                </a:uFill>
                <a:latin typeface="Calibri"/>
              </a:rPr>
              <a:t>	</a:t>
            </a:r>
            <a:r>
              <a:rPr lang="es-ES" sz="1400" spc="-1" strike="noStrike">
                <a:solidFill>
                  <a:srgbClr val="000000"/>
                </a:solidFill>
                <a:uFill>
                  <a:solidFill>
                    <a:srgbClr val="ffffff"/>
                  </a:solidFill>
                </a:uFill>
                <a:latin typeface="Calibri"/>
              </a:rPr>
              <a:t>//obtiene el HTML</a:t>
            </a:r>
            <a:endParaRPr/>
          </a:p>
          <a:p>
            <a:pPr>
              <a:lnSpc>
                <a:spcPct val="100000"/>
              </a:lnSpc>
            </a:pPr>
            <a:r>
              <a:rPr lang="es-ES" sz="1400" spc="-1" strike="noStrike">
                <a:solidFill>
                  <a:srgbClr val="000000"/>
                </a:solidFill>
                <a:uFill>
                  <a:solidFill>
                    <a:srgbClr val="ffffff"/>
                  </a:solidFill>
                </a:uFill>
                <a:latin typeface="Calibri"/>
              </a:rPr>
              <a:t>        </a:t>
            </a:r>
            <a:r>
              <a:rPr lang="es-ES" sz="1400" spc="-1" strike="noStrike">
                <a:solidFill>
                  <a:srgbClr val="000000"/>
                </a:solidFill>
                <a:uFill>
                  <a:solidFill>
                    <a:srgbClr val="ffffff"/>
                  </a:solidFill>
                </a:uFill>
                <a:latin typeface="Calibri"/>
              </a:rPr>
              <a:t>} catch (Exception e) {</a:t>
            </a:r>
            <a:endParaRPr/>
          </a:p>
          <a:p>
            <a:pPr>
              <a:lnSpc>
                <a:spcPct val="100000"/>
              </a:lnSpc>
            </a:pPr>
            <a:r>
              <a:rPr lang="es-ES" sz="1400" spc="-1" strike="noStrike">
                <a:solidFill>
                  <a:srgbClr val="000000"/>
                </a:solidFill>
                <a:uFill>
                  <a:solidFill>
                    <a:srgbClr val="ffffff"/>
                  </a:solidFill>
                </a:uFill>
                <a:latin typeface="Calibri"/>
              </a:rPr>
              <a:t>            </a:t>
            </a:r>
            <a:r>
              <a:rPr lang="es-ES" sz="1400" spc="-1" strike="noStrike">
                <a:solidFill>
                  <a:srgbClr val="000000"/>
                </a:solidFill>
                <a:uFill>
                  <a:solidFill>
                    <a:srgbClr val="ffffff"/>
                  </a:solidFill>
                </a:uFill>
                <a:latin typeface="Calibri"/>
              </a:rPr>
              <a:t>System.err.println("Error: " + e);</a:t>
            </a:r>
            <a:endParaRPr/>
          </a:p>
          <a:p>
            <a:pPr>
              <a:lnSpc>
                <a:spcPct val="100000"/>
              </a:lnSpc>
            </a:pPr>
            <a:r>
              <a:rPr lang="es-ES" sz="1400" spc="-1" strike="noStrike">
                <a:solidFill>
                  <a:srgbClr val="000000"/>
                </a:solidFill>
                <a:uFill>
                  <a:solidFill>
                    <a:srgbClr val="ffffff"/>
                  </a:solidFill>
                </a:uFill>
                <a:latin typeface="Calibri"/>
              </a:rPr>
              <a:t>        </a:t>
            </a:r>
            <a:r>
              <a:rPr lang="es-ES" sz="1400" spc="-1" strike="noStrike">
                <a:solidFill>
                  <a:srgbClr val="000000"/>
                </a:solidFill>
                <a:uFill>
                  <a:solidFill>
                    <a:srgbClr val="ffffff"/>
                  </a:solidFill>
                </a:uFill>
                <a:latin typeface="Calibri"/>
              </a:rPr>
              <a:t>}</a:t>
            </a:r>
            <a:endParaRPr/>
          </a:p>
          <a:p>
            <a:pPr>
              <a:lnSpc>
                <a:spcPct val="100000"/>
              </a:lnSpc>
            </a:pPr>
            <a:r>
              <a:rPr lang="es-ES" sz="1400" spc="-1" strike="noStrike">
                <a:solidFill>
                  <a:srgbClr val="000000"/>
                </a:solidFill>
                <a:uFill>
                  <a:solidFill>
                    <a:srgbClr val="ffffff"/>
                  </a:solidFill>
                </a:uFill>
                <a:latin typeface="Calibri"/>
              </a:rPr>
              <a:t>        </a:t>
            </a:r>
            <a:r>
              <a:rPr lang="es-ES" sz="1400" spc="-1" strike="noStrike">
                <a:solidFill>
                  <a:srgbClr val="000000"/>
                </a:solidFill>
                <a:uFill>
                  <a:solidFill>
                    <a:srgbClr val="ffffff"/>
                  </a:solidFill>
                </a:uFill>
                <a:latin typeface="Calibri"/>
              </a:rPr>
              <a:t>os.close();  //cerrar fichero </a:t>
            </a:r>
            <a:r>
              <a:rPr lang="es-ES" sz="1400" spc="-1" strike="noStrike">
                <a:solidFill>
                  <a:srgbClr val="000000"/>
                </a:solidFill>
                <a:uFill>
                  <a:solidFill>
                    <a:srgbClr val="ffffff"/>
                  </a:solidFill>
                </a:uFill>
                <a:latin typeface="Calibri"/>
              </a:rPr>
              <a:t>	</a:t>
            </a:r>
            <a:endParaRPr/>
          </a:p>
          <a:p>
            <a:pPr>
              <a:lnSpc>
                <a:spcPct val="100000"/>
              </a:lnSpc>
            </a:pPr>
            <a:r>
              <a:rPr lang="es-ES" sz="1400" spc="-1" strike="noStrike">
                <a:solidFill>
                  <a:srgbClr val="000000"/>
                </a:solidFill>
                <a:uFill>
                  <a:solidFill>
                    <a:srgbClr val="ffffff"/>
                  </a:solidFill>
                </a:uFill>
                <a:latin typeface="Calibri"/>
              </a:rPr>
              <a:t>    </a:t>
            </a:r>
            <a:r>
              <a:rPr lang="es-ES" sz="1400" spc="-1" strike="noStrike">
                <a:solidFill>
                  <a:srgbClr val="000000"/>
                </a:solidFill>
                <a:uFill>
                  <a:solidFill>
                    <a:srgbClr val="ffffff"/>
                  </a:solidFill>
                </a:uFill>
                <a:latin typeface="Calibri"/>
              </a:rPr>
              <a:t>}//de main</a:t>
            </a:r>
            <a:endParaRPr/>
          </a:p>
          <a:p>
            <a:pPr>
              <a:lnSpc>
                <a:spcPct val="100000"/>
              </a:lnSpc>
            </a:pPr>
            <a:r>
              <a:rPr lang="es-ES" sz="1400" spc="-1" strike="noStrike">
                <a:solidFill>
                  <a:srgbClr val="000000"/>
                </a:solidFill>
                <a:uFill>
                  <a:solidFill>
                    <a:srgbClr val="ffffff"/>
                  </a:solidFill>
                </a:uFill>
                <a:latin typeface="Calibri"/>
              </a:rPr>
              <a:t>}//de la clase</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TextShape 1"/>
          <p:cNvSpPr txBox="1"/>
          <p:nvPr/>
        </p:nvSpPr>
        <p:spPr>
          <a:xfrm>
            <a:off x="457200" y="274680"/>
            <a:ext cx="8229240" cy="1142640"/>
          </a:xfrm>
          <a:prstGeom prst="rect">
            <a:avLst/>
          </a:prstGeom>
          <a:noFill/>
          <a:ln>
            <a:noFill/>
          </a:ln>
        </p:spPr>
        <p:txBody>
          <a:bodyPr anchor="ctr"/>
          <a:p>
            <a:pPr algn="ctr">
              <a:lnSpc>
                <a:spcPct val="100000"/>
              </a:lnSpc>
            </a:pPr>
            <a:r>
              <a:rPr lang="es-ES" sz="4400" spc="-1" strike="noStrike">
                <a:solidFill>
                  <a:srgbClr val="000000"/>
                </a:solidFill>
                <a:uFill>
                  <a:solidFill>
                    <a:srgbClr val="ffffff"/>
                  </a:solidFill>
                </a:uFill>
                <a:latin typeface="Calibri"/>
              </a:rPr>
              <a:t>ANEXO </a:t>
            </a:r>
            <a:endParaRPr/>
          </a:p>
        </p:txBody>
      </p:sp>
      <p:sp>
        <p:nvSpPr>
          <p:cNvPr id="92" name="CustomShape 2"/>
          <p:cNvSpPr/>
          <p:nvPr/>
        </p:nvSpPr>
        <p:spPr>
          <a:xfrm>
            <a:off x="714240" y="1357200"/>
            <a:ext cx="7786440" cy="4326120"/>
          </a:xfrm>
          <a:prstGeom prst="rect">
            <a:avLst/>
          </a:prstGeom>
          <a:noFill/>
          <a:ln>
            <a:noFill/>
          </a:ln>
        </p:spPr>
        <p:style>
          <a:lnRef idx="0"/>
          <a:fillRef idx="0"/>
          <a:effectRef idx="0"/>
          <a:fontRef idx="minor"/>
        </p:style>
        <p:txBody>
          <a:bodyPr lIns="90000" rIns="90000" tIns="45000" bIns="45000"/>
          <a:p>
            <a:pPr>
              <a:lnSpc>
                <a:spcPct val="100000"/>
              </a:lnSpc>
            </a:pPr>
            <a:r>
              <a:rPr lang="es-ES" sz="2400" spc="-1" strike="noStrike" u="sng">
                <a:solidFill>
                  <a:srgbClr val="0000ff"/>
                </a:solidFill>
                <a:uFill>
                  <a:solidFill>
                    <a:srgbClr val="ffffff"/>
                  </a:solidFill>
                </a:uFill>
                <a:latin typeface="Calibri"/>
              </a:rPr>
              <a:t>XSLT.  (</a:t>
            </a:r>
            <a:r>
              <a:rPr lang="es-ES" sz="2400" spc="-1" strike="noStrike" u="sng">
                <a:solidFill>
                  <a:srgbClr val="0000ff"/>
                </a:solidFill>
                <a:uFill>
                  <a:solidFill>
                    <a:srgbClr val="ffffff"/>
                  </a:solidFill>
                </a:uFill>
                <a:latin typeface="Calibri"/>
              </a:rPr>
              <a:t>Extensible_Stylesheet_Language_Transformations</a:t>
            </a:r>
            <a:r>
              <a:rPr lang="es-ES" sz="2400" spc="-1" strike="noStrike">
                <a:solidFill>
                  <a:srgbClr val="000000"/>
                </a:solidFill>
                <a:uFill>
                  <a:solidFill>
                    <a:srgbClr val="ffffff"/>
                  </a:solidFill>
                </a:uFill>
                <a:latin typeface="Calibri"/>
              </a:rPr>
              <a:t>)</a:t>
            </a:r>
            <a:endParaRPr/>
          </a:p>
          <a:p>
            <a:pPr>
              <a:lnSpc>
                <a:spcPct val="100000"/>
              </a:lnSpc>
            </a:pPr>
            <a:endParaRPr/>
          </a:p>
          <a:p>
            <a:pPr>
              <a:lnSpc>
                <a:spcPct val="100000"/>
              </a:lnSpc>
            </a:pPr>
            <a:r>
              <a:rPr b="1" lang="es-ES" sz="1800" spc="-1" strike="noStrike">
                <a:solidFill>
                  <a:srgbClr val="000000"/>
                </a:solidFill>
                <a:uFill>
                  <a:solidFill>
                    <a:srgbClr val="ffffff"/>
                  </a:solidFill>
                </a:uFill>
                <a:latin typeface="Calibri"/>
              </a:rPr>
              <a:t>XSLT</a:t>
            </a:r>
            <a:r>
              <a:rPr lang="es-ES" sz="1800" spc="-1" strike="noStrike">
                <a:solidFill>
                  <a:srgbClr val="000000"/>
                </a:solidFill>
                <a:uFill>
                  <a:solidFill>
                    <a:srgbClr val="ffffff"/>
                  </a:solidFill>
                </a:uFill>
                <a:latin typeface="Calibri"/>
              </a:rPr>
              <a:t> o </a:t>
            </a:r>
            <a:r>
              <a:rPr b="1" lang="es-ES" sz="1800" spc="-1" strike="noStrike">
                <a:solidFill>
                  <a:srgbClr val="000000"/>
                </a:solidFill>
                <a:uFill>
                  <a:solidFill>
                    <a:srgbClr val="ffffff"/>
                  </a:solidFill>
                </a:uFill>
                <a:latin typeface="Calibri"/>
              </a:rPr>
              <a:t>Transformaciones XSL</a:t>
            </a:r>
            <a:r>
              <a:rPr lang="es-ES" sz="1800" spc="-1" strike="noStrike">
                <a:solidFill>
                  <a:srgbClr val="000000"/>
                </a:solidFill>
                <a:uFill>
                  <a:solidFill>
                    <a:srgbClr val="ffffff"/>
                  </a:solidFill>
                </a:uFill>
                <a:latin typeface="Calibri"/>
              </a:rPr>
              <a:t> es un estándar de la organización </a:t>
            </a:r>
            <a:r>
              <a:rPr lang="es-ES" sz="1800" spc="-1" strike="noStrike" u="sng">
                <a:solidFill>
                  <a:srgbClr val="0000ff"/>
                </a:solidFill>
                <a:uFill>
                  <a:solidFill>
                    <a:srgbClr val="ffffff"/>
                  </a:solidFill>
                </a:uFill>
                <a:latin typeface="Calibri"/>
              </a:rPr>
              <a:t>W3C</a:t>
            </a:r>
            <a:r>
              <a:rPr lang="es-ES" sz="1800" spc="-1" strike="noStrike">
                <a:solidFill>
                  <a:srgbClr val="000000"/>
                </a:solidFill>
                <a:uFill>
                  <a:solidFill>
                    <a:srgbClr val="ffffff"/>
                  </a:solidFill>
                </a:uFill>
                <a:latin typeface="Calibri"/>
              </a:rPr>
              <a:t> que presenta una forma de transformar documentos</a:t>
            </a:r>
            <a:r>
              <a:rPr lang="es-ES" sz="1800" spc="-1" strike="noStrike" u="sng">
                <a:solidFill>
                  <a:srgbClr val="0000ff"/>
                </a:solidFill>
                <a:uFill>
                  <a:solidFill>
                    <a:srgbClr val="ffffff"/>
                  </a:solidFill>
                </a:uFill>
                <a:latin typeface="Calibri"/>
              </a:rPr>
              <a:t>XML</a:t>
            </a:r>
            <a:r>
              <a:rPr lang="es-ES" sz="1800" spc="-1" strike="noStrike">
                <a:solidFill>
                  <a:srgbClr val="000000"/>
                </a:solidFill>
                <a:uFill>
                  <a:solidFill>
                    <a:srgbClr val="ffffff"/>
                  </a:solidFill>
                </a:uFill>
                <a:latin typeface="Calibri"/>
              </a:rPr>
              <a:t> en otros e incluso a formatos que no son </a:t>
            </a:r>
            <a:r>
              <a:rPr lang="es-ES" sz="1800" spc="-1" strike="noStrike" u="sng">
                <a:solidFill>
                  <a:srgbClr val="0000ff"/>
                </a:solidFill>
                <a:uFill>
                  <a:solidFill>
                    <a:srgbClr val="ffffff"/>
                  </a:solidFill>
                </a:uFill>
                <a:latin typeface="Calibri"/>
              </a:rPr>
              <a:t>XML</a:t>
            </a:r>
            <a:r>
              <a:rPr lang="es-ES" sz="1800" spc="-1" strike="noStrike">
                <a:solidFill>
                  <a:srgbClr val="000000"/>
                </a:solidFill>
                <a:uFill>
                  <a:solidFill>
                    <a:srgbClr val="ffffff"/>
                  </a:solidFill>
                </a:uFill>
                <a:latin typeface="Calibri"/>
              </a:rPr>
              <a:t>. Las hojas de estilo </a:t>
            </a:r>
            <a:r>
              <a:rPr b="1" lang="es-ES" sz="1800" spc="-1" strike="noStrike">
                <a:solidFill>
                  <a:srgbClr val="000000"/>
                </a:solidFill>
                <a:uFill>
                  <a:solidFill>
                    <a:srgbClr val="ffffff"/>
                  </a:solidFill>
                </a:uFill>
                <a:latin typeface="Calibri"/>
              </a:rPr>
              <a:t>XSLT</a:t>
            </a:r>
            <a:r>
              <a:rPr lang="es-ES" sz="1800" spc="-1" strike="noStrike">
                <a:solidFill>
                  <a:srgbClr val="000000"/>
                </a:solidFill>
                <a:uFill>
                  <a:solidFill>
                    <a:srgbClr val="ffffff"/>
                  </a:solidFill>
                </a:uFill>
                <a:latin typeface="Calibri"/>
              </a:rPr>
              <a:t> - aunque el término de hojas de estilo no se aplica sobre la función directa del XSLT - realizan la transformación del documento utilizando una o varias reglas de plantilla. Estas reglas de plantilla unidas al documento fuente a transformar alimentan un procesador de </a:t>
            </a:r>
            <a:r>
              <a:rPr b="1" lang="es-ES" sz="1800" spc="-1" strike="noStrike">
                <a:solidFill>
                  <a:srgbClr val="000000"/>
                </a:solidFill>
                <a:uFill>
                  <a:solidFill>
                    <a:srgbClr val="ffffff"/>
                  </a:solidFill>
                </a:uFill>
                <a:latin typeface="Calibri"/>
              </a:rPr>
              <a:t>XSLT</a:t>
            </a:r>
            <a:r>
              <a:rPr lang="es-ES" sz="1800" spc="-1" strike="noStrike">
                <a:solidFill>
                  <a:srgbClr val="000000"/>
                </a:solidFill>
                <a:uFill>
                  <a:solidFill>
                    <a:srgbClr val="ffffff"/>
                  </a:solidFill>
                </a:uFill>
                <a:latin typeface="Calibri"/>
              </a:rPr>
              <a:t>, el que realiza las transformaciones deseadas poniendo el resultado en un archivo de salida, o, como en el caso de una página web, las hace directamente en un dispositivo de presentación tal como el monitor del usuario.</a:t>
            </a:r>
            <a:endParaRPr/>
          </a:p>
          <a:p>
            <a:pPr>
              <a:lnSpc>
                <a:spcPct val="100000"/>
              </a:lnSpc>
            </a:pPr>
            <a:r>
              <a:rPr lang="es-ES" sz="1800" spc="-1" strike="noStrike">
                <a:solidFill>
                  <a:srgbClr val="000000"/>
                </a:solidFill>
                <a:uFill>
                  <a:solidFill>
                    <a:srgbClr val="ffffff"/>
                  </a:solidFill>
                </a:uFill>
                <a:latin typeface="Calibri"/>
              </a:rPr>
              <a:t>Actualmente, </a:t>
            </a:r>
            <a:r>
              <a:rPr b="1" lang="es-ES" sz="1800" spc="-1" strike="noStrike">
                <a:solidFill>
                  <a:srgbClr val="000000"/>
                </a:solidFill>
                <a:uFill>
                  <a:solidFill>
                    <a:srgbClr val="ffffff"/>
                  </a:solidFill>
                </a:uFill>
                <a:latin typeface="Calibri"/>
              </a:rPr>
              <a:t>XSLT</a:t>
            </a:r>
            <a:r>
              <a:rPr lang="es-ES" sz="1800" spc="-1" strike="noStrike">
                <a:solidFill>
                  <a:srgbClr val="000000"/>
                </a:solidFill>
                <a:uFill>
                  <a:solidFill>
                    <a:srgbClr val="ffffff"/>
                  </a:solidFill>
                </a:uFill>
                <a:latin typeface="Calibri"/>
              </a:rPr>
              <a:t> es muy usado en la edición web, generando páginas </a:t>
            </a:r>
            <a:r>
              <a:rPr lang="es-ES" sz="1800" spc="-1" strike="noStrike" u="sng">
                <a:solidFill>
                  <a:srgbClr val="0000ff"/>
                </a:solidFill>
                <a:uFill>
                  <a:solidFill>
                    <a:srgbClr val="ffffff"/>
                  </a:solidFill>
                </a:uFill>
                <a:latin typeface="Calibri"/>
              </a:rPr>
              <a:t>HTML</a:t>
            </a:r>
            <a:r>
              <a:rPr lang="es-ES" sz="1800" spc="-1" strike="noStrike">
                <a:solidFill>
                  <a:srgbClr val="000000"/>
                </a:solidFill>
                <a:uFill>
                  <a:solidFill>
                    <a:srgbClr val="ffffff"/>
                  </a:solidFill>
                </a:uFill>
                <a:latin typeface="Calibri"/>
              </a:rPr>
              <a:t> o </a:t>
            </a:r>
            <a:r>
              <a:rPr lang="es-ES" sz="1800" spc="-1" strike="noStrike" u="sng">
                <a:solidFill>
                  <a:srgbClr val="0000ff"/>
                </a:solidFill>
                <a:uFill>
                  <a:solidFill>
                    <a:srgbClr val="ffffff"/>
                  </a:solidFill>
                </a:uFill>
                <a:latin typeface="Calibri"/>
              </a:rPr>
              <a:t>XHTML</a:t>
            </a:r>
            <a:r>
              <a:rPr lang="es-ES" sz="1800" spc="-1" strike="noStrike">
                <a:solidFill>
                  <a:srgbClr val="000000"/>
                </a:solidFill>
                <a:uFill>
                  <a:solidFill>
                    <a:srgbClr val="ffffff"/>
                  </a:solidFill>
                </a:uFill>
                <a:latin typeface="Calibri"/>
              </a:rPr>
              <a:t>. La unión de </a:t>
            </a:r>
            <a:r>
              <a:rPr lang="es-ES" sz="1800" spc="-1" strike="noStrike" u="sng">
                <a:solidFill>
                  <a:srgbClr val="0000ff"/>
                </a:solidFill>
                <a:uFill>
                  <a:solidFill>
                    <a:srgbClr val="ffffff"/>
                  </a:solidFill>
                </a:uFill>
                <a:latin typeface="Calibri"/>
              </a:rPr>
              <a:t>XML</a:t>
            </a:r>
            <a:r>
              <a:rPr lang="es-ES" sz="1800" spc="-1" strike="noStrike">
                <a:solidFill>
                  <a:srgbClr val="000000"/>
                </a:solidFill>
                <a:uFill>
                  <a:solidFill>
                    <a:srgbClr val="ffffff"/>
                  </a:solidFill>
                </a:uFill>
                <a:latin typeface="Calibri"/>
              </a:rPr>
              <a:t> y </a:t>
            </a:r>
            <a:r>
              <a:rPr b="1" lang="es-ES" sz="1800" spc="-1" strike="noStrike">
                <a:solidFill>
                  <a:srgbClr val="000000"/>
                </a:solidFill>
                <a:uFill>
                  <a:solidFill>
                    <a:srgbClr val="ffffff"/>
                  </a:solidFill>
                </a:uFill>
                <a:latin typeface="Calibri"/>
              </a:rPr>
              <a:t>XSLT</a:t>
            </a:r>
            <a:r>
              <a:rPr lang="es-ES" sz="1800" spc="-1" strike="noStrike">
                <a:solidFill>
                  <a:srgbClr val="000000"/>
                </a:solidFill>
                <a:uFill>
                  <a:solidFill>
                    <a:srgbClr val="ffffff"/>
                  </a:solidFill>
                </a:uFill>
                <a:latin typeface="Calibri"/>
              </a:rPr>
              <a:t> permite separar contenido y presentación, aumentando así la productividad.</a:t>
            </a:r>
            <a:endParaRPr/>
          </a:p>
          <a:p>
            <a:pPr>
              <a:lnSpc>
                <a:spcPct val="100000"/>
              </a:lnSpc>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195</TotalTime>
  <Application>LibreOffice/5.0.2.2$Windows_x86 LibreOffice_project/37b43f919e4de5eeaca9b9755ed688758a8251fe</Application>
  <Paragraphs>75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2014-10-27T08:40:07Z</dcterms:created>
  <dc:creator>Bautista</dc:creator>
  <dc:language>es-ES</dc:language>
  <dcterms:modified xsi:type="dcterms:W3CDTF">2015-10-16T17:14:49Z</dcterms:modified>
  <cp:revision>5</cp:revision>
  <dc:title>Conversión de ficheros XML a otro formato</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Presentación en pantalla (4:3)</vt:lpwstr>
  </property>
  <property fmtid="{D5CDD505-2E9C-101B-9397-08002B2CF9AE}" pid="9" name="ScaleCrop">
    <vt:bool>0</vt:bool>
  </property>
  <property fmtid="{D5CDD505-2E9C-101B-9397-08002B2CF9AE}" pid="10" name="ShareDoc">
    <vt:bool>0</vt:bool>
  </property>
  <property fmtid="{D5CDD505-2E9C-101B-9397-08002B2CF9AE}" pid="11" name="Slides">
    <vt:i4>4</vt:i4>
  </property>
</Properties>
</file>