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8B628-A4C3-C9DE-7DC1-3DA0608E6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E2DD57-16E7-BCA0-65AE-3EE4A06DB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A3FFFE-F335-BB0D-7C57-DF0B5FC9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75CF-5C36-4E99-B02A-212C9B7F83EC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25D64F-09DE-FECB-BC4C-502BAC53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2B4676-AD7A-F121-1E40-F7174768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E721-7181-4567-ADDF-01D672D99E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06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9781F-5EFB-4314-4655-4681F46A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BC65FE-D9E6-331C-CEE7-C9F76B770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989C24-A76C-E46F-04E5-694F4875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75CF-5C36-4E99-B02A-212C9B7F83EC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53B1B-A739-3A8C-87C9-942D701C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34386A-E725-413E-A139-645A85CA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E721-7181-4567-ADDF-01D672D99E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03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49E725-CB03-0E91-497C-6057E0AC9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2746D-2A4E-B9CF-C8B9-47B29706F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E9D878-F596-1E7E-4019-5341ABE7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75CF-5C36-4E99-B02A-212C9B7F83EC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C380E8-1946-F4A1-701C-C39D40A4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8AB81-345A-D35F-3D99-46F42147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E721-7181-4567-ADDF-01D672D99E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1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19079-3D55-42B8-CDB0-3F4D356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36185-80F8-5A41-322F-897966C2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79CFCB-9DBF-F3DC-F19F-00D0D226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75CF-5C36-4E99-B02A-212C9B7F83EC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5FECE4-0FA9-1548-A169-71831ABE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F54BB8-3779-CA01-E986-488D62B2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E721-7181-4567-ADDF-01D672D99E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89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7F319-1227-C418-9830-8FE212F2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618B3-C459-B1AC-FD3D-A8A0625FC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18330A-B01F-59ED-C386-07D1109F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75CF-5C36-4E99-B02A-212C9B7F83EC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FACBAC-68F5-B704-2F60-67296C14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FEA5BB-C108-75AB-259F-F06A563C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E721-7181-4567-ADDF-01D672D99E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87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2D92C-28DC-0350-2FCC-74A6AB47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62C997-BC0D-0D69-38AE-B2A1557BD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400E0B-6890-E719-F048-4C6CDC354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6374DD-EA96-CD92-A557-C6FBC267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75CF-5C36-4E99-B02A-212C9B7F83EC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93C02-31FE-80DF-EFAA-86D30B28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26381A-386F-2088-6F43-BADC303B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E721-7181-4567-ADDF-01D672D99E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96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BB20F-C244-4862-D973-5AAB0C27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363DF-4C10-C035-CCBB-6758C72FB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DF508B-031A-8166-2A14-3BA55A34C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1177AD-233C-D2B5-912C-7EDF038F0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C642E8-C0D7-22E6-B778-9F5549B99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B59C52-6B65-2327-A38E-30EB75A6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75CF-5C36-4E99-B02A-212C9B7F83EC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ECE36E-897B-806E-BA17-FFCB0ADC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5DA259-A4B3-5C8D-D148-F9F3FE21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E721-7181-4567-ADDF-01D672D99E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13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A079F-FFAF-7F1E-800E-1810F08E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E30366-3A4D-EB34-F59F-0312C6C2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75CF-5C36-4E99-B02A-212C9B7F83EC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5D927B-3AC3-84E5-C668-D049B66F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6295A1-5D8E-E2DC-A1A2-E2180A7F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E721-7181-4567-ADDF-01D672D99E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23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F673F4-9AA9-56A9-93B6-E8EB0563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75CF-5C36-4E99-B02A-212C9B7F83EC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465247-415C-35C6-403E-02507F43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41EB40-6A5C-C9EC-7864-CE681203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E721-7181-4567-ADDF-01D672D99E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59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BE3E3-0659-D63F-2A93-0F4026755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2C3A2E-358A-8308-4D34-9883E92A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CA66C8-EBEF-FD44-2267-0BC58DBD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E35EAB-A053-2590-0E27-E60AD5CD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75CF-5C36-4E99-B02A-212C9B7F83EC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F0359-A6D9-2203-F8A8-9CB0093D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88F23F-7086-248E-2AA9-04540E66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E721-7181-4567-ADDF-01D672D99E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24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7FB18-3E20-A9E1-F25F-312CD896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FE49C3-B421-C781-2185-6F2CEA46A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B19DD8-B848-CEC5-EC6D-CF705C954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65874A-C379-8449-03E4-306EE210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75CF-5C36-4E99-B02A-212C9B7F83EC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102886-1360-5307-22DF-761F873C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8AD2BC-7774-1030-794C-71D5BAB4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E721-7181-4567-ADDF-01D672D99E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33DCE4-0FC7-9567-957F-6826FDA1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F3ADEB-0432-C9DC-C733-80AD2B6DF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83C394-21E6-F1A9-D6BC-679DBDCB8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D75CF-5C36-4E99-B02A-212C9B7F83EC}" type="datetimeFigureOut">
              <a:rPr lang="es-ES" smtClean="0"/>
              <a:t>30/07/2024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40A90-7CAC-D727-D2FA-5AB7CA132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A4B108-05A0-DE89-6B2C-F7D7BD5F9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9E721-7181-4567-ADDF-01D672D99E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20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94D7C-746D-B2A7-5440-705DCF34E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API </a:t>
            </a:r>
            <a:r>
              <a:rPr lang="es-ES" dirty="0" err="1"/>
              <a:t>Stream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94FF5-9139-64D6-D939-1CED54174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s-ES" sz="1800" dirty="0"/>
              <a:t>Los </a:t>
            </a:r>
            <a:r>
              <a:rPr lang="es-ES" sz="1800" dirty="0" err="1"/>
              <a:t>Streams</a:t>
            </a:r>
            <a:r>
              <a:rPr lang="es-ES" sz="1800" dirty="0"/>
              <a:t> en Java son una forma poderosa y declarativa de trabajar con colecciones de datos, como listas, mapas o conjuntos. </a:t>
            </a:r>
          </a:p>
          <a:p>
            <a:pPr algn="l"/>
            <a:r>
              <a:rPr lang="es-ES" sz="1800" dirty="0"/>
              <a:t>A través de </a:t>
            </a:r>
            <a:r>
              <a:rPr lang="es-ES" sz="1800" dirty="0" err="1"/>
              <a:t>Streams</a:t>
            </a:r>
            <a:r>
              <a:rPr lang="es-ES" sz="1800" dirty="0"/>
              <a:t>, puedes realizar operaciones en los elementos de una colección de manera eficiente, aprovechando el paralelismo cuando es posible. </a:t>
            </a:r>
          </a:p>
          <a:p>
            <a:pPr algn="l"/>
            <a:r>
              <a:rPr lang="es-ES" sz="1800" dirty="0"/>
              <a:t>Los </a:t>
            </a:r>
            <a:r>
              <a:rPr lang="es-ES" sz="1800" dirty="0" err="1"/>
              <a:t>Streams</a:t>
            </a:r>
            <a:r>
              <a:rPr lang="es-ES" sz="1800" dirty="0"/>
              <a:t> permiten realizar transformaciones, filtrado y otras operaciones sin la necesidad de escribir bucles explícitos.</a:t>
            </a:r>
          </a:p>
        </p:txBody>
      </p:sp>
    </p:spTree>
    <p:extLst>
      <p:ext uri="{BB962C8B-B14F-4D97-AF65-F5344CB8AC3E}">
        <p14:creationId xmlns:p14="http://schemas.microsoft.com/office/powerpoint/2010/main" val="345910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50F31-7601-49A1-7569-15BF490A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Características clave de los </a:t>
            </a:r>
            <a:r>
              <a:rPr lang="es-ES" b="1" i="0" dirty="0" err="1">
                <a:solidFill>
                  <a:srgbClr val="374151"/>
                </a:solidFill>
                <a:effectLst/>
                <a:latin typeface="Söhne"/>
              </a:rPr>
              <a:t>Streams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s-E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615987-2D57-13ED-5456-22737057C07B}"/>
              </a:ext>
            </a:extLst>
          </p:cNvPr>
          <p:cNvSpPr txBox="1"/>
          <p:nvPr/>
        </p:nvSpPr>
        <p:spPr>
          <a:xfrm>
            <a:off x="1156447" y="2009979"/>
            <a:ext cx="97894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1" i="0" dirty="0">
                <a:solidFill>
                  <a:srgbClr val="374151"/>
                </a:solidFill>
                <a:effectLst/>
                <a:latin typeface="Söhne"/>
              </a:rPr>
              <a:t>Características clave de los </a:t>
            </a:r>
            <a:r>
              <a:rPr lang="es-ES" sz="2000" b="1" i="0" dirty="0" err="1">
                <a:solidFill>
                  <a:srgbClr val="374151"/>
                </a:solidFill>
                <a:effectLst/>
                <a:latin typeface="Söhne"/>
              </a:rPr>
              <a:t>Streams</a:t>
            </a:r>
            <a:r>
              <a:rPr lang="es-E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s-E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sz="2000" b="1" i="0" dirty="0">
                <a:solidFill>
                  <a:srgbClr val="374151"/>
                </a:solidFill>
                <a:effectLst/>
                <a:latin typeface="Söhne"/>
              </a:rPr>
              <a:t>Declarativos:</a:t>
            </a:r>
            <a:r>
              <a:rPr lang="es-ES" sz="2000" b="0" i="0" dirty="0">
                <a:solidFill>
                  <a:srgbClr val="374151"/>
                </a:solidFill>
                <a:effectLst/>
                <a:latin typeface="Söhne"/>
              </a:rPr>
              <a:t> En lugar de utilizar bucles explícitos, los </a:t>
            </a:r>
            <a:r>
              <a:rPr lang="es-ES" sz="2000" b="0" i="0" dirty="0" err="1">
                <a:solidFill>
                  <a:srgbClr val="374151"/>
                </a:solidFill>
                <a:effectLst/>
                <a:latin typeface="Söhne"/>
              </a:rPr>
              <a:t>Streams</a:t>
            </a:r>
            <a:r>
              <a:rPr lang="es-ES" sz="2000" b="0" i="0" dirty="0">
                <a:solidFill>
                  <a:srgbClr val="374151"/>
                </a:solidFill>
                <a:effectLst/>
                <a:latin typeface="Söhne"/>
              </a:rPr>
              <a:t> permiten expresar operaciones sobre los datos de manera declarativa, lo que hace que el código sea más legible y conciso.</a:t>
            </a:r>
          </a:p>
          <a:p>
            <a:pPr algn="l">
              <a:buFont typeface="+mj-lt"/>
              <a:buAutoNum type="arabicPeriod"/>
            </a:pPr>
            <a:r>
              <a:rPr lang="es-ES" sz="2000" b="1" i="0" dirty="0">
                <a:solidFill>
                  <a:srgbClr val="374151"/>
                </a:solidFill>
                <a:effectLst/>
                <a:latin typeface="Söhne"/>
              </a:rPr>
              <a:t>Pipeline de operaciones:</a:t>
            </a:r>
            <a:r>
              <a:rPr lang="es-ES" sz="2000" b="0" i="0" dirty="0">
                <a:solidFill>
                  <a:srgbClr val="374151"/>
                </a:solidFill>
                <a:effectLst/>
                <a:latin typeface="Söhne"/>
              </a:rPr>
              <a:t> Puedes construir una secuencia de operaciones en un </a:t>
            </a:r>
            <a:r>
              <a:rPr lang="es-ES" sz="2000" b="0" i="0" dirty="0" err="1">
                <a:solidFill>
                  <a:srgbClr val="374151"/>
                </a:solidFill>
                <a:effectLst/>
                <a:latin typeface="Söhne"/>
              </a:rPr>
              <a:t>Stream</a:t>
            </a:r>
            <a:r>
              <a:rPr lang="es-ES" sz="2000" b="0" i="0" dirty="0">
                <a:solidFill>
                  <a:srgbClr val="374151"/>
                </a:solidFill>
                <a:effectLst/>
                <a:latin typeface="Söhne"/>
              </a:rPr>
              <a:t>, creando un pipeline. Cada operación se aplica de manera secuencial y puede incluir filtrado, mapeo, ordenación, entre otros.</a:t>
            </a:r>
          </a:p>
          <a:p>
            <a:pPr algn="l">
              <a:buFont typeface="+mj-lt"/>
              <a:buAutoNum type="arabicPeriod"/>
            </a:pPr>
            <a:r>
              <a:rPr lang="es-ES" sz="2000" b="1" i="0" dirty="0">
                <a:solidFill>
                  <a:srgbClr val="374151"/>
                </a:solidFill>
                <a:effectLst/>
                <a:latin typeface="Söhne"/>
              </a:rPr>
              <a:t>Operaciones intermedias y terminales:</a:t>
            </a:r>
            <a:r>
              <a:rPr lang="es-ES" sz="2000" b="0" i="0" dirty="0">
                <a:solidFill>
                  <a:srgbClr val="374151"/>
                </a:solidFill>
                <a:effectLst/>
                <a:latin typeface="Söhne"/>
              </a:rPr>
              <a:t> Las operaciones intermedias se aplican en el pipeline y pueden ser encadenadas. Las operaciones terminales cierran el pipeline y generan un resultado. No se ejecutan hasta que una operación terminal sea invocada.</a:t>
            </a:r>
          </a:p>
          <a:p>
            <a:pPr algn="l">
              <a:buFont typeface="+mj-lt"/>
              <a:buAutoNum type="arabicPeriod"/>
            </a:pPr>
            <a:r>
              <a:rPr lang="es-ES" sz="2000" b="1" i="0" dirty="0">
                <a:solidFill>
                  <a:srgbClr val="374151"/>
                </a:solidFill>
                <a:effectLst/>
                <a:latin typeface="Söhne"/>
              </a:rPr>
              <a:t>Paralelismo:</a:t>
            </a:r>
            <a:r>
              <a:rPr lang="es-ES" sz="2000" b="0" i="0" dirty="0">
                <a:solidFill>
                  <a:srgbClr val="374151"/>
                </a:solidFill>
                <a:effectLst/>
                <a:latin typeface="Söhne"/>
              </a:rPr>
              <a:t> Los </a:t>
            </a:r>
            <a:r>
              <a:rPr lang="es-ES" sz="2000" b="0" i="0" dirty="0" err="1">
                <a:solidFill>
                  <a:srgbClr val="374151"/>
                </a:solidFill>
                <a:effectLst/>
                <a:latin typeface="Söhne"/>
              </a:rPr>
              <a:t>Streams</a:t>
            </a:r>
            <a:r>
              <a:rPr lang="es-ES" sz="2000" b="0" i="0" dirty="0">
                <a:solidFill>
                  <a:srgbClr val="374151"/>
                </a:solidFill>
                <a:effectLst/>
                <a:latin typeface="Söhne"/>
              </a:rPr>
              <a:t> pueden aprovechar automáticamente la capacidad de procesamiento paralelo para mejorar el rendimiento en colecciones grandes.</a:t>
            </a:r>
          </a:p>
        </p:txBody>
      </p:sp>
    </p:spTree>
    <p:extLst>
      <p:ext uri="{BB962C8B-B14F-4D97-AF65-F5344CB8AC3E}">
        <p14:creationId xmlns:p14="http://schemas.microsoft.com/office/powerpoint/2010/main" val="111824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DF649-B83A-E685-538F-3BA781A2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B8E818-3754-11E8-F592-2C84919CFEE1}"/>
              </a:ext>
            </a:extLst>
          </p:cNvPr>
          <p:cNvSpPr txBox="1"/>
          <p:nvPr/>
        </p:nvSpPr>
        <p:spPr>
          <a:xfrm>
            <a:off x="995084" y="937039"/>
            <a:ext cx="1080695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Filtrado:</a:t>
            </a:r>
          </a:p>
          <a:p>
            <a:r>
              <a:rPr lang="es-ES" dirty="0" err="1"/>
              <a:t>List</a:t>
            </a:r>
            <a:r>
              <a:rPr lang="es-ES" dirty="0"/>
              <a:t>&lt;Integer&gt; </a:t>
            </a:r>
            <a:r>
              <a:rPr lang="es-ES" dirty="0" err="1"/>
              <a:t>numeros</a:t>
            </a:r>
            <a:r>
              <a:rPr lang="es-ES" dirty="0"/>
              <a:t> = </a:t>
            </a:r>
            <a:r>
              <a:rPr lang="es-ES" dirty="0" err="1"/>
              <a:t>Arrays.asList</a:t>
            </a:r>
            <a:r>
              <a:rPr lang="es-ES" dirty="0"/>
              <a:t>(1, 2, 3, 4, 5, 6, 7, 8, 9, 10);</a:t>
            </a:r>
          </a:p>
          <a:p>
            <a:r>
              <a:rPr lang="es-ES" dirty="0" err="1"/>
              <a:t>List</a:t>
            </a:r>
            <a:r>
              <a:rPr lang="es-ES" dirty="0"/>
              <a:t>&lt;Integer&gt; pares = </a:t>
            </a:r>
            <a:r>
              <a:rPr lang="es-ES" dirty="0" err="1"/>
              <a:t>numeros.stream</a:t>
            </a:r>
            <a:r>
              <a:rPr lang="es-ES" dirty="0"/>
              <a:t>().</a:t>
            </a:r>
            <a:r>
              <a:rPr lang="es-ES" dirty="0" err="1"/>
              <a:t>filter</a:t>
            </a:r>
            <a:r>
              <a:rPr lang="es-ES" dirty="0"/>
              <a:t>(numero -&gt; numero % 2 == 0)</a:t>
            </a:r>
          </a:p>
          <a:p>
            <a:r>
              <a:rPr lang="es-ES" dirty="0"/>
              <a:t>                             .</a:t>
            </a:r>
            <a:r>
              <a:rPr lang="es-ES" dirty="0" err="1"/>
              <a:t>collect</a:t>
            </a:r>
            <a:r>
              <a:rPr lang="es-ES" dirty="0"/>
              <a:t>(</a:t>
            </a:r>
            <a:r>
              <a:rPr lang="es-ES" dirty="0" err="1"/>
              <a:t>Collectors.toList</a:t>
            </a:r>
            <a:r>
              <a:rPr lang="es-ES" dirty="0"/>
              <a:t>());</a:t>
            </a:r>
          </a:p>
          <a:p>
            <a:r>
              <a:rPr lang="es-ES" b="1" dirty="0"/>
              <a:t>Mapeo:</a:t>
            </a:r>
          </a:p>
          <a:p>
            <a:r>
              <a:rPr lang="es-ES" dirty="0" err="1"/>
              <a:t>List</a:t>
            </a:r>
            <a:r>
              <a:rPr lang="es-ES" dirty="0"/>
              <a:t>&lt;String&gt; nombres = </a:t>
            </a:r>
            <a:r>
              <a:rPr lang="es-ES" dirty="0" err="1"/>
              <a:t>Arrays.asList</a:t>
            </a:r>
            <a:r>
              <a:rPr lang="es-ES" dirty="0"/>
              <a:t>("Juan", "María", "Carlos");</a:t>
            </a:r>
          </a:p>
          <a:p>
            <a:r>
              <a:rPr lang="es-ES" dirty="0" err="1"/>
              <a:t>List</a:t>
            </a:r>
            <a:r>
              <a:rPr lang="es-ES" dirty="0"/>
              <a:t>&lt;Integer&gt; longitudes = </a:t>
            </a:r>
            <a:r>
              <a:rPr lang="es-ES" dirty="0" err="1"/>
              <a:t>nombres.stream</a:t>
            </a:r>
            <a:r>
              <a:rPr lang="es-ES" dirty="0"/>
              <a:t>().</a:t>
            </a:r>
            <a:r>
              <a:rPr lang="es-ES" dirty="0" err="1"/>
              <a:t>map</a:t>
            </a:r>
            <a:r>
              <a:rPr lang="es-ES" dirty="0"/>
              <a:t>(nombre -&gt; </a:t>
            </a:r>
            <a:r>
              <a:rPr lang="es-ES" dirty="0" err="1"/>
              <a:t>nombre.length</a:t>
            </a:r>
            <a:r>
              <a:rPr lang="es-ES" dirty="0"/>
              <a:t>())</a:t>
            </a:r>
          </a:p>
          <a:p>
            <a:r>
              <a:rPr lang="es-ES" dirty="0"/>
              <a:t>                                  .</a:t>
            </a:r>
            <a:r>
              <a:rPr lang="es-ES" dirty="0" err="1"/>
              <a:t>collect</a:t>
            </a:r>
            <a:r>
              <a:rPr lang="es-ES" dirty="0"/>
              <a:t>(</a:t>
            </a:r>
            <a:r>
              <a:rPr lang="es-ES" dirty="0" err="1"/>
              <a:t>Collectors.toList</a:t>
            </a:r>
            <a:r>
              <a:rPr lang="es-ES" dirty="0"/>
              <a:t>());</a:t>
            </a:r>
          </a:p>
          <a:p>
            <a:r>
              <a:rPr lang="es-ES" b="1" dirty="0"/>
              <a:t>Ordenación:</a:t>
            </a:r>
          </a:p>
          <a:p>
            <a:r>
              <a:rPr lang="es-ES" dirty="0" err="1"/>
              <a:t>List</a:t>
            </a:r>
            <a:r>
              <a:rPr lang="es-ES" dirty="0"/>
              <a:t>&lt;String&gt; palabras = </a:t>
            </a:r>
            <a:r>
              <a:rPr lang="es-ES" dirty="0" err="1"/>
              <a:t>Arrays.asList</a:t>
            </a:r>
            <a:r>
              <a:rPr lang="es-ES" dirty="0"/>
              <a:t>("manzana", "banana", "uva", "pera");</a:t>
            </a:r>
          </a:p>
          <a:p>
            <a:r>
              <a:rPr lang="es-ES" dirty="0" err="1"/>
              <a:t>List</a:t>
            </a:r>
            <a:r>
              <a:rPr lang="es-ES" dirty="0"/>
              <a:t>&lt;String&gt; </a:t>
            </a:r>
            <a:r>
              <a:rPr lang="es-ES" dirty="0" err="1"/>
              <a:t>palabrasOrdenadas</a:t>
            </a:r>
            <a:r>
              <a:rPr lang="es-ES" dirty="0"/>
              <a:t> = </a:t>
            </a:r>
            <a:r>
              <a:rPr lang="es-ES" dirty="0" err="1"/>
              <a:t>palabras.stream</a:t>
            </a:r>
            <a:r>
              <a:rPr lang="es-ES" dirty="0"/>
              <a:t>().</a:t>
            </a:r>
            <a:r>
              <a:rPr lang="es-ES" dirty="0" err="1"/>
              <a:t>sorted</a:t>
            </a:r>
            <a:r>
              <a:rPr lang="es-ES" dirty="0"/>
              <a:t>()</a:t>
            </a:r>
          </a:p>
          <a:p>
            <a:r>
              <a:rPr lang="es-ES" dirty="0"/>
              <a:t>                                         .</a:t>
            </a:r>
            <a:r>
              <a:rPr lang="es-ES" dirty="0" err="1"/>
              <a:t>collect</a:t>
            </a:r>
            <a:r>
              <a:rPr lang="es-ES" dirty="0"/>
              <a:t>(</a:t>
            </a:r>
            <a:r>
              <a:rPr lang="es-ES" dirty="0" err="1"/>
              <a:t>Collectors.toList</a:t>
            </a:r>
            <a:r>
              <a:rPr lang="es-ES" dirty="0"/>
              <a:t>());</a:t>
            </a:r>
          </a:p>
          <a:p>
            <a:r>
              <a:rPr lang="es-ES" b="1" dirty="0"/>
              <a:t>Reducción:</a:t>
            </a:r>
          </a:p>
          <a:p>
            <a:r>
              <a:rPr lang="es-ES" dirty="0" err="1"/>
              <a:t>List</a:t>
            </a:r>
            <a:r>
              <a:rPr lang="es-ES" dirty="0"/>
              <a:t>&lt;Integer&gt; </a:t>
            </a:r>
            <a:r>
              <a:rPr lang="es-ES" dirty="0" err="1"/>
              <a:t>numeros</a:t>
            </a:r>
            <a:r>
              <a:rPr lang="es-ES" dirty="0"/>
              <a:t> = </a:t>
            </a:r>
            <a:r>
              <a:rPr lang="es-ES" dirty="0" err="1"/>
              <a:t>Arrays.asList</a:t>
            </a:r>
            <a:r>
              <a:rPr lang="es-ES" dirty="0"/>
              <a:t>(1, 2, 3, 4, 5);</a:t>
            </a:r>
          </a:p>
          <a:p>
            <a:r>
              <a:rPr lang="es-ES" dirty="0" err="1"/>
              <a:t>int</a:t>
            </a:r>
            <a:r>
              <a:rPr lang="es-ES" dirty="0"/>
              <a:t> suma = </a:t>
            </a:r>
            <a:r>
              <a:rPr lang="es-ES" dirty="0" err="1"/>
              <a:t>numeros.stream</a:t>
            </a:r>
            <a:r>
              <a:rPr lang="es-ES" dirty="0"/>
              <a:t>().reduce(0, (subtotal, numero) -&gt; subtotal + numero);</a:t>
            </a:r>
          </a:p>
          <a:p>
            <a:endParaRPr lang="es-ES" dirty="0"/>
          </a:p>
          <a:p>
            <a:r>
              <a:rPr lang="es-ES" b="1" dirty="0"/>
              <a:t>Uso de Paralelismo:</a:t>
            </a:r>
          </a:p>
          <a:p>
            <a:r>
              <a:rPr lang="es-ES" dirty="0" err="1"/>
              <a:t>List</a:t>
            </a:r>
            <a:r>
              <a:rPr lang="es-ES" dirty="0"/>
              <a:t>&lt;Integer&gt; </a:t>
            </a:r>
            <a:r>
              <a:rPr lang="es-ES" dirty="0" err="1"/>
              <a:t>numeros</a:t>
            </a:r>
            <a:r>
              <a:rPr lang="es-ES" dirty="0"/>
              <a:t> = </a:t>
            </a:r>
            <a:r>
              <a:rPr lang="es-ES" dirty="0" err="1"/>
              <a:t>Arrays.asList</a:t>
            </a:r>
            <a:r>
              <a:rPr lang="es-ES" dirty="0"/>
              <a:t>(1, 2, 3, 4, 5, 6, 7, 8, 9, 10);</a:t>
            </a:r>
          </a:p>
          <a:p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cantidadPares</a:t>
            </a:r>
            <a:r>
              <a:rPr lang="es-ES" dirty="0"/>
              <a:t> = </a:t>
            </a:r>
            <a:r>
              <a:rPr lang="es-ES" dirty="0" err="1"/>
              <a:t>numeros.stream</a:t>
            </a:r>
            <a:r>
              <a:rPr lang="es-ES" sz="2000" dirty="0"/>
              <a:t>().</a:t>
            </a:r>
            <a:r>
              <a:rPr lang="es-ES" dirty="0" err="1"/>
              <a:t>parallel</a:t>
            </a:r>
            <a:r>
              <a:rPr lang="es-ES" dirty="0"/>
              <a:t>()</a:t>
            </a:r>
          </a:p>
          <a:p>
            <a:r>
              <a:rPr lang="es-ES" dirty="0"/>
              <a:t>                            .</a:t>
            </a:r>
            <a:r>
              <a:rPr lang="es-ES" dirty="0" err="1"/>
              <a:t>filter</a:t>
            </a:r>
            <a:r>
              <a:rPr lang="es-ES" dirty="0"/>
              <a:t>(numero -&gt; numero % 2 == 0)</a:t>
            </a:r>
          </a:p>
          <a:p>
            <a:r>
              <a:rPr lang="es-ES" dirty="0"/>
              <a:t>                            .</a:t>
            </a:r>
            <a:r>
              <a:rPr lang="es-ES" dirty="0" err="1"/>
              <a:t>count</a:t>
            </a:r>
            <a:r>
              <a:rPr lang="es-E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0951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17EB0-4F2B-894E-F703-EE39FF9A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69"/>
          </a:xfrm>
        </p:spPr>
        <p:txBody>
          <a:bodyPr>
            <a:normAutofit fontScale="90000"/>
          </a:bodyPr>
          <a:lstStyle/>
          <a:p>
            <a:r>
              <a:rPr lang="es-ES" dirty="0"/>
              <a:t>API </a:t>
            </a:r>
            <a:r>
              <a:rPr lang="es-ES" dirty="0" err="1"/>
              <a:t>Stream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6968DA-E4E6-F885-6E90-42EF494ACAF0}"/>
              </a:ext>
            </a:extLst>
          </p:cNvPr>
          <p:cNvSpPr txBox="1"/>
          <p:nvPr/>
        </p:nvSpPr>
        <p:spPr>
          <a:xfrm>
            <a:off x="268940" y="941294"/>
            <a:ext cx="11923059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Los </a:t>
            </a:r>
            <a:r>
              <a:rPr lang="es-ES" sz="1600" dirty="0" err="1"/>
              <a:t>Streams</a:t>
            </a:r>
            <a:r>
              <a:rPr lang="es-ES" sz="1600" dirty="0"/>
              <a:t> son una parte fundamental de Java 8 en adelante y proporcionan una forma elegante y funcional de manipular y procesar colecciones de datos.   </a:t>
            </a:r>
          </a:p>
          <a:p>
            <a:r>
              <a:rPr lang="es-ES" sz="1600" b="1" dirty="0"/>
              <a:t>Características: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/>
              <a:t>Secuencia de operaciones</a:t>
            </a:r>
            <a:r>
              <a:rPr lang="es-ES" sz="1600" dirty="0"/>
              <a:t>: Los </a:t>
            </a:r>
            <a:r>
              <a:rPr lang="es-ES" sz="1600" dirty="0" err="1"/>
              <a:t>Streams</a:t>
            </a:r>
            <a:r>
              <a:rPr lang="es-ES" sz="1600" dirty="0"/>
              <a:t> permiten construir una secuencia de operaciones que se aplican secuencialmente a los elementos de una colección. Esto facilita la creación de procesos de transformación y filtrado sin la necesidad de bucles explícitos.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/>
              <a:t>Operaciones intermedias y terminales</a:t>
            </a:r>
            <a:r>
              <a:rPr lang="es-ES" sz="1600" dirty="0"/>
              <a:t>: Las operaciones en un </a:t>
            </a:r>
            <a:r>
              <a:rPr lang="es-ES" sz="1600" dirty="0" err="1"/>
              <a:t>Stream</a:t>
            </a:r>
            <a:r>
              <a:rPr lang="es-ES" sz="1600" dirty="0"/>
              <a:t> se dividen en dos categorías: operaciones intermedias y operaciones terminales.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/>
              <a:t>Las operaciones intermedias, como </a:t>
            </a:r>
            <a:r>
              <a:rPr lang="es-ES" sz="1600" dirty="0" err="1"/>
              <a:t>filter</a:t>
            </a:r>
            <a:r>
              <a:rPr lang="es-ES" sz="1600" dirty="0"/>
              <a:t>, </a:t>
            </a:r>
            <a:r>
              <a:rPr lang="es-ES" sz="1600" dirty="0" err="1"/>
              <a:t>map</a:t>
            </a:r>
            <a:r>
              <a:rPr lang="es-ES" sz="1600" dirty="0"/>
              <a:t> y </a:t>
            </a:r>
            <a:r>
              <a:rPr lang="es-ES" sz="1600" dirty="0" err="1"/>
              <a:t>sorted</a:t>
            </a:r>
            <a:r>
              <a:rPr lang="es-ES" sz="1600" dirty="0"/>
              <a:t>, crean un nuevo </a:t>
            </a:r>
            <a:r>
              <a:rPr lang="es-ES" sz="1600" dirty="0" err="1"/>
              <a:t>Stream</a:t>
            </a:r>
            <a:r>
              <a:rPr lang="es-ES" sz="1600" dirty="0"/>
              <a:t> y pueden encadenarse.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/>
              <a:t>Las operaciones terminales, como </a:t>
            </a:r>
            <a:r>
              <a:rPr lang="es-ES" sz="1600" dirty="0" err="1"/>
              <a:t>forEach</a:t>
            </a:r>
            <a:r>
              <a:rPr lang="es-ES" sz="1600" dirty="0"/>
              <a:t>, </a:t>
            </a:r>
            <a:r>
              <a:rPr lang="es-ES" sz="1600" dirty="0" err="1"/>
              <a:t>collect</a:t>
            </a:r>
            <a:r>
              <a:rPr lang="es-ES" sz="1600" dirty="0"/>
              <a:t> y </a:t>
            </a:r>
            <a:r>
              <a:rPr lang="es-ES" sz="1600" dirty="0" err="1"/>
              <a:t>count</a:t>
            </a:r>
            <a:r>
              <a:rPr lang="es-ES" sz="1600" dirty="0"/>
              <a:t>, cierran el </a:t>
            </a:r>
            <a:r>
              <a:rPr lang="es-ES" sz="1600" dirty="0" err="1"/>
              <a:t>Stream</a:t>
            </a:r>
            <a:r>
              <a:rPr lang="es-ES" sz="1600" dirty="0"/>
              <a:t> y generan un resultado.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 err="1"/>
              <a:t>Lazy</a:t>
            </a:r>
            <a:r>
              <a:rPr lang="es-ES" sz="1600" b="1" dirty="0"/>
              <a:t> </a:t>
            </a:r>
            <a:r>
              <a:rPr lang="es-ES" sz="1600" b="1" dirty="0" err="1"/>
              <a:t>Evaluation</a:t>
            </a:r>
            <a:r>
              <a:rPr lang="es-ES" sz="1600" dirty="0"/>
              <a:t>: Los </a:t>
            </a:r>
            <a:r>
              <a:rPr lang="es-ES" sz="1600" dirty="0" err="1"/>
              <a:t>Streams</a:t>
            </a:r>
            <a:r>
              <a:rPr lang="es-ES" sz="1600" dirty="0"/>
              <a:t> utilizan evaluación diferida (</a:t>
            </a:r>
            <a:r>
              <a:rPr lang="es-ES" sz="1600" dirty="0" err="1"/>
              <a:t>lazy</a:t>
            </a:r>
            <a:r>
              <a:rPr lang="es-ES" sz="1600" dirty="0"/>
              <a:t> </a:t>
            </a:r>
            <a:r>
              <a:rPr lang="es-ES" sz="1600" dirty="0" err="1"/>
              <a:t>evaluation</a:t>
            </a:r>
            <a:r>
              <a:rPr lang="es-ES" sz="1600" dirty="0"/>
              <a:t>). Esto significa que las operaciones no se ejecutan hasta que se invoca una operación terminal. Esto permite la optimización y evita el procesamiento innecesario de datos.</a:t>
            </a:r>
            <a:endParaRPr lang="es-ES" sz="1200" dirty="0"/>
          </a:p>
          <a:p>
            <a:r>
              <a:rPr lang="es-ES" sz="1600" b="1" dirty="0"/>
              <a:t>Métodos comunes de los </a:t>
            </a:r>
            <a:r>
              <a:rPr lang="es-ES" sz="1600" b="1" dirty="0" err="1"/>
              <a:t>Streams</a:t>
            </a:r>
            <a:r>
              <a:rPr lang="es-ES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filter</a:t>
            </a:r>
            <a:r>
              <a:rPr lang="es-ES" sz="1400" dirty="0"/>
              <a:t>(</a:t>
            </a:r>
            <a:r>
              <a:rPr lang="es-ES" sz="1400" dirty="0" err="1"/>
              <a:t>Predicate</a:t>
            </a:r>
            <a:r>
              <a:rPr lang="es-ES" sz="1400" dirty="0"/>
              <a:t>&lt;T&gt; </a:t>
            </a:r>
            <a:r>
              <a:rPr lang="es-ES" sz="1400" dirty="0" err="1"/>
              <a:t>predicate</a:t>
            </a:r>
            <a:r>
              <a:rPr lang="es-ES" sz="1400" dirty="0"/>
              <a:t>): Filtra los elementos del </a:t>
            </a:r>
            <a:r>
              <a:rPr lang="es-ES" sz="1400" dirty="0" err="1"/>
              <a:t>Stream</a:t>
            </a:r>
            <a:r>
              <a:rPr lang="es-ES" sz="1400" dirty="0"/>
              <a:t> según una condición dada.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map</a:t>
            </a:r>
            <a:r>
              <a:rPr lang="es-ES" sz="1400" dirty="0"/>
              <a:t>(</a:t>
            </a:r>
            <a:r>
              <a:rPr lang="es-ES" sz="1400" dirty="0" err="1"/>
              <a:t>Function</a:t>
            </a:r>
            <a:r>
              <a:rPr lang="es-ES" sz="1400" dirty="0"/>
              <a:t>&lt;T, R&gt; </a:t>
            </a:r>
            <a:r>
              <a:rPr lang="es-ES" sz="1400" dirty="0" err="1"/>
              <a:t>mapper</a:t>
            </a:r>
            <a:r>
              <a:rPr lang="es-ES" sz="1400" dirty="0"/>
              <a:t>): Transforma cada elemento del </a:t>
            </a:r>
            <a:r>
              <a:rPr lang="es-ES" sz="1400" dirty="0" err="1"/>
              <a:t>Stream</a:t>
            </a:r>
            <a:r>
              <a:rPr lang="es-ES" sz="1400" dirty="0"/>
              <a:t> utilizando una función dada.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sorted</a:t>
            </a:r>
            <a:r>
              <a:rPr lang="es-ES" sz="1400" dirty="0"/>
              <a:t>() y </a:t>
            </a:r>
            <a:r>
              <a:rPr lang="es-ES" sz="1400" dirty="0" err="1"/>
              <a:t>sorted</a:t>
            </a:r>
            <a:r>
              <a:rPr lang="es-ES" sz="1400" dirty="0"/>
              <a:t>(</a:t>
            </a:r>
            <a:r>
              <a:rPr lang="es-ES" sz="1400" dirty="0" err="1"/>
              <a:t>Comparator</a:t>
            </a:r>
            <a:r>
              <a:rPr lang="es-ES" sz="1400" dirty="0"/>
              <a:t>&lt;T&gt; </a:t>
            </a:r>
            <a:r>
              <a:rPr lang="es-ES" sz="1400" dirty="0" err="1"/>
              <a:t>comparator</a:t>
            </a:r>
            <a:r>
              <a:rPr lang="es-ES" sz="1400" dirty="0"/>
              <a:t>): Ordena los elementos del </a:t>
            </a:r>
            <a:r>
              <a:rPr lang="es-ES" sz="1400" dirty="0" err="1"/>
              <a:t>Stream</a:t>
            </a:r>
            <a:r>
              <a:rPr lang="es-ES" sz="1400" dirty="0"/>
              <a:t> de forma natural o utilizando un comparador personalizado.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distinct</a:t>
            </a:r>
            <a:r>
              <a:rPr lang="es-ES" sz="1400" dirty="0"/>
              <a:t>(): Elimina los elementos duplicados en el </a:t>
            </a:r>
            <a:r>
              <a:rPr lang="es-ES" sz="1400" dirty="0" err="1"/>
              <a:t>Stream</a:t>
            </a:r>
            <a:r>
              <a:rPr lang="es-E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limit</a:t>
            </a:r>
            <a:r>
              <a:rPr lang="es-ES" sz="1400" dirty="0"/>
              <a:t>(</a:t>
            </a:r>
            <a:r>
              <a:rPr lang="es-ES" sz="1400" dirty="0" err="1"/>
              <a:t>long</a:t>
            </a:r>
            <a:r>
              <a:rPr lang="es-ES" sz="1400" dirty="0"/>
              <a:t> </a:t>
            </a:r>
            <a:r>
              <a:rPr lang="es-ES" sz="1400" dirty="0" err="1"/>
              <a:t>maxSize</a:t>
            </a:r>
            <a:r>
              <a:rPr lang="es-ES" sz="1400" dirty="0"/>
              <a:t>) y </a:t>
            </a:r>
            <a:r>
              <a:rPr lang="es-ES" sz="1400" dirty="0" err="1"/>
              <a:t>skip</a:t>
            </a:r>
            <a:r>
              <a:rPr lang="es-ES" sz="1400" dirty="0"/>
              <a:t>(</a:t>
            </a:r>
            <a:r>
              <a:rPr lang="es-ES" sz="1400" dirty="0" err="1"/>
              <a:t>long</a:t>
            </a:r>
            <a:r>
              <a:rPr lang="es-ES" sz="1400" dirty="0"/>
              <a:t> n): </a:t>
            </a:r>
            <a:r>
              <a:rPr lang="es-ES" sz="1400" dirty="0" err="1"/>
              <a:t>limit</a:t>
            </a:r>
            <a:r>
              <a:rPr lang="es-ES" sz="1400" dirty="0"/>
              <a:t> toma los primeros </a:t>
            </a:r>
            <a:r>
              <a:rPr lang="es-ES" sz="1400" dirty="0" err="1"/>
              <a:t>maxSize</a:t>
            </a:r>
            <a:r>
              <a:rPr lang="es-ES" sz="1400" dirty="0"/>
              <a:t> elementos y </a:t>
            </a:r>
            <a:r>
              <a:rPr lang="es-ES" sz="1400" dirty="0" err="1"/>
              <a:t>skip</a:t>
            </a:r>
            <a:r>
              <a:rPr lang="es-ES" sz="1400" dirty="0"/>
              <a:t> omite los primeros n elementos en el </a:t>
            </a:r>
            <a:r>
              <a:rPr lang="es-ES" sz="1400" dirty="0" err="1"/>
              <a:t>Stream</a:t>
            </a:r>
            <a:r>
              <a:rPr lang="es-E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forEach</a:t>
            </a:r>
            <a:r>
              <a:rPr lang="es-ES" sz="1400" dirty="0"/>
              <a:t>(</a:t>
            </a:r>
            <a:r>
              <a:rPr lang="es-ES" sz="1400" dirty="0" err="1"/>
              <a:t>Consumer</a:t>
            </a:r>
            <a:r>
              <a:rPr lang="es-ES" sz="1400" dirty="0"/>
              <a:t>&lt;T&gt; </a:t>
            </a:r>
            <a:r>
              <a:rPr lang="es-ES" sz="1400" dirty="0" err="1"/>
              <a:t>action</a:t>
            </a:r>
            <a:r>
              <a:rPr lang="es-ES" sz="1400" dirty="0"/>
              <a:t>): Realiza una acción en cada elemento del </a:t>
            </a:r>
            <a:r>
              <a:rPr lang="es-ES" sz="1400" dirty="0" err="1"/>
              <a:t>Stream</a:t>
            </a:r>
            <a:r>
              <a:rPr lang="es-E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collect</a:t>
            </a:r>
            <a:r>
              <a:rPr lang="es-ES" sz="1400" dirty="0"/>
              <a:t>(</a:t>
            </a:r>
            <a:r>
              <a:rPr lang="es-ES" sz="1400" dirty="0" err="1"/>
              <a:t>Collector</a:t>
            </a:r>
            <a:r>
              <a:rPr lang="es-ES" sz="1400" dirty="0"/>
              <a:t>&lt;T, A, R&gt; </a:t>
            </a:r>
            <a:r>
              <a:rPr lang="es-ES" sz="1400" dirty="0" err="1"/>
              <a:t>collector</a:t>
            </a:r>
            <a:r>
              <a:rPr lang="es-ES" sz="1400" dirty="0"/>
              <a:t>): Recolecta los elementos del </a:t>
            </a:r>
            <a:r>
              <a:rPr lang="es-ES" sz="1400" dirty="0" err="1"/>
              <a:t>Stream</a:t>
            </a:r>
            <a:r>
              <a:rPr lang="es-ES" sz="1400" dirty="0"/>
              <a:t> en una colección  utilizando un colector proporcionado.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reduce(T </a:t>
            </a:r>
            <a:r>
              <a:rPr lang="es-ES" sz="1400" dirty="0" err="1"/>
              <a:t>identity</a:t>
            </a:r>
            <a:r>
              <a:rPr lang="es-ES" sz="1400" dirty="0"/>
              <a:t>, </a:t>
            </a:r>
            <a:r>
              <a:rPr lang="es-ES" sz="1400" dirty="0" err="1"/>
              <a:t>BinaryOperator</a:t>
            </a:r>
            <a:r>
              <a:rPr lang="es-ES" sz="1400" dirty="0"/>
              <a:t>&lt;T&gt; </a:t>
            </a:r>
            <a:r>
              <a:rPr lang="es-ES" sz="1400" dirty="0" err="1"/>
              <a:t>accumulator</a:t>
            </a:r>
            <a:r>
              <a:rPr lang="es-ES" sz="1400" dirty="0"/>
              <a:t>): Realiza una operación de reducción en los elementos del </a:t>
            </a:r>
            <a:r>
              <a:rPr lang="es-ES" sz="1400" dirty="0" err="1"/>
              <a:t>Stream</a:t>
            </a:r>
            <a:r>
              <a:rPr lang="es-ES" sz="1400" dirty="0"/>
              <a:t> utilizando un acumulador y un valor de identidad inicial.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anyMatch</a:t>
            </a:r>
            <a:r>
              <a:rPr lang="es-ES" sz="1400" dirty="0"/>
              <a:t>(</a:t>
            </a:r>
            <a:r>
              <a:rPr lang="es-ES" sz="1400" dirty="0" err="1"/>
              <a:t>Predicate</a:t>
            </a:r>
            <a:r>
              <a:rPr lang="es-ES" sz="1400" dirty="0"/>
              <a:t>&lt;T&gt; </a:t>
            </a:r>
            <a:r>
              <a:rPr lang="es-ES" sz="1400" dirty="0" err="1"/>
              <a:t>predicate</a:t>
            </a:r>
            <a:r>
              <a:rPr lang="es-ES" sz="1400" dirty="0"/>
              <a:t>) y </a:t>
            </a:r>
            <a:r>
              <a:rPr lang="es-ES" sz="1400" dirty="0" err="1"/>
              <a:t>allMatch</a:t>
            </a:r>
            <a:r>
              <a:rPr lang="es-ES" sz="1400" dirty="0"/>
              <a:t>(</a:t>
            </a:r>
            <a:r>
              <a:rPr lang="es-ES" sz="1400" dirty="0" err="1"/>
              <a:t>Predicate</a:t>
            </a:r>
            <a:r>
              <a:rPr lang="es-ES" sz="1400" dirty="0"/>
              <a:t>&lt;T&gt; </a:t>
            </a:r>
            <a:r>
              <a:rPr lang="es-ES" sz="1400" dirty="0" err="1"/>
              <a:t>predicate</a:t>
            </a:r>
            <a:r>
              <a:rPr lang="es-ES" sz="1400" dirty="0"/>
              <a:t>) y </a:t>
            </a:r>
            <a:r>
              <a:rPr lang="es-ES" sz="1400" dirty="0" err="1"/>
              <a:t>noneMatch</a:t>
            </a:r>
            <a:r>
              <a:rPr lang="es-ES" sz="1400" dirty="0"/>
              <a:t>(</a:t>
            </a:r>
            <a:r>
              <a:rPr lang="es-ES" sz="1400" dirty="0" err="1"/>
              <a:t>Predicate</a:t>
            </a:r>
            <a:r>
              <a:rPr lang="es-ES" sz="1400" dirty="0"/>
              <a:t>&lt;T&gt; </a:t>
            </a:r>
            <a:r>
              <a:rPr lang="es-ES" sz="1400" dirty="0" err="1"/>
              <a:t>predicate</a:t>
            </a:r>
            <a:r>
              <a:rPr lang="es-ES" sz="1400" dirty="0"/>
              <a:t>): Verifica si algún, todos o ningún elemento del </a:t>
            </a:r>
            <a:r>
              <a:rPr lang="es-ES" sz="1400" dirty="0" err="1"/>
              <a:t>Stream</a:t>
            </a:r>
            <a:r>
              <a:rPr lang="es-ES" sz="1400" dirty="0"/>
              <a:t> cumple con la condición dada.</a:t>
            </a:r>
          </a:p>
        </p:txBody>
      </p:sp>
    </p:spTree>
    <p:extLst>
      <p:ext uri="{BB962C8B-B14F-4D97-AF65-F5344CB8AC3E}">
        <p14:creationId xmlns:p14="http://schemas.microsoft.com/office/powerpoint/2010/main" val="50629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2A603-3281-313B-E9D3-942D2EA7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API </a:t>
            </a:r>
            <a:r>
              <a:rPr lang="es-ES" dirty="0" err="1"/>
              <a:t>Stream</a:t>
            </a:r>
            <a:r>
              <a:rPr lang="es-ES" dirty="0"/>
              <a:t>  vs Flujos E/S (</a:t>
            </a:r>
            <a:r>
              <a:rPr lang="es-ES" dirty="0" err="1"/>
              <a:t>Stream</a:t>
            </a:r>
            <a:r>
              <a:rPr lang="es-ES" dirty="0"/>
              <a:t> E/S)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A940B6-67AF-052B-E851-7B77B7D46B45}"/>
              </a:ext>
            </a:extLst>
          </p:cNvPr>
          <p:cNvSpPr txBox="1"/>
          <p:nvPr/>
        </p:nvSpPr>
        <p:spPr>
          <a:xfrm>
            <a:off x="838200" y="1843276"/>
            <a:ext cx="962361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Los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Streams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de la API de Java y los flujos (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streams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) de Java I/O son dos conceptos diferentes. </a:t>
            </a:r>
          </a:p>
          <a:p>
            <a:pPr algn="l"/>
            <a:endParaRPr lang="es-ES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374151"/>
                </a:solidFill>
                <a:effectLst/>
                <a:latin typeface="Söhne"/>
              </a:rPr>
              <a:t>Streams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 en la API de Java: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Los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Streams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en la API de Java se refieren a una forma de procesar colecciones de datos de manera funcional y eficiente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. 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Estos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Streams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se introdujeron en Java 8 y permiten operaciones como filtrado, mapeo, ordenación y reducción en colecciones de datos. Son una herramienta poderosa para escribir código más conciso y legible.</a:t>
            </a:r>
          </a:p>
          <a:p>
            <a:pPr algn="l">
              <a:buFont typeface="+mj-lt"/>
              <a:buAutoNum type="arabicPeriod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Flujos (</a:t>
            </a:r>
            <a:r>
              <a:rPr lang="es-ES" b="1" i="0" dirty="0" err="1">
                <a:solidFill>
                  <a:srgbClr val="374151"/>
                </a:solidFill>
                <a:effectLst/>
                <a:latin typeface="Söhne"/>
              </a:rPr>
              <a:t>Streams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) en Java I/O: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Los flujos de Java I/O se refieren a la forma en que Java maneja la entrada y salida de datos desde y hacia fuentes externas, como archivos o redes. Los flujos de Java I/O son una parte fundamental de la programación de manipulación de archivos y comunicación con dispositivos y recursos externos.</a:t>
            </a:r>
          </a:p>
          <a:p>
            <a:pPr algn="l">
              <a:buFont typeface="+mj-lt"/>
              <a:buAutoNum type="arabicPeriod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En resumen, los dos conceptos son diferentes:</a:t>
            </a:r>
          </a:p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Los </a:t>
            </a:r>
            <a:r>
              <a:rPr lang="es-ES" b="1" i="0" dirty="0" err="1">
                <a:solidFill>
                  <a:srgbClr val="374151"/>
                </a:solidFill>
                <a:effectLst/>
                <a:latin typeface="Söhne"/>
              </a:rPr>
              <a:t>Streams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 en la API de Java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son una forma funcional de procesar colecciones de datos en Java, introducida en Java 8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; mientras en l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os 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flujos de Java I/O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son una forma de gestionar la entrada y salida de datos desde y hacia fuentes externas, como archivos o redes, en la programación de manipulación de archivos y comunicación.</a:t>
            </a:r>
          </a:p>
        </p:txBody>
      </p:sp>
    </p:spTree>
    <p:extLst>
      <p:ext uri="{BB962C8B-B14F-4D97-AF65-F5344CB8AC3E}">
        <p14:creationId xmlns:p14="http://schemas.microsoft.com/office/powerpoint/2010/main" val="10165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AD977-F838-101F-BFDB-5C5A9E2E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r>
              <a:rPr lang="es-ES" dirty="0"/>
              <a:t>Interfaces </a:t>
            </a:r>
            <a:r>
              <a:rPr lang="es-ES" dirty="0" err="1"/>
              <a:t>Predicate</a:t>
            </a:r>
            <a:r>
              <a:rPr lang="es-ES" dirty="0"/>
              <a:t> y </a:t>
            </a:r>
            <a:r>
              <a:rPr lang="es-ES" dirty="0" err="1"/>
              <a:t>Consumer</a:t>
            </a:r>
            <a:endParaRPr lang="es-E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CAF98A5-25DF-AEC2-4F69-FE4729564C2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75764" y="1398784"/>
            <a:ext cx="8789894" cy="2339617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Predicate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utiliza para definir condiciones que se aplican a los elementos de un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determinan si un elemento cumple cierta condición.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utiliza para realizar acciones en los elementos de un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imprimirlos o aplicar algún procesamiento.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Ambas interfaces son parte de las bases de la programación funcional en Java y son fundamentales en la manipulación de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filtrar y procesar datos de manera eficiente y declarativa.</a:t>
            </a:r>
          </a:p>
        </p:txBody>
      </p:sp>
    </p:spTree>
    <p:extLst>
      <p:ext uri="{BB962C8B-B14F-4D97-AF65-F5344CB8AC3E}">
        <p14:creationId xmlns:p14="http://schemas.microsoft.com/office/powerpoint/2010/main" val="3204829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17962</TotalTime>
  <Words>1181</Words>
  <Application>Microsoft Office PowerPoint</Application>
  <PresentationFormat>Panorámica</PresentationFormat>
  <Paragraphs>63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Tema de Office</vt:lpstr>
      <vt:lpstr>API Stream</vt:lpstr>
      <vt:lpstr>Características clave de los Streams: </vt:lpstr>
      <vt:lpstr>Ejemplos</vt:lpstr>
      <vt:lpstr>API Stream</vt:lpstr>
      <vt:lpstr>API Stream  vs Flujos E/S (Stream E/S)</vt:lpstr>
      <vt:lpstr>Interfaces Predicate y Consumer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Stream</dc:title>
  <dc:creator>BAUTISTA RAMÍREZ AMARO</dc:creator>
  <cp:lastModifiedBy>Bautista Ramírez Amaro</cp:lastModifiedBy>
  <cp:revision>2</cp:revision>
  <dcterms:created xsi:type="dcterms:W3CDTF">2023-08-31T10:42:53Z</dcterms:created>
  <dcterms:modified xsi:type="dcterms:W3CDTF">2024-07-30T17:23:49Z</dcterms:modified>
</cp:coreProperties>
</file>