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6" r:id="rId5"/>
    <p:sldId id="259" r:id="rId6"/>
    <p:sldId id="262" r:id="rId7"/>
    <p:sldId id="264" r:id="rId8"/>
    <p:sldId id="267" r:id="rId9"/>
    <p:sldId id="268" r:id="rId10"/>
    <p:sldId id="260"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E6DC3-2335-45B1-B9A5-6879D10D3146}" v="1402" dt="2025-05-02T09:55:38.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56" d="100"/>
          <a:sy n="56" d="100"/>
        </p:scale>
        <p:origin x="1000" y="44"/>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nus Rabben Bautz-Holter" userId="db22932b-4f39-4bed-aec1-22a662119d71" providerId="ADAL" clId="{29BE6DC3-2335-45B1-B9A5-6879D10D3146}"/>
    <pc:docChg chg="undo custSel addSld delSld modSld sldOrd modMainMaster">
      <pc:chgData name="Magnus Rabben Bautz-Holter" userId="db22932b-4f39-4bed-aec1-22a662119d71" providerId="ADAL" clId="{29BE6DC3-2335-45B1-B9A5-6879D10D3146}" dt="2025-05-02T09:55:38.694" v="14375" actId="20577"/>
      <pc:docMkLst>
        <pc:docMk/>
      </pc:docMkLst>
      <pc:sldChg chg="addSp delSp modSp mod">
        <pc:chgData name="Magnus Rabben Bautz-Holter" userId="db22932b-4f39-4bed-aec1-22a662119d71" providerId="ADAL" clId="{29BE6DC3-2335-45B1-B9A5-6879D10D3146}" dt="2025-05-02T08:47:31.041" v="14299" actId="20577"/>
        <pc:sldMkLst>
          <pc:docMk/>
          <pc:sldMk cId="42959303" sldId="257"/>
        </pc:sldMkLst>
        <pc:spChg chg="mod">
          <ac:chgData name="Magnus Rabben Bautz-Holter" userId="db22932b-4f39-4bed-aec1-22a662119d71" providerId="ADAL" clId="{29BE6DC3-2335-45B1-B9A5-6879D10D3146}" dt="2025-04-17T08:52:24.121" v="2487" actId="948"/>
          <ac:spMkLst>
            <pc:docMk/>
            <pc:sldMk cId="42959303" sldId="257"/>
            <ac:spMk id="2" creationId="{DAD3AA16-6295-7A63-01CD-A54A284E983E}"/>
          </ac:spMkLst>
        </pc:spChg>
        <pc:spChg chg="mod">
          <ac:chgData name="Magnus Rabben Bautz-Holter" userId="db22932b-4f39-4bed-aec1-22a662119d71" providerId="ADAL" clId="{29BE6DC3-2335-45B1-B9A5-6879D10D3146}" dt="2025-04-17T09:25:03.195" v="2660" actId="20577"/>
          <ac:spMkLst>
            <pc:docMk/>
            <pc:sldMk cId="42959303" sldId="257"/>
            <ac:spMk id="3" creationId="{42636467-1ABE-7D3E-8C6B-E945BCE6C5BB}"/>
          </ac:spMkLst>
        </pc:spChg>
        <pc:spChg chg="add mod">
          <ac:chgData name="Magnus Rabben Bautz-Holter" userId="db22932b-4f39-4bed-aec1-22a662119d71" providerId="ADAL" clId="{29BE6DC3-2335-45B1-B9A5-6879D10D3146}" dt="2025-04-23T00:11:31.369" v="13608" actId="20577"/>
          <ac:spMkLst>
            <pc:docMk/>
            <pc:sldMk cId="42959303" sldId="257"/>
            <ac:spMk id="5" creationId="{E20DA299-53CA-EC5D-AE30-42AE97C34222}"/>
          </ac:spMkLst>
        </pc:spChg>
        <pc:spChg chg="add mod">
          <ac:chgData name="Magnus Rabben Bautz-Holter" userId="db22932b-4f39-4bed-aec1-22a662119d71" providerId="ADAL" clId="{29BE6DC3-2335-45B1-B9A5-6879D10D3146}" dt="2025-04-23T00:04:22.915" v="12933" actId="20577"/>
          <ac:spMkLst>
            <pc:docMk/>
            <pc:sldMk cId="42959303" sldId="257"/>
            <ac:spMk id="6" creationId="{AE6EC55D-F133-9523-2BC3-1B406CA98022}"/>
          </ac:spMkLst>
        </pc:spChg>
        <pc:spChg chg="add mod">
          <ac:chgData name="Magnus Rabben Bautz-Holter" userId="db22932b-4f39-4bed-aec1-22a662119d71" providerId="ADAL" clId="{29BE6DC3-2335-45B1-B9A5-6879D10D3146}" dt="2025-04-23T00:12:27.739" v="13657" actId="20577"/>
          <ac:spMkLst>
            <pc:docMk/>
            <pc:sldMk cId="42959303" sldId="257"/>
            <ac:spMk id="7" creationId="{C59B9458-F493-1972-7B62-DC062CFCF862}"/>
          </ac:spMkLst>
        </pc:spChg>
        <pc:spChg chg="add mod">
          <ac:chgData name="Magnus Rabben Bautz-Holter" userId="db22932b-4f39-4bed-aec1-22a662119d71" providerId="ADAL" clId="{29BE6DC3-2335-45B1-B9A5-6879D10D3146}" dt="2025-05-02T08:47:31.041" v="14299" actId="20577"/>
          <ac:spMkLst>
            <pc:docMk/>
            <pc:sldMk cId="42959303" sldId="257"/>
            <ac:spMk id="8" creationId="{9C944060-1B02-147A-6099-45264AD1840B}"/>
          </ac:spMkLst>
        </pc:spChg>
        <pc:spChg chg="add mod">
          <ac:chgData name="Magnus Rabben Bautz-Holter" userId="db22932b-4f39-4bed-aec1-22a662119d71" providerId="ADAL" clId="{29BE6DC3-2335-45B1-B9A5-6879D10D3146}" dt="2025-04-23T00:09:42.495" v="13491" actId="1036"/>
          <ac:spMkLst>
            <pc:docMk/>
            <pc:sldMk cId="42959303" sldId="257"/>
            <ac:spMk id="9" creationId="{A65972A5-F424-6BDB-EDFB-FFBEAA898FDA}"/>
          </ac:spMkLst>
        </pc:spChg>
        <pc:spChg chg="mod">
          <ac:chgData name="Magnus Rabben Bautz-Holter" userId="db22932b-4f39-4bed-aec1-22a662119d71" providerId="ADAL" clId="{29BE6DC3-2335-45B1-B9A5-6879D10D3146}" dt="2025-04-17T08:37:42.171" v="265" actId="12789"/>
          <ac:spMkLst>
            <pc:docMk/>
            <pc:sldMk cId="42959303" sldId="257"/>
            <ac:spMk id="20" creationId="{AC124B91-0382-7835-6197-54E19C2F2DC6}"/>
          </ac:spMkLst>
        </pc:spChg>
        <pc:spChg chg="mod">
          <ac:chgData name="Magnus Rabben Bautz-Holter" userId="db22932b-4f39-4bed-aec1-22a662119d71" providerId="ADAL" clId="{29BE6DC3-2335-45B1-B9A5-6879D10D3146}" dt="2025-05-02T08:37:29.569" v="14203" actId="1038"/>
          <ac:spMkLst>
            <pc:docMk/>
            <pc:sldMk cId="42959303" sldId="257"/>
            <ac:spMk id="24" creationId="{7ECB8239-AAE6-33A6-0C34-2A6F87E00227}"/>
          </ac:spMkLst>
        </pc:spChg>
        <pc:spChg chg="mod">
          <ac:chgData name="Magnus Rabben Bautz-Holter" userId="db22932b-4f39-4bed-aec1-22a662119d71" providerId="ADAL" clId="{29BE6DC3-2335-45B1-B9A5-6879D10D3146}" dt="2025-04-17T08:37:42.171" v="265" actId="12789"/>
          <ac:spMkLst>
            <pc:docMk/>
            <pc:sldMk cId="42959303" sldId="257"/>
            <ac:spMk id="25" creationId="{21561BE1-DAB9-D1EA-FDA6-8354E5F3A377}"/>
          </ac:spMkLst>
        </pc:spChg>
        <pc:spChg chg="mod">
          <ac:chgData name="Magnus Rabben Bautz-Holter" userId="db22932b-4f39-4bed-aec1-22a662119d71" providerId="ADAL" clId="{29BE6DC3-2335-45B1-B9A5-6879D10D3146}" dt="2025-04-22T23:57:01.447" v="12571" actId="12788"/>
          <ac:spMkLst>
            <pc:docMk/>
            <pc:sldMk cId="42959303" sldId="257"/>
            <ac:spMk id="26" creationId="{85598D24-AC38-DBBA-3517-88A045EB9B92}"/>
          </ac:spMkLst>
        </pc:spChg>
        <pc:spChg chg="mod">
          <ac:chgData name="Magnus Rabben Bautz-Holter" userId="db22932b-4f39-4bed-aec1-22a662119d71" providerId="ADAL" clId="{29BE6DC3-2335-45B1-B9A5-6879D10D3146}" dt="2025-04-17T08:37:42.171" v="265" actId="12789"/>
          <ac:spMkLst>
            <pc:docMk/>
            <pc:sldMk cId="42959303" sldId="257"/>
            <ac:spMk id="27" creationId="{5805E496-D38E-0D19-D3A3-2CE47DB42A7A}"/>
          </ac:spMkLst>
        </pc:spChg>
        <pc:spChg chg="add mod">
          <ac:chgData name="Magnus Rabben Bautz-Holter" userId="db22932b-4f39-4bed-aec1-22a662119d71" providerId="ADAL" clId="{29BE6DC3-2335-45B1-B9A5-6879D10D3146}" dt="2025-04-17T08:37:54.892" v="274" actId="14100"/>
          <ac:spMkLst>
            <pc:docMk/>
            <pc:sldMk cId="42959303" sldId="257"/>
            <ac:spMk id="30" creationId="{393F18FF-1978-436A-DAA8-68F5B42BE287}"/>
          </ac:spMkLst>
        </pc:spChg>
        <pc:spChg chg="add mod">
          <ac:chgData name="Magnus Rabben Bautz-Holter" userId="db22932b-4f39-4bed-aec1-22a662119d71" providerId="ADAL" clId="{29BE6DC3-2335-45B1-B9A5-6879D10D3146}" dt="2025-04-17T08:37:54.892" v="274" actId="14100"/>
          <ac:spMkLst>
            <pc:docMk/>
            <pc:sldMk cId="42959303" sldId="257"/>
            <ac:spMk id="31" creationId="{680216A0-3FC8-A835-6021-26F0CEFF6779}"/>
          </ac:spMkLst>
        </pc:spChg>
        <pc:spChg chg="add mod">
          <ac:chgData name="Magnus Rabben Bautz-Holter" userId="db22932b-4f39-4bed-aec1-22a662119d71" providerId="ADAL" clId="{29BE6DC3-2335-45B1-B9A5-6879D10D3146}" dt="2025-04-17T08:37:54.892" v="274" actId="14100"/>
          <ac:spMkLst>
            <pc:docMk/>
            <pc:sldMk cId="42959303" sldId="257"/>
            <ac:spMk id="32" creationId="{22847FBF-C3EB-243E-9617-6E2CB7F62149}"/>
          </ac:spMkLst>
        </pc:spChg>
        <pc:graphicFrameChg chg="mod">
          <ac:chgData name="Magnus Rabben Bautz-Holter" userId="db22932b-4f39-4bed-aec1-22a662119d71" providerId="ADAL" clId="{29BE6DC3-2335-45B1-B9A5-6879D10D3146}" dt="2025-04-17T08:52:24.183" v="2518"/>
          <ac:graphicFrameMkLst>
            <pc:docMk/>
            <pc:sldMk cId="42959303" sldId="257"/>
            <ac:graphicFrameMk id="4" creationId="{05C71876-58D0-78A7-BB3C-0BD05FA64429}"/>
          </ac:graphicFrameMkLst>
        </pc:graphicFrameChg>
      </pc:sldChg>
      <pc:sldChg chg="addSp delSp modSp add mod">
        <pc:chgData name="Magnus Rabben Bautz-Holter" userId="db22932b-4f39-4bed-aec1-22a662119d71" providerId="ADAL" clId="{29BE6DC3-2335-45B1-B9A5-6879D10D3146}" dt="2025-05-02T08:44:58.198" v="14284"/>
        <pc:sldMkLst>
          <pc:docMk/>
          <pc:sldMk cId="2088811925" sldId="258"/>
        </pc:sldMkLst>
        <pc:spChg chg="mod">
          <ac:chgData name="Magnus Rabben Bautz-Holter" userId="db22932b-4f39-4bed-aec1-22a662119d71" providerId="ADAL" clId="{29BE6DC3-2335-45B1-B9A5-6879D10D3146}" dt="2025-05-02T08:44:58.145" v="14260" actId="948"/>
          <ac:spMkLst>
            <pc:docMk/>
            <pc:sldMk cId="2088811925" sldId="258"/>
            <ac:spMk id="2" creationId="{0C6EA99F-DBF1-D5E9-B4C7-B06A97EE0065}"/>
          </ac:spMkLst>
        </pc:spChg>
        <pc:spChg chg="add del mod modVis">
          <ac:chgData name="Magnus Rabben Bautz-Holter" userId="db22932b-4f39-4bed-aec1-22a662119d71" providerId="ADAL" clId="{29BE6DC3-2335-45B1-B9A5-6879D10D3146}" dt="2025-05-02T08:44:56.342" v="14228"/>
          <ac:spMkLst>
            <pc:docMk/>
            <pc:sldMk cId="2088811925" sldId="258"/>
            <ac:spMk id="3" creationId="{942BAE2F-A5AC-593B-8185-E976BAE76884}"/>
          </ac:spMkLst>
        </pc:spChg>
        <pc:spChg chg="add del mod modVis">
          <ac:chgData name="Magnus Rabben Bautz-Holter" userId="db22932b-4f39-4bed-aec1-22a662119d71" providerId="ADAL" clId="{29BE6DC3-2335-45B1-B9A5-6879D10D3146}" dt="2025-05-02T08:44:57.241" v="14256"/>
          <ac:spMkLst>
            <pc:docMk/>
            <pc:sldMk cId="2088811925" sldId="258"/>
            <ac:spMk id="5" creationId="{35CEF127-DF63-E553-C960-749C5572FA06}"/>
          </ac:spMkLst>
        </pc:spChg>
        <pc:spChg chg="add del mod modVis">
          <ac:chgData name="Magnus Rabben Bautz-Holter" userId="db22932b-4f39-4bed-aec1-22a662119d71" providerId="ADAL" clId="{29BE6DC3-2335-45B1-B9A5-6879D10D3146}" dt="2025-05-02T08:44:58.196" v="14282"/>
          <ac:spMkLst>
            <pc:docMk/>
            <pc:sldMk cId="2088811925" sldId="258"/>
            <ac:spMk id="6" creationId="{4EB70AB2-FD74-924A-47E7-9C400B4B0E02}"/>
          </ac:spMkLst>
        </pc:spChg>
        <pc:spChg chg="add mod">
          <ac:chgData name="Magnus Rabben Bautz-Holter" userId="db22932b-4f39-4bed-aec1-22a662119d71" providerId="ADAL" clId="{29BE6DC3-2335-45B1-B9A5-6879D10D3146}" dt="2025-04-17T09:39:15.126" v="3410" actId="33524"/>
          <ac:spMkLst>
            <pc:docMk/>
            <pc:sldMk cId="2088811925" sldId="258"/>
            <ac:spMk id="16" creationId="{C39317B7-D266-0E5C-41F8-EAAFC91FF8D7}"/>
          </ac:spMkLst>
        </pc:spChg>
        <pc:spChg chg="add mod">
          <ac:chgData name="Magnus Rabben Bautz-Holter" userId="db22932b-4f39-4bed-aec1-22a662119d71" providerId="ADAL" clId="{29BE6DC3-2335-45B1-B9A5-6879D10D3146}" dt="2025-04-17T09:25:39.937" v="2666"/>
          <ac:spMkLst>
            <pc:docMk/>
            <pc:sldMk cId="2088811925" sldId="258"/>
            <ac:spMk id="18" creationId="{5AE4C880-F999-EA39-A2E6-7D325EC3AA92}"/>
          </ac:spMkLst>
        </pc:spChg>
        <pc:graphicFrameChg chg="mod">
          <ac:chgData name="Magnus Rabben Bautz-Holter" userId="db22932b-4f39-4bed-aec1-22a662119d71" providerId="ADAL" clId="{29BE6DC3-2335-45B1-B9A5-6879D10D3146}" dt="2025-05-02T08:44:58.198" v="14284"/>
          <ac:graphicFrameMkLst>
            <pc:docMk/>
            <pc:sldMk cId="2088811925" sldId="258"/>
            <ac:graphicFrameMk id="4" creationId="{D732F016-EB62-56E2-A562-1C6C7A2A6A12}"/>
          </ac:graphicFrameMkLst>
        </pc:graphicFrameChg>
      </pc:sldChg>
      <pc:sldChg chg="new del">
        <pc:chgData name="Magnus Rabben Bautz-Holter" userId="db22932b-4f39-4bed-aec1-22a662119d71" providerId="ADAL" clId="{29BE6DC3-2335-45B1-B9A5-6879D10D3146}" dt="2025-04-17T08:33:57.371" v="3" actId="47"/>
        <pc:sldMkLst>
          <pc:docMk/>
          <pc:sldMk cId="3581631211" sldId="258"/>
        </pc:sldMkLst>
      </pc:sldChg>
      <pc:sldChg chg="addSp delSp modSp add mod">
        <pc:chgData name="Magnus Rabben Bautz-Holter" userId="db22932b-4f39-4bed-aec1-22a662119d71" providerId="ADAL" clId="{29BE6DC3-2335-45B1-B9A5-6879D10D3146}" dt="2025-04-23T00:16:59.676" v="13929" actId="20577"/>
        <pc:sldMkLst>
          <pc:docMk/>
          <pc:sldMk cId="3070455392" sldId="259"/>
        </pc:sldMkLst>
        <pc:spChg chg="mod">
          <ac:chgData name="Magnus Rabben Bautz-Holter" userId="db22932b-4f39-4bed-aec1-22a662119d71" providerId="ADAL" clId="{29BE6DC3-2335-45B1-B9A5-6879D10D3146}" dt="2025-04-22T23:48:19.316" v="12198" actId="948"/>
          <ac:spMkLst>
            <pc:docMk/>
            <pc:sldMk cId="3070455392" sldId="259"/>
            <ac:spMk id="2" creationId="{E542AA4B-534B-5F8C-CC65-1CDC4781E7E7}"/>
          </ac:spMkLst>
        </pc:spChg>
        <pc:spChg chg="add mod">
          <ac:chgData name="Magnus Rabben Bautz-Holter" userId="db22932b-4f39-4bed-aec1-22a662119d71" providerId="ADAL" clId="{29BE6DC3-2335-45B1-B9A5-6879D10D3146}" dt="2025-04-17T10:42:23.123" v="5403" actId="12788"/>
          <ac:spMkLst>
            <pc:docMk/>
            <pc:sldMk cId="3070455392" sldId="259"/>
            <ac:spMk id="9" creationId="{7BE23562-A9DD-6571-047A-805C3A3D4AC4}"/>
          </ac:spMkLst>
        </pc:spChg>
        <pc:spChg chg="add mod">
          <ac:chgData name="Magnus Rabben Bautz-Holter" userId="db22932b-4f39-4bed-aec1-22a662119d71" providerId="ADAL" clId="{29BE6DC3-2335-45B1-B9A5-6879D10D3146}" dt="2025-04-17T10:45:15.204" v="5694" actId="552"/>
          <ac:spMkLst>
            <pc:docMk/>
            <pc:sldMk cId="3070455392" sldId="259"/>
            <ac:spMk id="10" creationId="{9F3AAC61-096B-A81A-6284-C4DB887F46D7}"/>
          </ac:spMkLst>
        </pc:spChg>
        <pc:spChg chg="add mod">
          <ac:chgData name="Magnus Rabben Bautz-Holter" userId="db22932b-4f39-4bed-aec1-22a662119d71" providerId="ADAL" clId="{29BE6DC3-2335-45B1-B9A5-6879D10D3146}" dt="2025-04-22T23:54:26.524" v="12375" actId="20577"/>
          <ac:spMkLst>
            <pc:docMk/>
            <pc:sldMk cId="3070455392" sldId="259"/>
            <ac:spMk id="17" creationId="{7A9F59A2-26D1-6E57-BD7B-4A3A4C9B6DA6}"/>
          </ac:spMkLst>
        </pc:spChg>
        <pc:spChg chg="add mod">
          <ac:chgData name="Magnus Rabben Bautz-Holter" userId="db22932b-4f39-4bed-aec1-22a662119d71" providerId="ADAL" clId="{29BE6DC3-2335-45B1-B9A5-6879D10D3146}" dt="2025-04-23T00:16:59.676" v="13929" actId="20577"/>
          <ac:spMkLst>
            <pc:docMk/>
            <pc:sldMk cId="3070455392" sldId="259"/>
            <ac:spMk id="21" creationId="{F55AE77E-5646-1261-A123-3907C57807E5}"/>
          </ac:spMkLst>
        </pc:spChg>
        <pc:graphicFrameChg chg="mod">
          <ac:chgData name="Magnus Rabben Bautz-Holter" userId="db22932b-4f39-4bed-aec1-22a662119d71" providerId="ADAL" clId="{29BE6DC3-2335-45B1-B9A5-6879D10D3146}" dt="2025-04-22T23:48:19.346" v="12222"/>
          <ac:graphicFrameMkLst>
            <pc:docMk/>
            <pc:sldMk cId="3070455392" sldId="259"/>
            <ac:graphicFrameMk id="4" creationId="{A15C83C2-A835-9928-A7E2-9FAA5CCDAF03}"/>
          </ac:graphicFrameMkLst>
        </pc:graphicFrameChg>
      </pc:sldChg>
      <pc:sldChg chg="addSp delSp modSp add mod ord">
        <pc:chgData name="Magnus Rabben Bautz-Holter" userId="db22932b-4f39-4bed-aec1-22a662119d71" providerId="ADAL" clId="{29BE6DC3-2335-45B1-B9A5-6879D10D3146}" dt="2025-04-23T00:24:17.421" v="14193" actId="20577"/>
        <pc:sldMkLst>
          <pc:docMk/>
          <pc:sldMk cId="3196527024" sldId="260"/>
        </pc:sldMkLst>
        <pc:spChg chg="mod">
          <ac:chgData name="Magnus Rabben Bautz-Holter" userId="db22932b-4f39-4bed-aec1-22a662119d71" providerId="ADAL" clId="{29BE6DC3-2335-45B1-B9A5-6879D10D3146}" dt="2025-04-22T23:05:23.737" v="10279" actId="948"/>
          <ac:spMkLst>
            <pc:docMk/>
            <pc:sldMk cId="3196527024" sldId="260"/>
            <ac:spMk id="2" creationId="{628C0197-3748-7C70-FB7D-2B5AD6CCACAF}"/>
          </ac:spMkLst>
        </pc:spChg>
        <pc:spChg chg="add del mod">
          <ac:chgData name="Magnus Rabben Bautz-Holter" userId="db22932b-4f39-4bed-aec1-22a662119d71" providerId="ADAL" clId="{29BE6DC3-2335-45B1-B9A5-6879D10D3146}" dt="2025-04-23T00:23:45.342" v="14167" actId="20577"/>
          <ac:spMkLst>
            <pc:docMk/>
            <pc:sldMk cId="3196527024" sldId="260"/>
            <ac:spMk id="3" creationId="{B49B8924-2B4C-B214-2247-2C654C571751}"/>
          </ac:spMkLst>
        </pc:spChg>
        <pc:spChg chg="add mod">
          <ac:chgData name="Magnus Rabben Bautz-Holter" userId="db22932b-4f39-4bed-aec1-22a662119d71" providerId="ADAL" clId="{29BE6DC3-2335-45B1-B9A5-6879D10D3146}" dt="2025-04-22T23:31:48.373" v="11231" actId="20577"/>
          <ac:spMkLst>
            <pc:docMk/>
            <pc:sldMk cId="3196527024" sldId="260"/>
            <ac:spMk id="5" creationId="{C9A0A73A-054D-792F-BFF6-165654B24E46}"/>
          </ac:spMkLst>
        </pc:spChg>
        <pc:spChg chg="add mod">
          <ac:chgData name="Magnus Rabben Bautz-Holter" userId="db22932b-4f39-4bed-aec1-22a662119d71" providerId="ADAL" clId="{29BE6DC3-2335-45B1-B9A5-6879D10D3146}" dt="2025-04-23T00:24:17.421" v="14193" actId="20577"/>
          <ac:spMkLst>
            <pc:docMk/>
            <pc:sldMk cId="3196527024" sldId="260"/>
            <ac:spMk id="6" creationId="{B4687966-91E9-97A8-49C1-1D8EEDF830CE}"/>
          </ac:spMkLst>
        </pc:spChg>
        <pc:spChg chg="add mod">
          <ac:chgData name="Magnus Rabben Bautz-Holter" userId="db22932b-4f39-4bed-aec1-22a662119d71" providerId="ADAL" clId="{29BE6DC3-2335-45B1-B9A5-6879D10D3146}" dt="2025-04-23T00:13:56.593" v="13884" actId="208"/>
          <ac:spMkLst>
            <pc:docMk/>
            <pc:sldMk cId="3196527024" sldId="260"/>
            <ac:spMk id="18" creationId="{C3DA4A5E-8F27-D07F-F4A9-15F32986C134}"/>
          </ac:spMkLst>
        </pc:spChg>
        <pc:spChg chg="add mod">
          <ac:chgData name="Magnus Rabben Bautz-Holter" userId="db22932b-4f39-4bed-aec1-22a662119d71" providerId="ADAL" clId="{29BE6DC3-2335-45B1-B9A5-6879D10D3146}" dt="2025-04-22T23:08:52.034" v="10679" actId="20577"/>
          <ac:spMkLst>
            <pc:docMk/>
            <pc:sldMk cId="3196527024" sldId="260"/>
            <ac:spMk id="19" creationId="{C7517A63-F191-7A47-E7EB-A2D5D98DBFD3}"/>
          </ac:spMkLst>
        </pc:spChg>
        <pc:spChg chg="mod">
          <ac:chgData name="Magnus Rabben Bautz-Holter" userId="db22932b-4f39-4bed-aec1-22a662119d71" providerId="ADAL" clId="{29BE6DC3-2335-45B1-B9A5-6879D10D3146}" dt="2025-04-22T23:04:17.125" v="9892" actId="1035"/>
          <ac:spMkLst>
            <pc:docMk/>
            <pc:sldMk cId="3196527024" sldId="260"/>
            <ac:spMk id="20" creationId="{05FE4ACE-565A-BBA9-28B5-045BE00657CC}"/>
          </ac:spMkLst>
        </pc:spChg>
        <pc:spChg chg="add mod">
          <ac:chgData name="Magnus Rabben Bautz-Holter" userId="db22932b-4f39-4bed-aec1-22a662119d71" providerId="ADAL" clId="{29BE6DC3-2335-45B1-B9A5-6879D10D3146}" dt="2025-04-23T00:15:00.750" v="13901" actId="207"/>
          <ac:spMkLst>
            <pc:docMk/>
            <pc:sldMk cId="3196527024" sldId="260"/>
            <ac:spMk id="21" creationId="{39A9F565-D50E-584A-EA43-3B2D09B3284B}"/>
          </ac:spMkLst>
        </pc:spChg>
        <pc:spChg chg="mod">
          <ac:chgData name="Magnus Rabben Bautz-Holter" userId="db22932b-4f39-4bed-aec1-22a662119d71" providerId="ADAL" clId="{29BE6DC3-2335-45B1-B9A5-6879D10D3146}" dt="2025-04-22T23:04:17.125" v="9892" actId="1035"/>
          <ac:spMkLst>
            <pc:docMk/>
            <pc:sldMk cId="3196527024" sldId="260"/>
            <ac:spMk id="25" creationId="{477006F5-C332-EB03-5024-8AE7B8CF4E64}"/>
          </ac:spMkLst>
        </pc:spChg>
        <pc:spChg chg="mod">
          <ac:chgData name="Magnus Rabben Bautz-Holter" userId="db22932b-4f39-4bed-aec1-22a662119d71" providerId="ADAL" clId="{29BE6DC3-2335-45B1-B9A5-6879D10D3146}" dt="2025-04-22T23:04:17.125" v="9892" actId="1035"/>
          <ac:spMkLst>
            <pc:docMk/>
            <pc:sldMk cId="3196527024" sldId="260"/>
            <ac:spMk id="26" creationId="{544BAAFE-1353-4D12-9E41-41AD3BBB66FF}"/>
          </ac:spMkLst>
        </pc:spChg>
        <pc:graphicFrameChg chg="mod">
          <ac:chgData name="Magnus Rabben Bautz-Holter" userId="db22932b-4f39-4bed-aec1-22a662119d71" providerId="ADAL" clId="{29BE6DC3-2335-45B1-B9A5-6879D10D3146}" dt="2025-04-22T23:05:23.779" v="10303"/>
          <ac:graphicFrameMkLst>
            <pc:docMk/>
            <pc:sldMk cId="3196527024" sldId="260"/>
            <ac:graphicFrameMk id="4" creationId="{2A41151D-6266-1D65-228D-9AE828AFEDE3}"/>
          </ac:graphicFrameMkLst>
        </pc:graphicFrameChg>
      </pc:sldChg>
      <pc:sldChg chg="addSp delSp modSp add mod">
        <pc:chgData name="Magnus Rabben Bautz-Holter" userId="db22932b-4f39-4bed-aec1-22a662119d71" providerId="ADAL" clId="{29BE6DC3-2335-45B1-B9A5-6879D10D3146}" dt="2025-04-22T23:43:25.206" v="11978" actId="478"/>
        <pc:sldMkLst>
          <pc:docMk/>
          <pc:sldMk cId="1043233406" sldId="261"/>
        </pc:sldMkLst>
        <pc:spChg chg="mod">
          <ac:chgData name="Magnus Rabben Bautz-Holter" userId="db22932b-4f39-4bed-aec1-22a662119d71" providerId="ADAL" clId="{29BE6DC3-2335-45B1-B9A5-6879D10D3146}" dt="2025-04-17T08:51:01.517" v="1834" actId="948"/>
          <ac:spMkLst>
            <pc:docMk/>
            <pc:sldMk cId="1043233406" sldId="261"/>
            <ac:spMk id="2" creationId="{9CCBCAD4-4AC4-4E34-20BF-5BBF82813323}"/>
          </ac:spMkLst>
        </pc:spChg>
        <pc:spChg chg="mod">
          <ac:chgData name="Magnus Rabben Bautz-Holter" userId="db22932b-4f39-4bed-aec1-22a662119d71" providerId="ADAL" clId="{29BE6DC3-2335-45B1-B9A5-6879D10D3146}" dt="2025-04-17T10:35:55.320" v="5320" actId="404"/>
          <ac:spMkLst>
            <pc:docMk/>
            <pc:sldMk cId="1043233406" sldId="261"/>
            <ac:spMk id="20" creationId="{3727D13C-D146-004C-9F41-9A9D5B2362DE}"/>
          </ac:spMkLst>
        </pc:spChg>
        <pc:spChg chg="mod">
          <ac:chgData name="Magnus Rabben Bautz-Holter" userId="db22932b-4f39-4bed-aec1-22a662119d71" providerId="ADAL" clId="{29BE6DC3-2335-45B1-B9A5-6879D10D3146}" dt="2025-04-17T10:36:08.456" v="5352" actId="113"/>
          <ac:spMkLst>
            <pc:docMk/>
            <pc:sldMk cId="1043233406" sldId="261"/>
            <ac:spMk id="25" creationId="{823144A7-5C8E-0A39-5141-CF4E854E9647}"/>
          </ac:spMkLst>
        </pc:spChg>
        <pc:spChg chg="mod">
          <ac:chgData name="Magnus Rabben Bautz-Holter" userId="db22932b-4f39-4bed-aec1-22a662119d71" providerId="ADAL" clId="{29BE6DC3-2335-45B1-B9A5-6879D10D3146}" dt="2025-04-17T10:36:30.062" v="5395" actId="20577"/>
          <ac:spMkLst>
            <pc:docMk/>
            <pc:sldMk cId="1043233406" sldId="261"/>
            <ac:spMk id="26" creationId="{3C4B840E-6557-A9DC-CFC0-995882D6DCFD}"/>
          </ac:spMkLst>
        </pc:spChg>
        <pc:spChg chg="add mod">
          <ac:chgData name="Magnus Rabben Bautz-Holter" userId="db22932b-4f39-4bed-aec1-22a662119d71" providerId="ADAL" clId="{29BE6DC3-2335-45B1-B9A5-6879D10D3146}" dt="2025-04-17T09:52:22.768" v="4121" actId="20577"/>
          <ac:spMkLst>
            <pc:docMk/>
            <pc:sldMk cId="1043233406" sldId="261"/>
            <ac:spMk id="31" creationId="{20A2B520-09C7-7868-D2EC-A75859C1E614}"/>
          </ac:spMkLst>
        </pc:spChg>
        <pc:spChg chg="add mod">
          <ac:chgData name="Magnus Rabben Bautz-Holter" userId="db22932b-4f39-4bed-aec1-22a662119d71" providerId="ADAL" clId="{29BE6DC3-2335-45B1-B9A5-6879D10D3146}" dt="2025-04-17T09:42:57.590" v="3605" actId="20577"/>
          <ac:spMkLst>
            <pc:docMk/>
            <pc:sldMk cId="1043233406" sldId="261"/>
            <ac:spMk id="34" creationId="{2A0104CC-801C-BDFC-3785-856035175436}"/>
          </ac:spMkLst>
        </pc:spChg>
        <pc:spChg chg="add mod">
          <ac:chgData name="Magnus Rabben Bautz-Holter" userId="db22932b-4f39-4bed-aec1-22a662119d71" providerId="ADAL" clId="{29BE6DC3-2335-45B1-B9A5-6879D10D3146}" dt="2025-04-17T09:44:00.263" v="3621" actId="12788"/>
          <ac:spMkLst>
            <pc:docMk/>
            <pc:sldMk cId="1043233406" sldId="261"/>
            <ac:spMk id="35" creationId="{E710DA51-7A7A-0C3A-43E1-BC43995D371D}"/>
          </ac:spMkLst>
        </pc:spChg>
        <pc:spChg chg="add mod">
          <ac:chgData name="Magnus Rabben Bautz-Holter" userId="db22932b-4f39-4bed-aec1-22a662119d71" providerId="ADAL" clId="{29BE6DC3-2335-45B1-B9A5-6879D10D3146}" dt="2025-04-17T10:25:16.172" v="4742" actId="20577"/>
          <ac:spMkLst>
            <pc:docMk/>
            <pc:sldMk cId="1043233406" sldId="261"/>
            <ac:spMk id="36" creationId="{098CFA15-377F-ADE0-1867-D9E91DA05AD9}"/>
          </ac:spMkLst>
        </pc:spChg>
        <pc:spChg chg="add mod">
          <ac:chgData name="Magnus Rabben Bautz-Holter" userId="db22932b-4f39-4bed-aec1-22a662119d71" providerId="ADAL" clId="{29BE6DC3-2335-45B1-B9A5-6879D10D3146}" dt="2025-04-17T09:52:29.800" v="4122" actId="20577"/>
          <ac:spMkLst>
            <pc:docMk/>
            <pc:sldMk cId="1043233406" sldId="261"/>
            <ac:spMk id="39" creationId="{9D09D3CC-2175-A493-05F4-C5A103F40356}"/>
          </ac:spMkLst>
        </pc:spChg>
        <pc:spChg chg="add mod">
          <ac:chgData name="Magnus Rabben Bautz-Holter" userId="db22932b-4f39-4bed-aec1-22a662119d71" providerId="ADAL" clId="{29BE6DC3-2335-45B1-B9A5-6879D10D3146}" dt="2025-04-17T09:52:40.998" v="4130" actId="20577"/>
          <ac:spMkLst>
            <pc:docMk/>
            <pc:sldMk cId="1043233406" sldId="261"/>
            <ac:spMk id="40" creationId="{0E1F3C4F-BEBF-976C-49E0-2D6B969E629A}"/>
          </ac:spMkLst>
        </pc:spChg>
        <pc:graphicFrameChg chg="mod">
          <ac:chgData name="Magnus Rabben Bautz-Holter" userId="db22932b-4f39-4bed-aec1-22a662119d71" providerId="ADAL" clId="{29BE6DC3-2335-45B1-B9A5-6879D10D3146}" dt="2025-04-17T08:51:01.579" v="1858"/>
          <ac:graphicFrameMkLst>
            <pc:docMk/>
            <pc:sldMk cId="1043233406" sldId="261"/>
            <ac:graphicFrameMk id="4" creationId="{179B6323-A271-BDBF-4619-F23B477ACB0D}"/>
          </ac:graphicFrameMkLst>
        </pc:graphicFrameChg>
        <pc:picChg chg="add mod">
          <ac:chgData name="Magnus Rabben Bautz-Holter" userId="db22932b-4f39-4bed-aec1-22a662119d71" providerId="ADAL" clId="{29BE6DC3-2335-45B1-B9A5-6879D10D3146}" dt="2025-04-17T09:42:20.798" v="3583" actId="1076"/>
          <ac:picMkLst>
            <pc:docMk/>
            <pc:sldMk cId="1043233406" sldId="261"/>
            <ac:picMk id="33" creationId="{5449B6EC-27F7-56DF-B3CA-1A9F7382C84D}"/>
          </ac:picMkLst>
        </pc:picChg>
        <pc:picChg chg="add mod">
          <ac:chgData name="Magnus Rabben Bautz-Holter" userId="db22932b-4f39-4bed-aec1-22a662119d71" providerId="ADAL" clId="{29BE6DC3-2335-45B1-B9A5-6879D10D3146}" dt="2025-04-17T09:44:13.009" v="3623" actId="14826"/>
          <ac:picMkLst>
            <pc:docMk/>
            <pc:sldMk cId="1043233406" sldId="261"/>
            <ac:picMk id="37" creationId="{2E6D064D-661C-8F7D-7603-68C32B2B27BF}"/>
          </ac:picMkLst>
        </pc:picChg>
        <pc:picChg chg="add mod">
          <ac:chgData name="Magnus Rabben Bautz-Holter" userId="db22932b-4f39-4bed-aec1-22a662119d71" providerId="ADAL" clId="{29BE6DC3-2335-45B1-B9A5-6879D10D3146}" dt="2025-04-17T09:44:24.602" v="3624" actId="14826"/>
          <ac:picMkLst>
            <pc:docMk/>
            <pc:sldMk cId="1043233406" sldId="261"/>
            <ac:picMk id="38" creationId="{BA862847-FA40-22AF-BF03-215E0C8F7F82}"/>
          </ac:picMkLst>
        </pc:picChg>
      </pc:sldChg>
      <pc:sldChg chg="addSp delSp modSp add mod ord">
        <pc:chgData name="Magnus Rabben Bautz-Holter" userId="db22932b-4f39-4bed-aec1-22a662119d71" providerId="ADAL" clId="{29BE6DC3-2335-45B1-B9A5-6879D10D3146}" dt="2025-05-02T09:55:38.694" v="14375" actId="20577"/>
        <pc:sldMkLst>
          <pc:docMk/>
          <pc:sldMk cId="3956818408" sldId="262"/>
        </pc:sldMkLst>
        <pc:spChg chg="mod">
          <ac:chgData name="Magnus Rabben Bautz-Holter" userId="db22932b-4f39-4bed-aec1-22a662119d71" providerId="ADAL" clId="{29BE6DC3-2335-45B1-B9A5-6879D10D3146}" dt="2025-04-17T08:43:18.893" v="702" actId="948"/>
          <ac:spMkLst>
            <pc:docMk/>
            <pc:sldMk cId="3956818408" sldId="262"/>
            <ac:spMk id="2" creationId="{4D57835B-C652-311C-E2F5-0EC1536FDC28}"/>
          </ac:spMkLst>
        </pc:spChg>
        <pc:spChg chg="add mod">
          <ac:chgData name="Magnus Rabben Bautz-Holter" userId="db22932b-4f39-4bed-aec1-22a662119d71" providerId="ADAL" clId="{29BE6DC3-2335-45B1-B9A5-6879D10D3146}" dt="2025-04-22T19:27:13.299" v="6952" actId="1036"/>
          <ac:spMkLst>
            <pc:docMk/>
            <pc:sldMk cId="3956818408" sldId="262"/>
            <ac:spMk id="5" creationId="{A3B99F0A-DAB1-22BA-1245-F337D505D0D1}"/>
          </ac:spMkLst>
        </pc:spChg>
        <pc:spChg chg="add mod">
          <ac:chgData name="Magnus Rabben Bautz-Holter" userId="db22932b-4f39-4bed-aec1-22a662119d71" providerId="ADAL" clId="{29BE6DC3-2335-45B1-B9A5-6879D10D3146}" dt="2025-04-22T19:27:29.965" v="6955" actId="465"/>
          <ac:spMkLst>
            <pc:docMk/>
            <pc:sldMk cId="3956818408" sldId="262"/>
            <ac:spMk id="6" creationId="{2F485E07-4493-1D1A-3CCA-169D744B35AD}"/>
          </ac:spMkLst>
        </pc:spChg>
        <pc:spChg chg="add del mod">
          <ac:chgData name="Magnus Rabben Bautz-Holter" userId="db22932b-4f39-4bed-aec1-22a662119d71" providerId="ADAL" clId="{29BE6DC3-2335-45B1-B9A5-6879D10D3146}" dt="2025-04-21T10:23:32.592" v="6266" actId="552"/>
          <ac:spMkLst>
            <pc:docMk/>
            <pc:sldMk cId="3956818408" sldId="262"/>
            <ac:spMk id="7" creationId="{B1FAB150-9935-3423-2B7A-D4AAF95115C3}"/>
          </ac:spMkLst>
        </pc:spChg>
        <pc:spChg chg="add del mod">
          <ac:chgData name="Magnus Rabben Bautz-Holter" userId="db22932b-4f39-4bed-aec1-22a662119d71" providerId="ADAL" clId="{29BE6DC3-2335-45B1-B9A5-6879D10D3146}" dt="2025-04-21T10:23:54.300" v="6277" actId="20577"/>
          <ac:spMkLst>
            <pc:docMk/>
            <pc:sldMk cId="3956818408" sldId="262"/>
            <ac:spMk id="8" creationId="{AD25F97E-BFAE-E2B8-B15C-7EB27952CCEA}"/>
          </ac:spMkLst>
        </pc:spChg>
        <pc:spChg chg="add mod">
          <ac:chgData name="Magnus Rabben Bautz-Holter" userId="db22932b-4f39-4bed-aec1-22a662119d71" providerId="ADAL" clId="{29BE6DC3-2335-45B1-B9A5-6879D10D3146}" dt="2025-04-22T19:33:45.952" v="7230" actId="12789"/>
          <ac:spMkLst>
            <pc:docMk/>
            <pc:sldMk cId="3956818408" sldId="262"/>
            <ac:spMk id="9" creationId="{63C0D926-7A5D-E493-D0D4-D8CE4FC05FC8}"/>
          </ac:spMkLst>
        </pc:spChg>
        <pc:spChg chg="add mod">
          <ac:chgData name="Magnus Rabben Bautz-Holter" userId="db22932b-4f39-4bed-aec1-22a662119d71" providerId="ADAL" clId="{29BE6DC3-2335-45B1-B9A5-6879D10D3146}" dt="2025-04-22T19:31:06.152" v="7129" actId="554"/>
          <ac:spMkLst>
            <pc:docMk/>
            <pc:sldMk cId="3956818408" sldId="262"/>
            <ac:spMk id="10" creationId="{50B5AD5B-A77A-91A2-1DD6-89146D38174E}"/>
          </ac:spMkLst>
        </pc:spChg>
        <pc:spChg chg="add mod">
          <ac:chgData name="Magnus Rabben Bautz-Holter" userId="db22932b-4f39-4bed-aec1-22a662119d71" providerId="ADAL" clId="{29BE6DC3-2335-45B1-B9A5-6879D10D3146}" dt="2025-04-22T19:33:48.509" v="7231" actId="12789"/>
          <ac:spMkLst>
            <pc:docMk/>
            <pc:sldMk cId="3956818408" sldId="262"/>
            <ac:spMk id="11" creationId="{1FBB023A-3ED4-10E9-BA05-719B92F526AC}"/>
          </ac:spMkLst>
        </pc:spChg>
        <pc:spChg chg="add mod">
          <ac:chgData name="Magnus Rabben Bautz-Holter" userId="db22932b-4f39-4bed-aec1-22a662119d71" providerId="ADAL" clId="{29BE6DC3-2335-45B1-B9A5-6879D10D3146}" dt="2025-04-22T19:33:52.299" v="7233" actId="12789"/>
          <ac:spMkLst>
            <pc:docMk/>
            <pc:sldMk cId="3956818408" sldId="262"/>
            <ac:spMk id="12" creationId="{549A1437-7185-8DAB-428E-DB22EB286B38}"/>
          </ac:spMkLst>
        </pc:spChg>
        <pc:spChg chg="add mod">
          <ac:chgData name="Magnus Rabben Bautz-Holter" userId="db22932b-4f39-4bed-aec1-22a662119d71" providerId="ADAL" clId="{29BE6DC3-2335-45B1-B9A5-6879D10D3146}" dt="2025-04-22T19:27:13.299" v="6952" actId="1036"/>
          <ac:spMkLst>
            <pc:docMk/>
            <pc:sldMk cId="3956818408" sldId="262"/>
            <ac:spMk id="13" creationId="{B02A77D6-FC28-AC92-BB8C-088DA9B15A04}"/>
          </ac:spMkLst>
        </pc:spChg>
        <pc:spChg chg="add mod">
          <ac:chgData name="Magnus Rabben Bautz-Holter" userId="db22932b-4f39-4bed-aec1-22a662119d71" providerId="ADAL" clId="{29BE6DC3-2335-45B1-B9A5-6879D10D3146}" dt="2025-04-22T19:27:20.126" v="6953" actId="465"/>
          <ac:spMkLst>
            <pc:docMk/>
            <pc:sldMk cId="3956818408" sldId="262"/>
            <ac:spMk id="14" creationId="{68F6E95B-3D07-1F8E-2986-C248B1D89017}"/>
          </ac:spMkLst>
        </pc:spChg>
        <pc:spChg chg="add mod">
          <ac:chgData name="Magnus Rabben Bautz-Holter" userId="db22932b-4f39-4bed-aec1-22a662119d71" providerId="ADAL" clId="{29BE6DC3-2335-45B1-B9A5-6879D10D3146}" dt="2025-04-22T19:27:20.126" v="6953" actId="465"/>
          <ac:spMkLst>
            <pc:docMk/>
            <pc:sldMk cId="3956818408" sldId="262"/>
            <ac:spMk id="15" creationId="{53BC2BEB-7973-1CFB-2A83-8B5BA6B41037}"/>
          </ac:spMkLst>
        </pc:spChg>
        <pc:spChg chg="add mod">
          <ac:chgData name="Magnus Rabben Bautz-Holter" userId="db22932b-4f39-4bed-aec1-22a662119d71" providerId="ADAL" clId="{29BE6DC3-2335-45B1-B9A5-6879D10D3146}" dt="2025-04-21T10:20:30.112" v="6117" actId="20577"/>
          <ac:spMkLst>
            <pc:docMk/>
            <pc:sldMk cId="3956818408" sldId="262"/>
            <ac:spMk id="16" creationId="{6B4865E3-D7F5-2076-81BF-6235097148D2}"/>
          </ac:spMkLst>
        </pc:spChg>
        <pc:spChg chg="add mod">
          <ac:chgData name="Magnus Rabben Bautz-Holter" userId="db22932b-4f39-4bed-aec1-22a662119d71" providerId="ADAL" clId="{29BE6DC3-2335-45B1-B9A5-6879D10D3146}" dt="2025-04-22T19:27:29.965" v="6955" actId="465"/>
          <ac:spMkLst>
            <pc:docMk/>
            <pc:sldMk cId="3956818408" sldId="262"/>
            <ac:spMk id="17" creationId="{BFAA1E5B-17C7-4A30-245B-C26B6638DFA1}"/>
          </ac:spMkLst>
        </pc:spChg>
        <pc:spChg chg="add mod">
          <ac:chgData name="Magnus Rabben Bautz-Holter" userId="db22932b-4f39-4bed-aec1-22a662119d71" providerId="ADAL" clId="{29BE6DC3-2335-45B1-B9A5-6879D10D3146}" dt="2025-04-21T10:23:32.592" v="6266" actId="552"/>
          <ac:spMkLst>
            <pc:docMk/>
            <pc:sldMk cId="3956818408" sldId="262"/>
            <ac:spMk id="18" creationId="{87D631D6-5D28-59EE-D692-5F7EB4FE11D0}"/>
          </ac:spMkLst>
        </pc:spChg>
        <pc:spChg chg="add mod">
          <ac:chgData name="Magnus Rabben Bautz-Holter" userId="db22932b-4f39-4bed-aec1-22a662119d71" providerId="ADAL" clId="{29BE6DC3-2335-45B1-B9A5-6879D10D3146}" dt="2025-04-22T19:23:36.579" v="6838" actId="20577"/>
          <ac:spMkLst>
            <pc:docMk/>
            <pc:sldMk cId="3956818408" sldId="262"/>
            <ac:spMk id="19" creationId="{242C5D3F-3B87-93C6-C3A6-DCCF25099513}"/>
          </ac:spMkLst>
        </pc:spChg>
        <pc:spChg chg="add mod">
          <ac:chgData name="Magnus Rabben Bautz-Holter" userId="db22932b-4f39-4bed-aec1-22a662119d71" providerId="ADAL" clId="{29BE6DC3-2335-45B1-B9A5-6879D10D3146}" dt="2025-05-02T09:55:38.694" v="14375" actId="20577"/>
          <ac:spMkLst>
            <pc:docMk/>
            <pc:sldMk cId="3956818408" sldId="262"/>
            <ac:spMk id="22" creationId="{C1081D4C-0E3F-2569-1C57-941D05A59DB7}"/>
          </ac:spMkLst>
        </pc:spChg>
        <pc:spChg chg="add mod">
          <ac:chgData name="Magnus Rabben Bautz-Holter" userId="db22932b-4f39-4bed-aec1-22a662119d71" providerId="ADAL" clId="{29BE6DC3-2335-45B1-B9A5-6879D10D3146}" dt="2025-04-22T19:33:45.952" v="7230" actId="12789"/>
          <ac:spMkLst>
            <pc:docMk/>
            <pc:sldMk cId="3956818408" sldId="262"/>
            <ac:spMk id="23" creationId="{86125AFD-6903-1B91-4F96-C635729F0C36}"/>
          </ac:spMkLst>
        </pc:spChg>
        <pc:spChg chg="add mod">
          <ac:chgData name="Magnus Rabben Bautz-Holter" userId="db22932b-4f39-4bed-aec1-22a662119d71" providerId="ADAL" clId="{29BE6DC3-2335-45B1-B9A5-6879D10D3146}" dt="2025-04-22T19:33:48.509" v="7231" actId="12789"/>
          <ac:spMkLst>
            <pc:docMk/>
            <pc:sldMk cId="3956818408" sldId="262"/>
            <ac:spMk id="24" creationId="{195871FE-A9C9-5ACA-284C-83AFBBE32233}"/>
          </ac:spMkLst>
        </pc:spChg>
        <pc:spChg chg="add mod">
          <ac:chgData name="Magnus Rabben Bautz-Holter" userId="db22932b-4f39-4bed-aec1-22a662119d71" providerId="ADAL" clId="{29BE6DC3-2335-45B1-B9A5-6879D10D3146}" dt="2025-04-22T19:34:01.562" v="7234" actId="1076"/>
          <ac:spMkLst>
            <pc:docMk/>
            <pc:sldMk cId="3956818408" sldId="262"/>
            <ac:spMk id="25" creationId="{0801CFD5-6C4D-EB30-C787-2A4F7D5B6C3A}"/>
          </ac:spMkLst>
        </pc:spChg>
        <pc:graphicFrameChg chg="mod">
          <ac:chgData name="Magnus Rabben Bautz-Holter" userId="db22932b-4f39-4bed-aec1-22a662119d71" providerId="ADAL" clId="{29BE6DC3-2335-45B1-B9A5-6879D10D3146}" dt="2025-04-17T08:43:18.941" v="726"/>
          <ac:graphicFrameMkLst>
            <pc:docMk/>
            <pc:sldMk cId="3956818408" sldId="262"/>
            <ac:graphicFrameMk id="4" creationId="{54B282E8-4159-A7AB-57C1-DABF934CE294}"/>
          </ac:graphicFrameMkLst>
        </pc:graphicFrameChg>
      </pc:sldChg>
      <pc:sldChg chg="addSp delSp modSp add del mod">
        <pc:chgData name="Magnus Rabben Bautz-Holter" userId="db22932b-4f39-4bed-aec1-22a662119d71" providerId="ADAL" clId="{29BE6DC3-2335-45B1-B9A5-6879D10D3146}" dt="2025-04-22T19:34:42.181" v="7267" actId="47"/>
        <pc:sldMkLst>
          <pc:docMk/>
          <pc:sldMk cId="398726128" sldId="263"/>
        </pc:sldMkLst>
      </pc:sldChg>
      <pc:sldChg chg="addSp delSp modSp add mod">
        <pc:chgData name="Magnus Rabben Bautz-Holter" userId="db22932b-4f39-4bed-aec1-22a662119d71" providerId="ADAL" clId="{29BE6DC3-2335-45B1-B9A5-6879D10D3146}" dt="2025-04-22T23:43:18.046" v="11974" actId="478"/>
        <pc:sldMkLst>
          <pc:docMk/>
          <pc:sldMk cId="2247047604" sldId="264"/>
        </pc:sldMkLst>
        <pc:spChg chg="mod">
          <ac:chgData name="Magnus Rabben Bautz-Holter" userId="db22932b-4f39-4bed-aec1-22a662119d71" providerId="ADAL" clId="{29BE6DC3-2335-45B1-B9A5-6879D10D3146}" dt="2025-04-22T21:22:14.659" v="8290" actId="948"/>
          <ac:spMkLst>
            <pc:docMk/>
            <pc:sldMk cId="2247047604" sldId="264"/>
            <ac:spMk id="2" creationId="{009DE8FD-08A4-126E-FC62-598B094A7EAE}"/>
          </ac:spMkLst>
        </pc:spChg>
        <pc:spChg chg="add mod">
          <ac:chgData name="Magnus Rabben Bautz-Holter" userId="db22932b-4f39-4bed-aec1-22a662119d71" providerId="ADAL" clId="{29BE6DC3-2335-45B1-B9A5-6879D10D3146}" dt="2025-04-22T21:44:11.636" v="8909" actId="465"/>
          <ac:spMkLst>
            <pc:docMk/>
            <pc:sldMk cId="2247047604" sldId="264"/>
            <ac:spMk id="7" creationId="{FAEB3D01-0817-B1A5-3DAC-12945653E272}"/>
          </ac:spMkLst>
        </pc:spChg>
        <pc:spChg chg="add mod">
          <ac:chgData name="Magnus Rabben Bautz-Holter" userId="db22932b-4f39-4bed-aec1-22a662119d71" providerId="ADAL" clId="{29BE6DC3-2335-45B1-B9A5-6879D10D3146}" dt="2025-04-22T21:44:11.636" v="8909" actId="465"/>
          <ac:spMkLst>
            <pc:docMk/>
            <pc:sldMk cId="2247047604" sldId="264"/>
            <ac:spMk id="8" creationId="{151E7697-9352-D88A-11A0-70FBBC7013D9}"/>
          </ac:spMkLst>
        </pc:spChg>
        <pc:spChg chg="add mod">
          <ac:chgData name="Magnus Rabben Bautz-Holter" userId="db22932b-4f39-4bed-aec1-22a662119d71" providerId="ADAL" clId="{29BE6DC3-2335-45B1-B9A5-6879D10D3146}" dt="2025-04-22T21:44:18.709" v="8910" actId="113"/>
          <ac:spMkLst>
            <pc:docMk/>
            <pc:sldMk cId="2247047604" sldId="264"/>
            <ac:spMk id="9" creationId="{C0F08005-59FD-AD62-C0AD-B5C1827EC1F9}"/>
          </ac:spMkLst>
        </pc:spChg>
        <pc:spChg chg="add mod">
          <ac:chgData name="Magnus Rabben Bautz-Holter" userId="db22932b-4f39-4bed-aec1-22a662119d71" providerId="ADAL" clId="{29BE6DC3-2335-45B1-B9A5-6879D10D3146}" dt="2025-04-22T22:51:45.213" v="9735" actId="20577"/>
          <ac:spMkLst>
            <pc:docMk/>
            <pc:sldMk cId="2247047604" sldId="264"/>
            <ac:spMk id="12" creationId="{2E3CA62B-5DCB-5008-64AB-9D3B69489AFE}"/>
          </ac:spMkLst>
        </pc:spChg>
        <pc:spChg chg="mod">
          <ac:chgData name="Magnus Rabben Bautz-Holter" userId="db22932b-4f39-4bed-aec1-22a662119d71" providerId="ADAL" clId="{29BE6DC3-2335-45B1-B9A5-6879D10D3146}" dt="2025-04-22T21:44:03.598" v="8897" actId="1036"/>
          <ac:spMkLst>
            <pc:docMk/>
            <pc:sldMk cId="2247047604" sldId="264"/>
            <ac:spMk id="20" creationId="{9F40FB26-58D8-8887-3199-6F1581E991A3}"/>
          </ac:spMkLst>
        </pc:spChg>
        <pc:spChg chg="mod">
          <ac:chgData name="Magnus Rabben Bautz-Holter" userId="db22932b-4f39-4bed-aec1-22a662119d71" providerId="ADAL" clId="{29BE6DC3-2335-45B1-B9A5-6879D10D3146}" dt="2025-04-22T21:49:41.970" v="8975" actId="20577"/>
          <ac:spMkLst>
            <pc:docMk/>
            <pc:sldMk cId="2247047604" sldId="264"/>
            <ac:spMk id="26" creationId="{E9166571-6CA7-FB24-E52F-31F2E74E419C}"/>
          </ac:spMkLst>
        </pc:spChg>
        <pc:graphicFrameChg chg="mod">
          <ac:chgData name="Magnus Rabben Bautz-Holter" userId="db22932b-4f39-4bed-aec1-22a662119d71" providerId="ADAL" clId="{29BE6DC3-2335-45B1-B9A5-6879D10D3146}" dt="2025-04-22T21:22:14.704" v="8314"/>
          <ac:graphicFrameMkLst>
            <pc:docMk/>
            <pc:sldMk cId="2247047604" sldId="264"/>
            <ac:graphicFrameMk id="4" creationId="{B4BAB15B-F5FC-78C8-DCF3-8202FDB5DAE8}"/>
          </ac:graphicFrameMkLst>
        </pc:graphicFrameChg>
        <pc:picChg chg="add mod">
          <ac:chgData name="Magnus Rabben Bautz-Holter" userId="db22932b-4f39-4bed-aec1-22a662119d71" providerId="ADAL" clId="{29BE6DC3-2335-45B1-B9A5-6879D10D3146}" dt="2025-04-22T21:48:56.940" v="8939" actId="1035"/>
          <ac:picMkLst>
            <pc:docMk/>
            <pc:sldMk cId="2247047604" sldId="264"/>
            <ac:picMk id="11" creationId="{60D1C0DC-18F6-B34C-F5A2-E61715478193}"/>
          </ac:picMkLst>
        </pc:picChg>
      </pc:sldChg>
      <pc:sldChg chg="addSp delSp modSp add mod">
        <pc:chgData name="Magnus Rabben Bautz-Holter" userId="db22932b-4f39-4bed-aec1-22a662119d71" providerId="ADAL" clId="{29BE6DC3-2335-45B1-B9A5-6879D10D3146}" dt="2025-04-22T23:02:43.899" v="9830" actId="33524"/>
        <pc:sldMkLst>
          <pc:docMk/>
          <pc:sldMk cId="4091784607" sldId="265"/>
        </pc:sldMkLst>
        <pc:spChg chg="mod">
          <ac:chgData name="Magnus Rabben Bautz-Holter" userId="db22932b-4f39-4bed-aec1-22a662119d71" providerId="ADAL" clId="{29BE6DC3-2335-45B1-B9A5-6879D10D3146}" dt="2025-04-17T08:49:03.669" v="1237" actId="948"/>
          <ac:spMkLst>
            <pc:docMk/>
            <pc:sldMk cId="4091784607" sldId="265"/>
            <ac:spMk id="2" creationId="{7A2BE429-E836-65B1-9EAA-3B7F150C3ABE}"/>
          </ac:spMkLst>
        </pc:spChg>
        <pc:spChg chg="add mod">
          <ac:chgData name="Magnus Rabben Bautz-Holter" userId="db22932b-4f39-4bed-aec1-22a662119d71" providerId="ADAL" clId="{29BE6DC3-2335-45B1-B9A5-6879D10D3146}" dt="2025-04-22T23:02:43.899" v="9830" actId="33524"/>
          <ac:spMkLst>
            <pc:docMk/>
            <pc:sldMk cId="4091784607" sldId="265"/>
            <ac:spMk id="12" creationId="{FF1AC35C-6CC1-FB22-6336-0D1BCDFCC4C9}"/>
          </ac:spMkLst>
        </pc:spChg>
        <pc:spChg chg="add mod">
          <ac:chgData name="Magnus Rabben Bautz-Holter" userId="db22932b-4f39-4bed-aec1-22a662119d71" providerId="ADAL" clId="{29BE6DC3-2335-45B1-B9A5-6879D10D3146}" dt="2025-04-22T23:02:21.087" v="9827" actId="1035"/>
          <ac:spMkLst>
            <pc:docMk/>
            <pc:sldMk cId="4091784607" sldId="265"/>
            <ac:spMk id="13" creationId="{EA32B658-9B64-A10E-B850-AEABF4BBA108}"/>
          </ac:spMkLst>
        </pc:spChg>
        <pc:spChg chg="mod">
          <ac:chgData name="Magnus Rabben Bautz-Holter" userId="db22932b-4f39-4bed-aec1-22a662119d71" providerId="ADAL" clId="{29BE6DC3-2335-45B1-B9A5-6879D10D3146}" dt="2025-04-22T23:02:21.087" v="9827" actId="1035"/>
          <ac:spMkLst>
            <pc:docMk/>
            <pc:sldMk cId="4091784607" sldId="265"/>
            <ac:spMk id="20" creationId="{8399E982-621F-8D26-7671-DC2420A23C75}"/>
          </ac:spMkLst>
        </pc:spChg>
        <pc:spChg chg="mod">
          <ac:chgData name="Magnus Rabben Bautz-Holter" userId="db22932b-4f39-4bed-aec1-22a662119d71" providerId="ADAL" clId="{29BE6DC3-2335-45B1-B9A5-6879D10D3146}" dt="2025-04-22T23:02:21.087" v="9827" actId="1035"/>
          <ac:spMkLst>
            <pc:docMk/>
            <pc:sldMk cId="4091784607" sldId="265"/>
            <ac:spMk id="26" creationId="{9F363849-2BD8-D1AE-C431-2D196A75220B}"/>
          </ac:spMkLst>
        </pc:spChg>
        <pc:graphicFrameChg chg="mod">
          <ac:chgData name="Magnus Rabben Bautz-Holter" userId="db22932b-4f39-4bed-aec1-22a662119d71" providerId="ADAL" clId="{29BE6DC3-2335-45B1-B9A5-6879D10D3146}" dt="2025-04-17T08:49:03.713" v="1261"/>
          <ac:graphicFrameMkLst>
            <pc:docMk/>
            <pc:sldMk cId="4091784607" sldId="265"/>
            <ac:graphicFrameMk id="4" creationId="{65CF187E-D3D6-B89B-4DE9-ABCB28EEE2C4}"/>
          </ac:graphicFrameMkLst>
        </pc:graphicFrameChg>
      </pc:sldChg>
      <pc:sldChg chg="addSp delSp modSp add mod">
        <pc:chgData name="Magnus Rabben Bautz-Holter" userId="db22932b-4f39-4bed-aec1-22a662119d71" providerId="ADAL" clId="{29BE6DC3-2335-45B1-B9A5-6879D10D3146}" dt="2025-05-02T08:49:55.463" v="14302" actId="113"/>
        <pc:sldMkLst>
          <pc:docMk/>
          <pc:sldMk cId="2786380082" sldId="266"/>
        </pc:sldMkLst>
        <pc:spChg chg="mod">
          <ac:chgData name="Magnus Rabben Bautz-Holter" userId="db22932b-4f39-4bed-aec1-22a662119d71" providerId="ADAL" clId="{29BE6DC3-2335-45B1-B9A5-6879D10D3146}" dt="2025-04-17T08:53:19.811" v="2590" actId="948"/>
          <ac:spMkLst>
            <pc:docMk/>
            <pc:sldMk cId="2786380082" sldId="266"/>
            <ac:spMk id="2" creationId="{E7436204-9075-1061-21DA-525EE357BB6E}"/>
          </ac:spMkLst>
        </pc:spChg>
        <pc:spChg chg="add mod">
          <ac:chgData name="Magnus Rabben Bautz-Holter" userId="db22932b-4f39-4bed-aec1-22a662119d71" providerId="ADAL" clId="{29BE6DC3-2335-45B1-B9A5-6879D10D3146}" dt="2025-05-02T08:49:52.742" v="14300" actId="113"/>
          <ac:spMkLst>
            <pc:docMk/>
            <pc:sldMk cId="2786380082" sldId="266"/>
            <ac:spMk id="24" creationId="{2715CBE3-A57B-B5B2-E1C8-1E21254A9F33}"/>
          </ac:spMkLst>
        </pc:spChg>
        <pc:spChg chg="add mod">
          <ac:chgData name="Magnus Rabben Bautz-Holter" userId="db22932b-4f39-4bed-aec1-22a662119d71" providerId="ADAL" clId="{29BE6DC3-2335-45B1-B9A5-6879D10D3146}" dt="2025-04-17T10:17:21.062" v="4146" actId="20577"/>
          <ac:spMkLst>
            <pc:docMk/>
            <pc:sldMk cId="2786380082" sldId="266"/>
            <ac:spMk id="28" creationId="{3D0967CD-CBD6-E3C1-A08D-479395FC341F}"/>
          </ac:spMkLst>
        </pc:spChg>
        <pc:spChg chg="add mod">
          <ac:chgData name="Magnus Rabben Bautz-Holter" userId="db22932b-4f39-4bed-aec1-22a662119d71" providerId="ADAL" clId="{29BE6DC3-2335-45B1-B9A5-6879D10D3146}" dt="2025-04-17T10:17:25.246" v="4147"/>
          <ac:spMkLst>
            <pc:docMk/>
            <pc:sldMk cId="2786380082" sldId="266"/>
            <ac:spMk id="29" creationId="{8880D6D9-79E5-37CF-A492-5225231AE701}"/>
          </ac:spMkLst>
        </pc:spChg>
        <pc:spChg chg="add mod">
          <ac:chgData name="Magnus Rabben Bautz-Holter" userId="db22932b-4f39-4bed-aec1-22a662119d71" providerId="ADAL" clId="{29BE6DC3-2335-45B1-B9A5-6879D10D3146}" dt="2025-04-17T10:25:10.641" v="4735" actId="20577"/>
          <ac:spMkLst>
            <pc:docMk/>
            <pc:sldMk cId="2786380082" sldId="266"/>
            <ac:spMk id="30" creationId="{C3F14B68-3B8A-4927-7596-DC5191E20BCB}"/>
          </ac:spMkLst>
        </pc:spChg>
        <pc:spChg chg="add mod">
          <ac:chgData name="Magnus Rabben Bautz-Holter" userId="db22932b-4f39-4bed-aec1-22a662119d71" providerId="ADAL" clId="{29BE6DC3-2335-45B1-B9A5-6879D10D3146}" dt="2025-05-02T08:49:54.156" v="14301" actId="113"/>
          <ac:spMkLst>
            <pc:docMk/>
            <pc:sldMk cId="2786380082" sldId="266"/>
            <ac:spMk id="33" creationId="{3C52E882-4153-3267-9595-E15700769D92}"/>
          </ac:spMkLst>
        </pc:spChg>
        <pc:spChg chg="add mod">
          <ac:chgData name="Magnus Rabben Bautz-Holter" userId="db22932b-4f39-4bed-aec1-22a662119d71" providerId="ADAL" clId="{29BE6DC3-2335-45B1-B9A5-6879D10D3146}" dt="2025-05-02T08:49:55.463" v="14302" actId="113"/>
          <ac:spMkLst>
            <pc:docMk/>
            <pc:sldMk cId="2786380082" sldId="266"/>
            <ac:spMk id="34" creationId="{53E1A3D5-461E-586C-B274-CDDA9366FAAB}"/>
          </ac:spMkLst>
        </pc:spChg>
        <pc:spChg chg="add mod">
          <ac:chgData name="Magnus Rabben Bautz-Holter" userId="db22932b-4f39-4bed-aec1-22a662119d71" providerId="ADAL" clId="{29BE6DC3-2335-45B1-B9A5-6879D10D3146}" dt="2025-04-17T10:36:51.586" v="5397"/>
          <ac:spMkLst>
            <pc:docMk/>
            <pc:sldMk cId="2786380082" sldId="266"/>
            <ac:spMk id="36" creationId="{199520CE-8FCF-7D27-0053-55D4C91A2FB9}"/>
          </ac:spMkLst>
        </pc:spChg>
        <pc:spChg chg="add mod">
          <ac:chgData name="Magnus Rabben Bautz-Holter" userId="db22932b-4f39-4bed-aec1-22a662119d71" providerId="ADAL" clId="{29BE6DC3-2335-45B1-B9A5-6879D10D3146}" dt="2025-04-17T10:36:51.586" v="5397"/>
          <ac:spMkLst>
            <pc:docMk/>
            <pc:sldMk cId="2786380082" sldId="266"/>
            <ac:spMk id="37" creationId="{FE2FCF7E-31DE-B1FC-B7E6-6EF32E110825}"/>
          </ac:spMkLst>
        </pc:spChg>
        <pc:spChg chg="add mod">
          <ac:chgData name="Magnus Rabben Bautz-Holter" userId="db22932b-4f39-4bed-aec1-22a662119d71" providerId="ADAL" clId="{29BE6DC3-2335-45B1-B9A5-6879D10D3146}" dt="2025-04-17T10:36:51.586" v="5397"/>
          <ac:spMkLst>
            <pc:docMk/>
            <pc:sldMk cId="2786380082" sldId="266"/>
            <ac:spMk id="38" creationId="{572734DB-F79A-1412-E2B9-35EEB8B0C1DC}"/>
          </ac:spMkLst>
        </pc:spChg>
        <pc:graphicFrameChg chg="mod">
          <ac:chgData name="Magnus Rabben Bautz-Holter" userId="db22932b-4f39-4bed-aec1-22a662119d71" providerId="ADAL" clId="{29BE6DC3-2335-45B1-B9A5-6879D10D3146}" dt="2025-04-17T08:53:19.858" v="2614"/>
          <ac:graphicFrameMkLst>
            <pc:docMk/>
            <pc:sldMk cId="2786380082" sldId="266"/>
            <ac:graphicFrameMk id="4" creationId="{AE39C585-11C4-4C15-141E-35FF666CC794}"/>
          </ac:graphicFrameMkLst>
        </pc:graphicFrameChg>
        <pc:picChg chg="add mod">
          <ac:chgData name="Magnus Rabben Bautz-Holter" userId="db22932b-4f39-4bed-aec1-22a662119d71" providerId="ADAL" clId="{29BE6DC3-2335-45B1-B9A5-6879D10D3146}" dt="2025-04-17T10:25:26.725" v="4743" actId="14826"/>
          <ac:picMkLst>
            <pc:docMk/>
            <pc:sldMk cId="2786380082" sldId="266"/>
            <ac:picMk id="27" creationId="{46F1C9BC-0336-4774-3921-3D3B5DF5CE7C}"/>
          </ac:picMkLst>
        </pc:picChg>
        <pc:picChg chg="add mod">
          <ac:chgData name="Magnus Rabben Bautz-Holter" userId="db22932b-4f39-4bed-aec1-22a662119d71" providerId="ADAL" clId="{29BE6DC3-2335-45B1-B9A5-6879D10D3146}" dt="2025-04-17T10:25:37.534" v="4744" actId="14826"/>
          <ac:picMkLst>
            <pc:docMk/>
            <pc:sldMk cId="2786380082" sldId="266"/>
            <ac:picMk id="31" creationId="{A8CB7C21-8E2C-0805-84EF-AE6307561983}"/>
          </ac:picMkLst>
        </pc:picChg>
        <pc:picChg chg="add mod">
          <ac:chgData name="Magnus Rabben Bautz-Holter" userId="db22932b-4f39-4bed-aec1-22a662119d71" providerId="ADAL" clId="{29BE6DC3-2335-45B1-B9A5-6879D10D3146}" dt="2025-04-17T10:25:48.333" v="4745" actId="14826"/>
          <ac:picMkLst>
            <pc:docMk/>
            <pc:sldMk cId="2786380082" sldId="266"/>
            <ac:picMk id="32" creationId="{E3112E60-CE41-7FF0-8A70-CC626B81ED85}"/>
          </ac:picMkLst>
        </pc:picChg>
      </pc:sldChg>
      <pc:sldChg chg="addSp delSp modSp add mod">
        <pc:chgData name="Magnus Rabben Bautz-Holter" userId="db22932b-4f39-4bed-aec1-22a662119d71" providerId="ADAL" clId="{29BE6DC3-2335-45B1-B9A5-6879D10D3146}" dt="2025-05-02T09:19:53.664" v="14357"/>
        <pc:sldMkLst>
          <pc:docMk/>
          <pc:sldMk cId="1892836040" sldId="267"/>
        </pc:sldMkLst>
        <pc:spChg chg="mod">
          <ac:chgData name="Magnus Rabben Bautz-Holter" userId="db22932b-4f39-4bed-aec1-22a662119d71" providerId="ADAL" clId="{29BE6DC3-2335-45B1-B9A5-6879D10D3146}" dt="2025-05-02T09:19:53.611" v="14333" actId="948"/>
          <ac:spMkLst>
            <pc:docMk/>
            <pc:sldMk cId="1892836040" sldId="267"/>
            <ac:spMk id="2" creationId="{52E150EB-0B56-0E48-3060-D93485CE12D0}"/>
          </ac:spMkLst>
        </pc:spChg>
        <pc:spChg chg="add del mod modVis">
          <ac:chgData name="Magnus Rabben Bautz-Holter" userId="db22932b-4f39-4bed-aec1-22a662119d71" providerId="ADAL" clId="{29BE6DC3-2335-45B1-B9A5-6879D10D3146}" dt="2025-05-02T09:19:53.014" v="14329"/>
          <ac:spMkLst>
            <pc:docMk/>
            <pc:sldMk cId="1892836040" sldId="267"/>
            <ac:spMk id="3" creationId="{101C52AB-68FA-5A38-A5C6-02AC265FB6ED}"/>
          </ac:spMkLst>
        </pc:spChg>
        <pc:spChg chg="add del mod modVis">
          <ac:chgData name="Magnus Rabben Bautz-Holter" userId="db22932b-4f39-4bed-aec1-22a662119d71" providerId="ADAL" clId="{29BE6DC3-2335-45B1-B9A5-6879D10D3146}" dt="2025-05-02T09:19:53.663" v="14355"/>
          <ac:spMkLst>
            <pc:docMk/>
            <pc:sldMk cId="1892836040" sldId="267"/>
            <ac:spMk id="5" creationId="{FC12E3A7-01F7-3C41-5C48-7AFA0DB49085}"/>
          </ac:spMkLst>
        </pc:spChg>
        <pc:spChg chg="mod">
          <ac:chgData name="Magnus Rabben Bautz-Holter" userId="db22932b-4f39-4bed-aec1-22a662119d71" providerId="ADAL" clId="{29BE6DC3-2335-45B1-B9A5-6879D10D3146}" dt="2025-04-22T21:20:51.971" v="8081" actId="20577"/>
          <ac:spMkLst>
            <pc:docMk/>
            <pc:sldMk cId="1892836040" sldId="267"/>
            <ac:spMk id="6" creationId="{48B1AE83-C119-62E9-D795-E82EFA9CA740}"/>
          </ac:spMkLst>
        </pc:spChg>
        <pc:spChg chg="mod">
          <ac:chgData name="Magnus Rabben Bautz-Holter" userId="db22932b-4f39-4bed-aec1-22a662119d71" providerId="ADAL" clId="{29BE6DC3-2335-45B1-B9A5-6879D10D3146}" dt="2025-04-22T21:10:35.236" v="7949" actId="14100"/>
          <ac:spMkLst>
            <pc:docMk/>
            <pc:sldMk cId="1892836040" sldId="267"/>
            <ac:spMk id="7" creationId="{8BECDB5C-2749-E095-2BD2-0EF6DF9C0C17}"/>
          </ac:spMkLst>
        </pc:spChg>
        <pc:spChg chg="mod">
          <ac:chgData name="Magnus Rabben Bautz-Holter" userId="db22932b-4f39-4bed-aec1-22a662119d71" providerId="ADAL" clId="{29BE6DC3-2335-45B1-B9A5-6879D10D3146}" dt="2025-04-22T21:21:57.039" v="8235" actId="14100"/>
          <ac:spMkLst>
            <pc:docMk/>
            <pc:sldMk cId="1892836040" sldId="267"/>
            <ac:spMk id="8" creationId="{838616C2-6DA6-D277-7FD8-6E42437AB394}"/>
          </ac:spMkLst>
        </pc:spChg>
        <pc:spChg chg="mod">
          <ac:chgData name="Magnus Rabben Bautz-Holter" userId="db22932b-4f39-4bed-aec1-22a662119d71" providerId="ADAL" clId="{29BE6DC3-2335-45B1-B9A5-6879D10D3146}" dt="2025-04-22T21:11:01.852" v="7975" actId="1035"/>
          <ac:spMkLst>
            <pc:docMk/>
            <pc:sldMk cId="1892836040" sldId="267"/>
            <ac:spMk id="10" creationId="{4CA0225E-344D-3360-491D-8803D60D4127}"/>
          </ac:spMkLst>
        </pc:spChg>
        <pc:spChg chg="mod">
          <ac:chgData name="Magnus Rabben Bautz-Holter" userId="db22932b-4f39-4bed-aec1-22a662119d71" providerId="ADAL" clId="{29BE6DC3-2335-45B1-B9A5-6879D10D3146}" dt="2025-04-22T21:21:51.109" v="8234" actId="20577"/>
          <ac:spMkLst>
            <pc:docMk/>
            <pc:sldMk cId="1892836040" sldId="267"/>
            <ac:spMk id="11" creationId="{15DFEA68-55B3-139B-9BB8-AA929B5361AD}"/>
          </ac:spMkLst>
        </pc:spChg>
        <pc:spChg chg="mod">
          <ac:chgData name="Magnus Rabben Bautz-Holter" userId="db22932b-4f39-4bed-aec1-22a662119d71" providerId="ADAL" clId="{29BE6DC3-2335-45B1-B9A5-6879D10D3146}" dt="2025-04-22T21:10:44.822" v="7950" actId="14100"/>
          <ac:spMkLst>
            <pc:docMk/>
            <pc:sldMk cId="1892836040" sldId="267"/>
            <ac:spMk id="12" creationId="{A6639AD9-8C26-DBEF-8650-2DD33EA921CF}"/>
          </ac:spMkLst>
        </pc:spChg>
        <pc:spChg chg="mod">
          <ac:chgData name="Magnus Rabben Bautz-Holter" userId="db22932b-4f39-4bed-aec1-22a662119d71" providerId="ADAL" clId="{29BE6DC3-2335-45B1-B9A5-6879D10D3146}" dt="2025-04-22T21:11:01.852" v="7975" actId="1035"/>
          <ac:spMkLst>
            <pc:docMk/>
            <pc:sldMk cId="1892836040" sldId="267"/>
            <ac:spMk id="14" creationId="{2C228F88-F202-31B4-A21E-17D6EEA2BDA1}"/>
          </ac:spMkLst>
        </pc:spChg>
        <pc:spChg chg="mod">
          <ac:chgData name="Magnus Rabben Bautz-Holter" userId="db22932b-4f39-4bed-aec1-22a662119d71" providerId="ADAL" clId="{29BE6DC3-2335-45B1-B9A5-6879D10D3146}" dt="2025-04-22T21:11:06.777" v="7976" actId="465"/>
          <ac:spMkLst>
            <pc:docMk/>
            <pc:sldMk cId="1892836040" sldId="267"/>
            <ac:spMk id="15" creationId="{1333F4C8-2AFB-A488-E101-84AFFF57440B}"/>
          </ac:spMkLst>
        </pc:spChg>
        <pc:spChg chg="mod">
          <ac:chgData name="Magnus Rabben Bautz-Holter" userId="db22932b-4f39-4bed-aec1-22a662119d71" providerId="ADAL" clId="{29BE6DC3-2335-45B1-B9A5-6879D10D3146}" dt="2025-04-22T21:10:50.738" v="7951" actId="14100"/>
          <ac:spMkLst>
            <pc:docMk/>
            <pc:sldMk cId="1892836040" sldId="267"/>
            <ac:spMk id="16" creationId="{7AAB1AFC-5EF5-CE45-F3C7-6304CE114C46}"/>
          </ac:spMkLst>
        </pc:spChg>
        <pc:spChg chg="mod">
          <ac:chgData name="Magnus Rabben Bautz-Holter" userId="db22932b-4f39-4bed-aec1-22a662119d71" providerId="ADAL" clId="{29BE6DC3-2335-45B1-B9A5-6879D10D3146}" dt="2025-04-22T21:21:21.835" v="8167" actId="20577"/>
          <ac:spMkLst>
            <pc:docMk/>
            <pc:sldMk cId="1892836040" sldId="267"/>
            <ac:spMk id="17" creationId="{3D2A7017-F284-EBBF-08D2-16C337D9D4E8}"/>
          </ac:spMkLst>
        </pc:spChg>
        <pc:spChg chg="mod">
          <ac:chgData name="Magnus Rabben Bautz-Holter" userId="db22932b-4f39-4bed-aec1-22a662119d71" providerId="ADAL" clId="{29BE6DC3-2335-45B1-B9A5-6879D10D3146}" dt="2025-04-22T20:08:56.494" v="7409" actId="1036"/>
          <ac:spMkLst>
            <pc:docMk/>
            <pc:sldMk cId="1892836040" sldId="267"/>
            <ac:spMk id="18" creationId="{05537B62-1183-F99F-BCC8-CB4EC75BE580}"/>
          </ac:spMkLst>
        </pc:spChg>
        <pc:spChg chg="mod">
          <ac:chgData name="Magnus Rabben Bautz-Holter" userId="db22932b-4f39-4bed-aec1-22a662119d71" providerId="ADAL" clId="{29BE6DC3-2335-45B1-B9A5-6879D10D3146}" dt="2025-04-22T21:21:44.400" v="8228" actId="20577"/>
          <ac:spMkLst>
            <pc:docMk/>
            <pc:sldMk cId="1892836040" sldId="267"/>
            <ac:spMk id="19" creationId="{DD2452B7-24BE-9CE9-17C2-ACEA3DCA0824}"/>
          </ac:spMkLst>
        </pc:spChg>
        <pc:spChg chg="add mod">
          <ac:chgData name="Magnus Rabben Bautz-Holter" userId="db22932b-4f39-4bed-aec1-22a662119d71" providerId="ADAL" clId="{29BE6DC3-2335-45B1-B9A5-6879D10D3146}" dt="2025-04-22T21:12:34.951" v="8009" actId="20577"/>
          <ac:spMkLst>
            <pc:docMk/>
            <pc:sldMk cId="1892836040" sldId="267"/>
            <ac:spMk id="20" creationId="{AD0DD175-9C44-BF58-AF61-44413B7AAEF6}"/>
          </ac:spMkLst>
        </pc:spChg>
        <pc:graphicFrameChg chg="mod">
          <ac:chgData name="Magnus Rabben Bautz-Holter" userId="db22932b-4f39-4bed-aec1-22a662119d71" providerId="ADAL" clId="{29BE6DC3-2335-45B1-B9A5-6879D10D3146}" dt="2025-05-02T09:19:53.664" v="14357"/>
          <ac:graphicFrameMkLst>
            <pc:docMk/>
            <pc:sldMk cId="1892836040" sldId="267"/>
            <ac:graphicFrameMk id="4" creationId="{19EECD89-AE77-E499-28F5-82ECA71B8EDD}"/>
          </ac:graphicFrameMkLst>
        </pc:graphicFrameChg>
      </pc:sldChg>
      <pc:sldChg chg="addSp delSp modSp add mod">
        <pc:chgData name="Magnus Rabben Bautz-Holter" userId="db22932b-4f39-4bed-aec1-22a662119d71" providerId="ADAL" clId="{29BE6DC3-2335-45B1-B9A5-6879D10D3146}" dt="2025-05-02T09:21:59.584" v="14359" actId="14100"/>
        <pc:sldMkLst>
          <pc:docMk/>
          <pc:sldMk cId="1884896829" sldId="268"/>
        </pc:sldMkLst>
        <pc:spChg chg="mod">
          <ac:chgData name="Magnus Rabben Bautz-Holter" userId="db22932b-4f39-4bed-aec1-22a662119d71" providerId="ADAL" clId="{29BE6DC3-2335-45B1-B9A5-6879D10D3146}" dt="2025-04-22T22:39:22.970" v="9339" actId="948"/>
          <ac:spMkLst>
            <pc:docMk/>
            <pc:sldMk cId="1884896829" sldId="268"/>
            <ac:spMk id="2" creationId="{B2DCE3DC-C30B-3F37-8F79-E031A4E6D4B9}"/>
          </ac:spMkLst>
        </pc:spChg>
        <pc:spChg chg="mod">
          <ac:chgData name="Magnus Rabben Bautz-Holter" userId="db22932b-4f39-4bed-aec1-22a662119d71" providerId="ADAL" clId="{29BE6DC3-2335-45B1-B9A5-6879D10D3146}" dt="2025-04-23T00:22:12.662" v="14091" actId="20577"/>
          <ac:spMkLst>
            <pc:docMk/>
            <pc:sldMk cId="1884896829" sldId="268"/>
            <ac:spMk id="12" creationId="{ACE6F539-43B6-17E6-4671-4FFB23EE392C}"/>
          </ac:spMkLst>
        </pc:spChg>
        <pc:spChg chg="add mod">
          <ac:chgData name="Magnus Rabben Bautz-Holter" userId="db22932b-4f39-4bed-aec1-22a662119d71" providerId="ADAL" clId="{29BE6DC3-2335-45B1-B9A5-6879D10D3146}" dt="2025-04-22T22:50:17.085" v="9700" actId="5793"/>
          <ac:spMkLst>
            <pc:docMk/>
            <pc:sldMk cId="1884896829" sldId="268"/>
            <ac:spMk id="15" creationId="{A7C159C0-867F-56D8-CFD9-14FAC8AA8C6F}"/>
          </ac:spMkLst>
        </pc:spChg>
        <pc:spChg chg="mod">
          <ac:chgData name="Magnus Rabben Bautz-Holter" userId="db22932b-4f39-4bed-aec1-22a662119d71" providerId="ADAL" clId="{29BE6DC3-2335-45B1-B9A5-6879D10D3146}" dt="2025-04-22T22:40:10.795" v="9395" actId="12788"/>
          <ac:spMkLst>
            <pc:docMk/>
            <pc:sldMk cId="1884896829" sldId="268"/>
            <ac:spMk id="20" creationId="{3B8CB5A5-1CE1-2A7E-4003-18A4B72FE059}"/>
          </ac:spMkLst>
        </pc:spChg>
        <pc:spChg chg="mod">
          <ac:chgData name="Magnus Rabben Bautz-Holter" userId="db22932b-4f39-4bed-aec1-22a662119d71" providerId="ADAL" clId="{29BE6DC3-2335-45B1-B9A5-6879D10D3146}" dt="2025-04-22T22:42:48.715" v="9456" actId="12788"/>
          <ac:spMkLst>
            <pc:docMk/>
            <pc:sldMk cId="1884896829" sldId="268"/>
            <ac:spMk id="26" creationId="{45B49ABE-85D4-FEB7-D16A-906CAF80B393}"/>
          </ac:spMkLst>
        </pc:spChg>
        <pc:graphicFrameChg chg="mod">
          <ac:chgData name="Magnus Rabben Bautz-Holter" userId="db22932b-4f39-4bed-aec1-22a662119d71" providerId="ADAL" clId="{29BE6DC3-2335-45B1-B9A5-6879D10D3146}" dt="2025-04-22T22:39:22.994" v="9363"/>
          <ac:graphicFrameMkLst>
            <pc:docMk/>
            <pc:sldMk cId="1884896829" sldId="268"/>
            <ac:graphicFrameMk id="4" creationId="{4CF64801-EB21-EFED-A212-C1359B4FC35B}"/>
          </ac:graphicFrameMkLst>
        </pc:graphicFrameChg>
        <pc:picChg chg="mod">
          <ac:chgData name="Magnus Rabben Bautz-Holter" userId="db22932b-4f39-4bed-aec1-22a662119d71" providerId="ADAL" clId="{29BE6DC3-2335-45B1-B9A5-6879D10D3146}" dt="2025-04-22T23:03:05.387" v="9832" actId="465"/>
          <ac:picMkLst>
            <pc:docMk/>
            <pc:sldMk cId="1884896829" sldId="268"/>
            <ac:picMk id="11" creationId="{2C62F820-CF2D-F543-C4DF-8EB90455A443}"/>
          </ac:picMkLst>
        </pc:picChg>
        <pc:picChg chg="add mod">
          <ac:chgData name="Magnus Rabben Bautz-Holter" userId="db22932b-4f39-4bed-aec1-22a662119d71" providerId="ADAL" clId="{29BE6DC3-2335-45B1-B9A5-6879D10D3146}" dt="2025-04-22T22:50:23.396" v="9701" actId="465"/>
          <ac:picMkLst>
            <pc:docMk/>
            <pc:sldMk cId="1884896829" sldId="268"/>
            <ac:picMk id="14" creationId="{0F13115A-897D-330D-128D-A1382C980D93}"/>
          </ac:picMkLst>
        </pc:picChg>
        <pc:picChg chg="add mod">
          <ac:chgData name="Magnus Rabben Bautz-Holter" userId="db22932b-4f39-4bed-aec1-22a662119d71" providerId="ADAL" clId="{29BE6DC3-2335-45B1-B9A5-6879D10D3146}" dt="2025-05-02T09:21:59.584" v="14359" actId="14100"/>
          <ac:picMkLst>
            <pc:docMk/>
            <pc:sldMk cId="1884896829" sldId="268"/>
            <ac:picMk id="16" creationId="{F17E56F1-D39C-D519-B2B4-EA6DBDE9B956}"/>
          </ac:picMkLst>
        </pc:picChg>
      </pc:sldChg>
      <pc:sldMasterChg chg="modSldLayout">
        <pc:chgData name="Magnus Rabben Bautz-Holter" userId="db22932b-4f39-4bed-aec1-22a662119d71" providerId="ADAL" clId="{29BE6DC3-2335-45B1-B9A5-6879D10D3146}" dt="2025-04-17T08:42:25.385" v="608" actId="735"/>
        <pc:sldMasterMkLst>
          <pc:docMk/>
          <pc:sldMasterMk cId="3523527667" sldId="2147483648"/>
        </pc:sldMasterMkLst>
        <pc:sldLayoutChg chg="addSp delSp modSp mod">
          <pc:chgData name="Magnus Rabben Bautz-Holter" userId="db22932b-4f39-4bed-aec1-22a662119d71" providerId="ADAL" clId="{29BE6DC3-2335-45B1-B9A5-6879D10D3146}" dt="2025-04-17T08:42:25.385" v="608" actId="735"/>
          <pc:sldLayoutMkLst>
            <pc:docMk/>
            <pc:sldMasterMk cId="3523527667" sldId="2147483648"/>
            <pc:sldLayoutMk cId="2892410025" sldId="2147483650"/>
          </pc:sldLayoutMkLst>
          <pc:spChg chg="mod">
            <ac:chgData name="Magnus Rabben Bautz-Holter" userId="db22932b-4f39-4bed-aec1-22a662119d71" providerId="ADAL" clId="{29BE6DC3-2335-45B1-B9A5-6879D10D3146}" dt="2025-04-17T08:40:17.915" v="557" actId="948"/>
            <ac:spMkLst>
              <pc:docMk/>
              <pc:sldMasterMk cId="3523527667" sldId="2147483648"/>
              <pc:sldLayoutMk cId="2892410025" sldId="2147483650"/>
              <ac:spMk id="2" creationId="{1AB602F1-D59E-FA43-6625-D5F06C626B27}"/>
            </ac:spMkLst>
          </pc:spChg>
          <pc:spChg chg="mod">
            <ac:chgData name="Magnus Rabben Bautz-Holter" userId="db22932b-4f39-4bed-aec1-22a662119d71" providerId="ADAL" clId="{29BE6DC3-2335-45B1-B9A5-6879D10D3146}" dt="2025-04-17T08:41:34.391" v="599" actId="14100"/>
            <ac:spMkLst>
              <pc:docMk/>
              <pc:sldMasterMk cId="3523527667" sldId="2147483648"/>
              <pc:sldLayoutMk cId="2892410025" sldId="2147483650"/>
              <ac:spMk id="3" creationId="{F4DDF748-5CC2-FAF6-DDE0-CD1F7236CA37}"/>
            </ac:spMkLst>
          </pc:spChg>
          <pc:graphicFrameChg chg="add mod ord modVis">
            <ac:chgData name="Magnus Rabben Bautz-Holter" userId="db22932b-4f39-4bed-aec1-22a662119d71" providerId="ADAL" clId="{29BE6DC3-2335-45B1-B9A5-6879D10D3146}" dt="2025-04-17T08:40:18.022" v="592"/>
            <ac:graphicFrameMkLst>
              <pc:docMk/>
              <pc:sldMasterMk cId="3523527667" sldId="2147483648"/>
              <pc:sldLayoutMk cId="2892410025" sldId="2147483650"/>
              <ac:graphicFrameMk id="8" creationId="{23B4914E-13D7-3D32-2DF5-D6BE566FE3BF}"/>
            </ac:graphicFrameMkLst>
          </pc:graphicFrame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8729E-A7C8-E467-D3D0-5C2D644D5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C30B1A-4D18-DC47-F727-16727A166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C8AEC6-D636-B0EB-4D0C-F8C5DE5AE08E}"/>
              </a:ext>
            </a:extLst>
          </p:cNvPr>
          <p:cNvSpPr>
            <a:spLocks noGrp="1"/>
          </p:cNvSpPr>
          <p:nvPr>
            <p:ph type="dt" sz="half" idx="10"/>
          </p:nvPr>
        </p:nvSpPr>
        <p:spPr/>
        <p:txBody>
          <a:bodyPr/>
          <a:lstStyle/>
          <a:p>
            <a:fld id="{8F4E783D-C4F5-4102-8F73-F0011D1C5723}" type="datetimeFigureOut">
              <a:rPr lang="en-US" smtClean="0"/>
              <a:t>5/2/2025</a:t>
            </a:fld>
            <a:endParaRPr lang="en-US"/>
          </a:p>
        </p:txBody>
      </p:sp>
      <p:sp>
        <p:nvSpPr>
          <p:cNvPr id="5" name="Footer Placeholder 4">
            <a:extLst>
              <a:ext uri="{FF2B5EF4-FFF2-40B4-BE49-F238E27FC236}">
                <a16:creationId xmlns:a16="http://schemas.microsoft.com/office/drawing/2014/main" id="{20A148CA-D98A-0568-19C5-4CAB73C5B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FF24F-B491-D348-3E15-9C879694D41C}"/>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23449102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9878-9E8F-4B00-F0DD-95FBC44F4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E05DAF-8A0F-277D-4459-3D56A47EAD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F9BEF-AEF2-D8C7-CD49-9AF8251ECC88}"/>
              </a:ext>
            </a:extLst>
          </p:cNvPr>
          <p:cNvSpPr>
            <a:spLocks noGrp="1"/>
          </p:cNvSpPr>
          <p:nvPr>
            <p:ph type="dt" sz="half" idx="10"/>
          </p:nvPr>
        </p:nvSpPr>
        <p:spPr/>
        <p:txBody>
          <a:bodyPr/>
          <a:lstStyle/>
          <a:p>
            <a:fld id="{8F4E783D-C4F5-4102-8F73-F0011D1C5723}" type="datetimeFigureOut">
              <a:rPr lang="en-US" smtClean="0"/>
              <a:t>5/2/2025</a:t>
            </a:fld>
            <a:endParaRPr lang="en-US"/>
          </a:p>
        </p:txBody>
      </p:sp>
      <p:sp>
        <p:nvSpPr>
          <p:cNvPr id="5" name="Footer Placeholder 4">
            <a:extLst>
              <a:ext uri="{FF2B5EF4-FFF2-40B4-BE49-F238E27FC236}">
                <a16:creationId xmlns:a16="http://schemas.microsoft.com/office/drawing/2014/main" id="{5BE90F72-4FA7-EA15-D41B-5B9DF5139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3E85A-3A1A-55A3-6CFA-5F98E5AEE6A8}"/>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291812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D5FA1-8DE0-3D5F-35B3-9B43E0B5DB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596F89-D374-A52B-8F0D-62F962927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A184C-68AE-AC86-F11E-C7D4393B1D12}"/>
              </a:ext>
            </a:extLst>
          </p:cNvPr>
          <p:cNvSpPr>
            <a:spLocks noGrp="1"/>
          </p:cNvSpPr>
          <p:nvPr>
            <p:ph type="dt" sz="half" idx="10"/>
          </p:nvPr>
        </p:nvSpPr>
        <p:spPr/>
        <p:txBody>
          <a:bodyPr/>
          <a:lstStyle/>
          <a:p>
            <a:fld id="{8F4E783D-C4F5-4102-8F73-F0011D1C5723}" type="datetimeFigureOut">
              <a:rPr lang="en-US" smtClean="0"/>
              <a:t>5/2/2025</a:t>
            </a:fld>
            <a:endParaRPr lang="en-US"/>
          </a:p>
        </p:txBody>
      </p:sp>
      <p:sp>
        <p:nvSpPr>
          <p:cNvPr id="5" name="Footer Placeholder 4">
            <a:extLst>
              <a:ext uri="{FF2B5EF4-FFF2-40B4-BE49-F238E27FC236}">
                <a16:creationId xmlns:a16="http://schemas.microsoft.com/office/drawing/2014/main" id="{B13EDAEA-933A-FFC3-E13C-67114A3E7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8F13D-A1A2-2045-0B77-6320A5F37AA0}"/>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302746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3B4914E-13D7-3D32-2DF5-D6BE566FE3BF}"/>
              </a:ext>
            </a:extLst>
          </p:cNvPr>
          <p:cNvGraphicFramePr>
            <a:graphicFrameLocks noChangeAspect="1"/>
          </p:cNvGraphicFramePr>
          <p:nvPr userDrawn="1">
            <p:custDataLst>
              <p:tags r:id="rId1"/>
            </p:custDataLst>
            <p:extLst>
              <p:ext uri="{D42A27DB-BD31-4B8C-83A1-F6EECF244321}">
                <p14:modId xmlns:p14="http://schemas.microsoft.com/office/powerpoint/2010/main" val="905465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8" name="think-cell data - do not delete" hidden="1">
                        <a:extLst>
                          <a:ext uri="{FF2B5EF4-FFF2-40B4-BE49-F238E27FC236}">
                            <a16:creationId xmlns:a16="http://schemas.microsoft.com/office/drawing/2014/main" id="{23B4914E-13D7-3D32-2DF5-D6BE566FE3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B602F1-D59E-FA43-6625-D5F06C626B27}"/>
              </a:ext>
            </a:extLst>
          </p:cNvPr>
          <p:cNvSpPr>
            <a:spLocks noGrp="1"/>
          </p:cNvSpPr>
          <p:nvPr>
            <p:ph type="title"/>
          </p:nvPr>
        </p:nvSpPr>
        <p:spPr>
          <a:xfrm>
            <a:off x="838200" y="365125"/>
            <a:ext cx="10515600" cy="740664"/>
          </a:xfrm>
        </p:spPr>
        <p:txBody>
          <a:bodyPr vert="horz"/>
          <a:lstStyle/>
          <a:p>
            <a:r>
              <a:rPr lang="en-US" dirty="0"/>
              <a:t>Click to edit Master title style</a:t>
            </a:r>
          </a:p>
        </p:txBody>
      </p:sp>
      <p:sp>
        <p:nvSpPr>
          <p:cNvPr id="3" name="Content Placeholder 2">
            <a:extLst>
              <a:ext uri="{FF2B5EF4-FFF2-40B4-BE49-F238E27FC236}">
                <a16:creationId xmlns:a16="http://schemas.microsoft.com/office/drawing/2014/main" id="{F4DDF748-5CC2-FAF6-DDE0-CD1F7236CA37}"/>
              </a:ext>
            </a:extLst>
          </p:cNvPr>
          <p:cNvSpPr>
            <a:spLocks noGrp="1"/>
          </p:cNvSpPr>
          <p:nvPr>
            <p:ph idx="1"/>
          </p:nvPr>
        </p:nvSpPr>
        <p:spPr>
          <a:xfrm>
            <a:off x="838200" y="1316736"/>
            <a:ext cx="10515600" cy="5084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46D68-ADCE-2AB0-1DE7-A6E599A12A25}"/>
              </a:ext>
            </a:extLst>
          </p:cNvPr>
          <p:cNvSpPr>
            <a:spLocks noGrp="1"/>
          </p:cNvSpPr>
          <p:nvPr>
            <p:ph type="dt" sz="half" idx="10"/>
          </p:nvPr>
        </p:nvSpPr>
        <p:spPr>
          <a:xfrm>
            <a:off x="838200" y="6486814"/>
            <a:ext cx="2743200" cy="274324"/>
          </a:xfrm>
        </p:spPr>
        <p:txBody>
          <a:bodyPr/>
          <a:lstStyle/>
          <a:p>
            <a:fld id="{8F4E783D-C4F5-4102-8F73-F0011D1C5723}" type="datetimeFigureOut">
              <a:rPr lang="en-US" smtClean="0"/>
              <a:t>5/2/2025</a:t>
            </a:fld>
            <a:endParaRPr lang="en-US"/>
          </a:p>
        </p:txBody>
      </p:sp>
      <p:sp>
        <p:nvSpPr>
          <p:cNvPr id="5" name="Footer Placeholder 4">
            <a:extLst>
              <a:ext uri="{FF2B5EF4-FFF2-40B4-BE49-F238E27FC236}">
                <a16:creationId xmlns:a16="http://schemas.microsoft.com/office/drawing/2014/main" id="{EDC61EAA-3681-007D-BCF5-C7A9CBF949FB}"/>
              </a:ext>
            </a:extLst>
          </p:cNvPr>
          <p:cNvSpPr>
            <a:spLocks noGrp="1"/>
          </p:cNvSpPr>
          <p:nvPr>
            <p:ph type="ftr" sz="quarter" idx="11"/>
          </p:nvPr>
        </p:nvSpPr>
        <p:spPr>
          <a:xfrm>
            <a:off x="4038600" y="6486814"/>
            <a:ext cx="4114800" cy="274324"/>
          </a:xfrm>
        </p:spPr>
        <p:txBody>
          <a:bodyPr/>
          <a:lstStyle/>
          <a:p>
            <a:endParaRPr lang="en-US"/>
          </a:p>
        </p:txBody>
      </p:sp>
      <p:sp>
        <p:nvSpPr>
          <p:cNvPr id="6" name="Slide Number Placeholder 5">
            <a:extLst>
              <a:ext uri="{FF2B5EF4-FFF2-40B4-BE49-F238E27FC236}">
                <a16:creationId xmlns:a16="http://schemas.microsoft.com/office/drawing/2014/main" id="{F09C92AD-C3C2-814F-80C5-038CCD1EDA71}"/>
              </a:ext>
            </a:extLst>
          </p:cNvPr>
          <p:cNvSpPr>
            <a:spLocks noGrp="1"/>
          </p:cNvSpPr>
          <p:nvPr>
            <p:ph type="sldNum" sz="quarter" idx="12"/>
          </p:nvPr>
        </p:nvSpPr>
        <p:spPr>
          <a:xfrm>
            <a:off x="8610600" y="6486814"/>
            <a:ext cx="2743200" cy="274324"/>
          </a:xfrm>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28924100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52" userDrawn="1">
          <p15:clr>
            <a:srgbClr val="FBAE40"/>
          </p15:clr>
        </p15:guide>
        <p15:guide id="4" pos="528" userDrawn="1">
          <p15:clr>
            <a:srgbClr val="FBAE40"/>
          </p15:clr>
        </p15:guide>
        <p15:guide id="5" orient="horz" pos="4032" userDrawn="1">
          <p15:clr>
            <a:srgbClr val="FBAE40"/>
          </p15:clr>
        </p15:guide>
        <p15:guide id="6" orient="horz" pos="216" userDrawn="1">
          <p15:clr>
            <a:srgbClr val="FBAE40"/>
          </p15:clr>
        </p15:guide>
        <p15:guide id="7" orient="horz" pos="720" userDrawn="1">
          <p15:clr>
            <a:srgbClr val="FBAE40"/>
          </p15:clr>
        </p15:guide>
        <p15:guide id="8" orient="horz" pos="81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74D5-1AFB-3078-64C1-E46C3F6D55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A57968-705A-2C61-8246-53384AEF6E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0B5D50-BAFB-5602-A7FC-63151390553C}"/>
              </a:ext>
            </a:extLst>
          </p:cNvPr>
          <p:cNvSpPr>
            <a:spLocks noGrp="1"/>
          </p:cNvSpPr>
          <p:nvPr>
            <p:ph type="dt" sz="half" idx="10"/>
          </p:nvPr>
        </p:nvSpPr>
        <p:spPr/>
        <p:txBody>
          <a:bodyPr/>
          <a:lstStyle/>
          <a:p>
            <a:fld id="{8F4E783D-C4F5-4102-8F73-F0011D1C5723}" type="datetimeFigureOut">
              <a:rPr lang="en-US" smtClean="0"/>
              <a:t>5/2/2025</a:t>
            </a:fld>
            <a:endParaRPr lang="en-US"/>
          </a:p>
        </p:txBody>
      </p:sp>
      <p:sp>
        <p:nvSpPr>
          <p:cNvPr id="5" name="Footer Placeholder 4">
            <a:extLst>
              <a:ext uri="{FF2B5EF4-FFF2-40B4-BE49-F238E27FC236}">
                <a16:creationId xmlns:a16="http://schemas.microsoft.com/office/drawing/2014/main" id="{2C11FCD3-A362-0985-8D71-B87CE6073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11B89-1D21-A33B-AFB4-CFBD1400FF99}"/>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610285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F856-BD5D-A631-BCE7-EF53CD10CB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463249-EC23-368F-0CC9-A7C9823B0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18F4C2-6F02-E61F-251D-B4B7AD1413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DD8CF7-1F64-6E1C-78E8-F8F172C49467}"/>
              </a:ext>
            </a:extLst>
          </p:cNvPr>
          <p:cNvSpPr>
            <a:spLocks noGrp="1"/>
          </p:cNvSpPr>
          <p:nvPr>
            <p:ph type="dt" sz="half" idx="10"/>
          </p:nvPr>
        </p:nvSpPr>
        <p:spPr/>
        <p:txBody>
          <a:bodyPr/>
          <a:lstStyle/>
          <a:p>
            <a:fld id="{8F4E783D-C4F5-4102-8F73-F0011D1C5723}" type="datetimeFigureOut">
              <a:rPr lang="en-US" smtClean="0"/>
              <a:t>5/2/2025</a:t>
            </a:fld>
            <a:endParaRPr lang="en-US"/>
          </a:p>
        </p:txBody>
      </p:sp>
      <p:sp>
        <p:nvSpPr>
          <p:cNvPr id="6" name="Footer Placeholder 5">
            <a:extLst>
              <a:ext uri="{FF2B5EF4-FFF2-40B4-BE49-F238E27FC236}">
                <a16:creationId xmlns:a16="http://schemas.microsoft.com/office/drawing/2014/main" id="{9FDCC334-6816-20CF-2590-E55ABF1D7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E1B9B-F271-7EF7-3BA2-10852F774CD8}"/>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12298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DD62-EFFF-B118-3DD9-7A847F418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DA4671-B201-B076-9223-C7EA6072A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A3B35-FB53-4C34-2D93-FBE3A15E83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9D91E4-7E9F-7019-2E35-EBE4E7487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2053EB-55AA-CCF8-E05A-7669149F9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A1796-73BD-D6E7-AC6B-EAD7B71791E2}"/>
              </a:ext>
            </a:extLst>
          </p:cNvPr>
          <p:cNvSpPr>
            <a:spLocks noGrp="1"/>
          </p:cNvSpPr>
          <p:nvPr>
            <p:ph type="dt" sz="half" idx="10"/>
          </p:nvPr>
        </p:nvSpPr>
        <p:spPr/>
        <p:txBody>
          <a:bodyPr/>
          <a:lstStyle/>
          <a:p>
            <a:fld id="{8F4E783D-C4F5-4102-8F73-F0011D1C5723}" type="datetimeFigureOut">
              <a:rPr lang="en-US" smtClean="0"/>
              <a:t>5/2/2025</a:t>
            </a:fld>
            <a:endParaRPr lang="en-US"/>
          </a:p>
        </p:txBody>
      </p:sp>
      <p:sp>
        <p:nvSpPr>
          <p:cNvPr id="8" name="Footer Placeholder 7">
            <a:extLst>
              <a:ext uri="{FF2B5EF4-FFF2-40B4-BE49-F238E27FC236}">
                <a16:creationId xmlns:a16="http://schemas.microsoft.com/office/drawing/2014/main" id="{402BFF20-007D-FF4D-8977-1FBD87301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F3104-37C5-224D-003D-F8680CE1CB43}"/>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97213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12FA-5192-50D4-B0AE-C6687A7CC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25E4A3-ECDD-C166-CBBD-6ABA3C25EE32}"/>
              </a:ext>
            </a:extLst>
          </p:cNvPr>
          <p:cNvSpPr>
            <a:spLocks noGrp="1"/>
          </p:cNvSpPr>
          <p:nvPr>
            <p:ph type="dt" sz="half" idx="10"/>
          </p:nvPr>
        </p:nvSpPr>
        <p:spPr/>
        <p:txBody>
          <a:bodyPr/>
          <a:lstStyle/>
          <a:p>
            <a:fld id="{8F4E783D-C4F5-4102-8F73-F0011D1C5723}" type="datetimeFigureOut">
              <a:rPr lang="en-US" smtClean="0"/>
              <a:t>5/2/2025</a:t>
            </a:fld>
            <a:endParaRPr lang="en-US"/>
          </a:p>
        </p:txBody>
      </p:sp>
      <p:sp>
        <p:nvSpPr>
          <p:cNvPr id="4" name="Footer Placeholder 3">
            <a:extLst>
              <a:ext uri="{FF2B5EF4-FFF2-40B4-BE49-F238E27FC236}">
                <a16:creationId xmlns:a16="http://schemas.microsoft.com/office/drawing/2014/main" id="{D2A159F1-9DF4-A149-BACA-F409204D22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7EA38D-E9BA-EC71-9531-5CBE8BE57751}"/>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262117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5D74D3-D813-0456-1B74-BFBD607809E3}"/>
              </a:ext>
            </a:extLst>
          </p:cNvPr>
          <p:cNvSpPr>
            <a:spLocks noGrp="1"/>
          </p:cNvSpPr>
          <p:nvPr>
            <p:ph type="dt" sz="half" idx="10"/>
          </p:nvPr>
        </p:nvSpPr>
        <p:spPr/>
        <p:txBody>
          <a:bodyPr/>
          <a:lstStyle/>
          <a:p>
            <a:fld id="{8F4E783D-C4F5-4102-8F73-F0011D1C5723}" type="datetimeFigureOut">
              <a:rPr lang="en-US" smtClean="0"/>
              <a:t>5/2/2025</a:t>
            </a:fld>
            <a:endParaRPr lang="en-US"/>
          </a:p>
        </p:txBody>
      </p:sp>
      <p:sp>
        <p:nvSpPr>
          <p:cNvPr id="3" name="Footer Placeholder 2">
            <a:extLst>
              <a:ext uri="{FF2B5EF4-FFF2-40B4-BE49-F238E27FC236}">
                <a16:creationId xmlns:a16="http://schemas.microsoft.com/office/drawing/2014/main" id="{910960C9-36F4-FCCC-A512-42EDED1AD9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2532E8-08EF-87EF-D31E-0B0CC3B205DF}"/>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364310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75CB-199A-7B9A-2782-386638AFD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A3477-AB3B-4875-EBC7-3CA2984EE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4DAD63-958D-83DA-B626-A177DCAF6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115B3-B13A-C3DA-E518-17D4E1C44AAE}"/>
              </a:ext>
            </a:extLst>
          </p:cNvPr>
          <p:cNvSpPr>
            <a:spLocks noGrp="1"/>
          </p:cNvSpPr>
          <p:nvPr>
            <p:ph type="dt" sz="half" idx="10"/>
          </p:nvPr>
        </p:nvSpPr>
        <p:spPr/>
        <p:txBody>
          <a:bodyPr/>
          <a:lstStyle/>
          <a:p>
            <a:fld id="{8F4E783D-C4F5-4102-8F73-F0011D1C5723}" type="datetimeFigureOut">
              <a:rPr lang="en-US" smtClean="0"/>
              <a:t>5/2/2025</a:t>
            </a:fld>
            <a:endParaRPr lang="en-US"/>
          </a:p>
        </p:txBody>
      </p:sp>
      <p:sp>
        <p:nvSpPr>
          <p:cNvPr id="6" name="Footer Placeholder 5">
            <a:extLst>
              <a:ext uri="{FF2B5EF4-FFF2-40B4-BE49-F238E27FC236}">
                <a16:creationId xmlns:a16="http://schemas.microsoft.com/office/drawing/2014/main" id="{DF0B8AF1-1C74-52B7-9360-7198ADA899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856A0-180D-DE69-BC63-7687B49DACDA}"/>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282314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11-FE83-6111-2DD3-C8DE8DEBC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2B1CA6-3F09-837E-A175-993CC7EC0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97A913-E200-3D15-0353-38B608F9D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7FF23F-D51F-4606-2DC1-A1D605C34EA5}"/>
              </a:ext>
            </a:extLst>
          </p:cNvPr>
          <p:cNvSpPr>
            <a:spLocks noGrp="1"/>
          </p:cNvSpPr>
          <p:nvPr>
            <p:ph type="dt" sz="half" idx="10"/>
          </p:nvPr>
        </p:nvSpPr>
        <p:spPr/>
        <p:txBody>
          <a:bodyPr/>
          <a:lstStyle/>
          <a:p>
            <a:fld id="{8F4E783D-C4F5-4102-8F73-F0011D1C5723}" type="datetimeFigureOut">
              <a:rPr lang="en-US" smtClean="0"/>
              <a:t>5/2/2025</a:t>
            </a:fld>
            <a:endParaRPr lang="en-US"/>
          </a:p>
        </p:txBody>
      </p:sp>
      <p:sp>
        <p:nvSpPr>
          <p:cNvPr id="6" name="Footer Placeholder 5">
            <a:extLst>
              <a:ext uri="{FF2B5EF4-FFF2-40B4-BE49-F238E27FC236}">
                <a16:creationId xmlns:a16="http://schemas.microsoft.com/office/drawing/2014/main" id="{DFC7EEFD-FE96-2960-EC81-746B94DC9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5393A-6459-14C6-55DD-4545FA7C27C4}"/>
              </a:ext>
            </a:extLst>
          </p:cNvPr>
          <p:cNvSpPr>
            <a:spLocks noGrp="1"/>
          </p:cNvSpPr>
          <p:nvPr>
            <p:ph type="sldNum" sz="quarter" idx="12"/>
          </p:nvPr>
        </p:nvSpPr>
        <p:spPr/>
        <p:txBody>
          <a:bodyPr/>
          <a:lstStyle/>
          <a:p>
            <a:fld id="{C03CAF16-3F14-44B6-A839-F4E1270BF379}" type="slidenum">
              <a:rPr lang="en-US" smtClean="0"/>
              <a:t>‹#›</a:t>
            </a:fld>
            <a:endParaRPr lang="en-US"/>
          </a:p>
        </p:txBody>
      </p:sp>
    </p:spTree>
    <p:extLst>
      <p:ext uri="{BB962C8B-B14F-4D97-AF65-F5344CB8AC3E}">
        <p14:creationId xmlns:p14="http://schemas.microsoft.com/office/powerpoint/2010/main" val="1517265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0F05B32-F717-52EA-8002-659B2207405D}"/>
              </a:ext>
            </a:extLst>
          </p:cNvPr>
          <p:cNvGraphicFramePr>
            <a:graphicFrameLocks noChangeAspect="1"/>
          </p:cNvGraphicFramePr>
          <p:nvPr userDrawn="1">
            <p:custDataLst>
              <p:tags r:id="rId13"/>
            </p:custDataLst>
            <p:extLst>
              <p:ext uri="{D42A27DB-BD31-4B8C-83A1-F6EECF244321}">
                <p14:modId xmlns:p14="http://schemas.microsoft.com/office/powerpoint/2010/main" val="22954174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16" imgH="416" progId="TCLayout.ActiveDocument.1">
                  <p:embed/>
                </p:oleObj>
              </mc:Choice>
              <mc:Fallback>
                <p:oleObj name="think-cell Slide" r:id="rId14" imgW="416" imgH="416" progId="TCLayout.ActiveDocument.1">
                  <p:embed/>
                  <p:pic>
                    <p:nvPicPr>
                      <p:cNvPr id="8" name="think-cell data - do not delete" hidden="1">
                        <a:extLst>
                          <a:ext uri="{FF2B5EF4-FFF2-40B4-BE49-F238E27FC236}">
                            <a16:creationId xmlns:a16="http://schemas.microsoft.com/office/drawing/2014/main" id="{B0F05B32-F717-52EA-8002-659B2207405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EA1EEE9-4522-9B1F-3975-35AC34D57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586E06-6A23-D9F1-34CD-CAAFA2F357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0ACD8-34AD-883E-8AD2-EF88E8A01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4E783D-C4F5-4102-8F73-F0011D1C5723}" type="datetimeFigureOut">
              <a:rPr lang="en-US" smtClean="0"/>
              <a:t>5/2/2025</a:t>
            </a:fld>
            <a:endParaRPr lang="en-US"/>
          </a:p>
        </p:txBody>
      </p:sp>
      <p:sp>
        <p:nvSpPr>
          <p:cNvPr id="5" name="Footer Placeholder 4">
            <a:extLst>
              <a:ext uri="{FF2B5EF4-FFF2-40B4-BE49-F238E27FC236}">
                <a16:creationId xmlns:a16="http://schemas.microsoft.com/office/drawing/2014/main" id="{D4212078-4485-80D3-19D8-76490554F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DE0457-A820-8475-1280-1CBB4E57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3CAF16-3F14-44B6-A839-F4E1270BF379}" type="slidenum">
              <a:rPr lang="en-US" smtClean="0"/>
              <a:t>‹#›</a:t>
            </a:fld>
            <a:endParaRPr lang="en-US"/>
          </a:p>
        </p:txBody>
      </p:sp>
    </p:spTree>
    <p:extLst>
      <p:ext uri="{BB962C8B-B14F-4D97-AF65-F5344CB8AC3E}">
        <p14:creationId xmlns:p14="http://schemas.microsoft.com/office/powerpoint/2010/main" val="3523527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oleObject" Target="../embeddings/oleObject8.bin"/><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1.emf"/><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10.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emf"/><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5C71876-58D0-78A7-BB3C-0BD05FA64429}"/>
              </a:ext>
            </a:extLst>
          </p:cNvPr>
          <p:cNvGraphicFramePr>
            <a:graphicFrameLocks noChangeAspect="1"/>
          </p:cNvGraphicFramePr>
          <p:nvPr>
            <p:custDataLst>
              <p:tags r:id="rId1"/>
            </p:custDataLst>
            <p:extLst>
              <p:ext uri="{D42A27DB-BD31-4B8C-83A1-F6EECF244321}">
                <p14:modId xmlns:p14="http://schemas.microsoft.com/office/powerpoint/2010/main" val="1333251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05C71876-58D0-78A7-BB3C-0BD05FA6442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AD3AA16-6295-7A63-01CD-A54A284E983E}"/>
              </a:ext>
            </a:extLst>
          </p:cNvPr>
          <p:cNvSpPr>
            <a:spLocks noGrp="1"/>
          </p:cNvSpPr>
          <p:nvPr>
            <p:ph type="title"/>
          </p:nvPr>
        </p:nvSpPr>
        <p:spPr>
          <a:xfrm>
            <a:off x="838200" y="365125"/>
            <a:ext cx="10515600" cy="743585"/>
          </a:xfrm>
        </p:spPr>
        <p:txBody>
          <a:bodyPr vert="horz">
            <a:normAutofit fontScale="90000"/>
          </a:bodyPr>
          <a:lstStyle/>
          <a:p>
            <a:r>
              <a:rPr lang="en-US" sz="2400" b="1" dirty="0">
                <a:latin typeface="Arial" panose="020B0604020202020204" pitchFamily="34" charset="0"/>
                <a:cs typeface="Arial" panose="020B0604020202020204" pitchFamily="34" charset="0"/>
              </a:rPr>
              <a:t>Empirical Project Overview</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TIØ4317 Empirical and Quantitative methods in Finance  </a:t>
            </a:r>
          </a:p>
        </p:txBody>
      </p:sp>
      <p:sp>
        <p:nvSpPr>
          <p:cNvPr id="3" name="Content Placeholder 2">
            <a:extLst>
              <a:ext uri="{FF2B5EF4-FFF2-40B4-BE49-F238E27FC236}">
                <a16:creationId xmlns:a16="http://schemas.microsoft.com/office/drawing/2014/main" id="{42636467-1ABE-7D3E-8C6B-E945BCE6C5BB}"/>
              </a:ext>
            </a:extLst>
          </p:cNvPr>
          <p:cNvSpPr>
            <a:spLocks noGrp="1"/>
          </p:cNvSpPr>
          <p:nvPr>
            <p:ph idx="1"/>
          </p:nvPr>
        </p:nvSpPr>
        <p:spPr>
          <a:xfrm>
            <a:off x="838200" y="1314451"/>
            <a:ext cx="10515600" cy="743585"/>
          </a:xfrm>
          <a:solidFill>
            <a:schemeClr val="accent2">
              <a:lumMod val="20000"/>
              <a:lumOff val="80000"/>
            </a:schemeClr>
          </a:solidFill>
          <a:ln>
            <a:solidFill>
              <a:schemeClr val="accent2"/>
            </a:solidFill>
          </a:ln>
        </p:spPr>
        <p:txBody>
          <a:bodyPr anchor="ctr">
            <a:normAutofit/>
          </a:bodyPr>
          <a:lstStyle/>
          <a:p>
            <a:pPr marL="0" indent="0" algn="ctr" rtl="0">
              <a:buNone/>
            </a:pPr>
            <a:r>
              <a:rPr lang="en-US" sz="2000" b="1" i="0" u="none" strike="noStrike" kern="1200" baseline="0" dirty="0">
                <a:solidFill>
                  <a:srgbClr val="000000"/>
                </a:solidFill>
                <a:latin typeface="Arial" panose="020B0604020202020204" pitchFamily="34" charset="0"/>
              </a:rPr>
              <a:t>Can stock market returns, as measured by the S&amp;P 500 index, be explained using time series data on nonfarm payrolls and the federal funds rate?</a:t>
            </a:r>
          </a:p>
        </p:txBody>
      </p:sp>
      <p:sp>
        <p:nvSpPr>
          <p:cNvPr id="20" name="Rectangle 19">
            <a:extLst>
              <a:ext uri="{FF2B5EF4-FFF2-40B4-BE49-F238E27FC236}">
                <a16:creationId xmlns:a16="http://schemas.microsoft.com/office/drawing/2014/main" id="{AC124B91-0382-7835-6197-54E19C2F2DC6}"/>
              </a:ext>
            </a:extLst>
          </p:cNvPr>
          <p:cNvSpPr/>
          <p:nvPr/>
        </p:nvSpPr>
        <p:spPr>
          <a:xfrm>
            <a:off x="838200" y="2301627"/>
            <a:ext cx="2526335"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a:t>
            </a:r>
          </a:p>
        </p:txBody>
      </p:sp>
      <p:sp>
        <p:nvSpPr>
          <p:cNvPr id="24" name="Rectangle: Rounded Corners 23">
            <a:extLst>
              <a:ext uri="{FF2B5EF4-FFF2-40B4-BE49-F238E27FC236}">
                <a16:creationId xmlns:a16="http://schemas.microsoft.com/office/drawing/2014/main" id="{7ECB8239-AAE6-33A6-0C34-2A6F87E00227}"/>
              </a:ext>
            </a:extLst>
          </p:cNvPr>
          <p:cNvSpPr/>
          <p:nvPr/>
        </p:nvSpPr>
        <p:spPr>
          <a:xfrm>
            <a:off x="492516" y="1100201"/>
            <a:ext cx="1960098" cy="291356"/>
          </a:xfrm>
          <a:prstGeom prst="roundRect">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Problem statement</a:t>
            </a:r>
          </a:p>
        </p:txBody>
      </p:sp>
      <p:sp>
        <p:nvSpPr>
          <p:cNvPr id="25" name="Rectangle 24">
            <a:extLst>
              <a:ext uri="{FF2B5EF4-FFF2-40B4-BE49-F238E27FC236}">
                <a16:creationId xmlns:a16="http://schemas.microsoft.com/office/drawing/2014/main" id="{21561BE1-DAB9-D1EA-FDA6-8354E5F3A377}"/>
              </a:ext>
            </a:extLst>
          </p:cNvPr>
          <p:cNvSpPr/>
          <p:nvPr/>
        </p:nvSpPr>
        <p:spPr>
          <a:xfrm>
            <a:off x="3501288" y="2301627"/>
            <a:ext cx="2526335"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ARIMAX</a:t>
            </a:r>
          </a:p>
        </p:txBody>
      </p:sp>
      <p:sp>
        <p:nvSpPr>
          <p:cNvPr id="26" name="Rectangle 25">
            <a:extLst>
              <a:ext uri="{FF2B5EF4-FFF2-40B4-BE49-F238E27FC236}">
                <a16:creationId xmlns:a16="http://schemas.microsoft.com/office/drawing/2014/main" id="{85598D24-AC38-DBBA-3517-88A045EB9B92}"/>
              </a:ext>
            </a:extLst>
          </p:cNvPr>
          <p:cNvSpPr/>
          <p:nvPr/>
        </p:nvSpPr>
        <p:spPr>
          <a:xfrm>
            <a:off x="6164376" y="2301627"/>
            <a:ext cx="2526335"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GARCH</a:t>
            </a:r>
          </a:p>
        </p:txBody>
      </p:sp>
      <p:sp>
        <p:nvSpPr>
          <p:cNvPr id="27" name="Rectangle 26">
            <a:extLst>
              <a:ext uri="{FF2B5EF4-FFF2-40B4-BE49-F238E27FC236}">
                <a16:creationId xmlns:a16="http://schemas.microsoft.com/office/drawing/2014/main" id="{5805E496-D38E-0D19-D3A3-2CE47DB42A7A}"/>
              </a:ext>
            </a:extLst>
          </p:cNvPr>
          <p:cNvSpPr/>
          <p:nvPr/>
        </p:nvSpPr>
        <p:spPr>
          <a:xfrm>
            <a:off x="8827465" y="2301627"/>
            <a:ext cx="2526335"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Conclusion</a:t>
            </a:r>
          </a:p>
        </p:txBody>
      </p:sp>
      <p:sp>
        <p:nvSpPr>
          <p:cNvPr id="28" name="Rectangle: Rounded Corners 27">
            <a:extLst>
              <a:ext uri="{FF2B5EF4-FFF2-40B4-BE49-F238E27FC236}">
                <a16:creationId xmlns:a16="http://schemas.microsoft.com/office/drawing/2014/main" id="{2E219319-A409-396E-BFAB-B6703D7038F3}"/>
              </a:ext>
            </a:extLst>
          </p:cNvPr>
          <p:cNvSpPr/>
          <p:nvPr/>
        </p:nvSpPr>
        <p:spPr>
          <a:xfrm>
            <a:off x="3444239" y="2183130"/>
            <a:ext cx="5311141" cy="4217670"/>
          </a:xfrm>
          <a:prstGeom prst="roundRect">
            <a:avLst>
              <a:gd name="adj" fmla="val 3930"/>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3F57882E-A4F4-A7A9-05D0-C02E8984EF45}"/>
              </a:ext>
            </a:extLst>
          </p:cNvPr>
          <p:cNvSpPr/>
          <p:nvPr/>
        </p:nvSpPr>
        <p:spPr>
          <a:xfrm>
            <a:off x="3382948" y="2020834"/>
            <a:ext cx="1619915" cy="240790"/>
          </a:xfrm>
          <a:prstGeom prst="roundRect">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Empirical analysis</a:t>
            </a:r>
          </a:p>
        </p:txBody>
      </p:sp>
      <p:sp>
        <p:nvSpPr>
          <p:cNvPr id="30" name="Arrow: Chevron 29">
            <a:extLst>
              <a:ext uri="{FF2B5EF4-FFF2-40B4-BE49-F238E27FC236}">
                <a16:creationId xmlns:a16="http://schemas.microsoft.com/office/drawing/2014/main" id="{393F18FF-1978-436A-DAA8-68F5B42BE287}"/>
              </a:ext>
            </a:extLst>
          </p:cNvPr>
          <p:cNvSpPr/>
          <p:nvPr/>
        </p:nvSpPr>
        <p:spPr>
          <a:xfrm>
            <a:off x="3296130" y="2293156"/>
            <a:ext cx="273563" cy="533096"/>
          </a:xfrm>
          <a:prstGeom prst="chevron">
            <a:avLst/>
          </a:prstGeom>
          <a:solidFill>
            <a:schemeClr val="accent6">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hevron 30">
            <a:extLst>
              <a:ext uri="{FF2B5EF4-FFF2-40B4-BE49-F238E27FC236}">
                <a16:creationId xmlns:a16="http://schemas.microsoft.com/office/drawing/2014/main" id="{680216A0-3FC8-A835-6021-26F0CEFF6779}"/>
              </a:ext>
            </a:extLst>
          </p:cNvPr>
          <p:cNvSpPr/>
          <p:nvPr/>
        </p:nvSpPr>
        <p:spPr>
          <a:xfrm>
            <a:off x="5959218" y="2293156"/>
            <a:ext cx="273563" cy="533096"/>
          </a:xfrm>
          <a:prstGeom prst="chevron">
            <a:avLst/>
          </a:prstGeom>
          <a:solidFill>
            <a:schemeClr val="accent6">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Arrow: Chevron 31">
            <a:extLst>
              <a:ext uri="{FF2B5EF4-FFF2-40B4-BE49-F238E27FC236}">
                <a16:creationId xmlns:a16="http://schemas.microsoft.com/office/drawing/2014/main" id="{22847FBF-C3EB-243E-9617-6E2CB7F62149}"/>
              </a:ext>
            </a:extLst>
          </p:cNvPr>
          <p:cNvSpPr/>
          <p:nvPr/>
        </p:nvSpPr>
        <p:spPr>
          <a:xfrm>
            <a:off x="8622306" y="2293156"/>
            <a:ext cx="273563" cy="533096"/>
          </a:xfrm>
          <a:prstGeom prst="chevron">
            <a:avLst/>
          </a:prstGeom>
          <a:solidFill>
            <a:schemeClr val="accent6">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E20DA299-53CA-EC5D-AE30-42AE97C34222}"/>
              </a:ext>
            </a:extLst>
          </p:cNvPr>
          <p:cNvSpPr txBox="1"/>
          <p:nvPr/>
        </p:nvSpPr>
        <p:spPr>
          <a:xfrm>
            <a:off x="838200" y="2834723"/>
            <a:ext cx="2526335"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Sourced from the US Federal Reserve Economic Data</a:t>
            </a:r>
          </a:p>
          <a:p>
            <a:pPr marL="285750" indent="-285750">
              <a:buFont typeface="Wingdings" panose="05000000000000000000" pitchFamily="2" charset="2"/>
              <a:buChar char="§"/>
            </a:pPr>
            <a:r>
              <a:rPr lang="en-US" dirty="0"/>
              <a:t>Two exogenous explaining variables: Federal funds rate and nonfarm payroll employment</a:t>
            </a:r>
          </a:p>
          <a:p>
            <a:pPr marL="285750" indent="-285750">
              <a:buFont typeface="Wingdings" panose="05000000000000000000" pitchFamily="2" charset="2"/>
              <a:buChar char="§"/>
            </a:pPr>
            <a:r>
              <a:rPr lang="en-US" dirty="0"/>
              <a:t>One explained variable: The S&amp;P 500 index</a:t>
            </a:r>
          </a:p>
          <a:p>
            <a:pPr marL="285750" indent="-285750">
              <a:buFont typeface="Wingdings" panose="05000000000000000000" pitchFamily="2" charset="2"/>
              <a:buChar char="§"/>
            </a:pPr>
            <a:r>
              <a:rPr lang="en-US" dirty="0"/>
              <a:t>10 years of monthly time series data</a:t>
            </a:r>
          </a:p>
        </p:txBody>
      </p:sp>
      <p:sp>
        <p:nvSpPr>
          <p:cNvPr id="6" name="TextBox 5">
            <a:extLst>
              <a:ext uri="{FF2B5EF4-FFF2-40B4-BE49-F238E27FC236}">
                <a16:creationId xmlns:a16="http://schemas.microsoft.com/office/drawing/2014/main" id="{AE6EC55D-F133-9523-2BC3-1B406CA98022}"/>
              </a:ext>
            </a:extLst>
          </p:cNvPr>
          <p:cNvSpPr txBox="1"/>
          <p:nvPr/>
        </p:nvSpPr>
        <p:spPr>
          <a:xfrm>
            <a:off x="3501288" y="2834723"/>
            <a:ext cx="2526335"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t>Good framework for financial time series data</a:t>
            </a:r>
          </a:p>
          <a:p>
            <a:pPr marL="285750" indent="-285750">
              <a:buFont typeface="Wingdings" panose="05000000000000000000" pitchFamily="2" charset="2"/>
              <a:buChar char="§"/>
            </a:pPr>
            <a:r>
              <a:rPr lang="en-US" dirty="0"/>
              <a:t>Indicates high impact of statistical significance from payroll employment</a:t>
            </a:r>
          </a:p>
          <a:p>
            <a:pPr marL="285750" indent="-285750">
              <a:buFont typeface="Wingdings" panose="05000000000000000000" pitchFamily="2" charset="2"/>
              <a:buChar char="§"/>
            </a:pPr>
            <a:r>
              <a:rPr lang="en-US" dirty="0"/>
              <a:t>Indicates low impact of statistical insignificance from federal funds rate</a:t>
            </a:r>
          </a:p>
        </p:txBody>
      </p:sp>
      <p:sp>
        <p:nvSpPr>
          <p:cNvPr id="7" name="TextBox 6">
            <a:extLst>
              <a:ext uri="{FF2B5EF4-FFF2-40B4-BE49-F238E27FC236}">
                <a16:creationId xmlns:a16="http://schemas.microsoft.com/office/drawing/2014/main" id="{C59B9458-F493-1972-7B62-DC062CFCF862}"/>
              </a:ext>
            </a:extLst>
          </p:cNvPr>
          <p:cNvSpPr txBox="1"/>
          <p:nvPr/>
        </p:nvSpPr>
        <p:spPr>
          <a:xfrm>
            <a:off x="6164375" y="2834723"/>
            <a:ext cx="2526335" cy="2862322"/>
          </a:xfrm>
          <a:prstGeom prst="rect">
            <a:avLst/>
          </a:prstGeom>
          <a:noFill/>
        </p:spPr>
        <p:txBody>
          <a:bodyPr wrap="square" rtlCol="0">
            <a:spAutoFit/>
          </a:bodyPr>
          <a:lstStyle/>
          <a:p>
            <a:pPr marL="285750" indent="-285750">
              <a:buFont typeface="Wingdings" panose="05000000000000000000" pitchFamily="2" charset="2"/>
              <a:buChar char="§"/>
            </a:pPr>
            <a:r>
              <a:rPr lang="en-US" dirty="0"/>
              <a:t>Good framework for modelling time-varying volatility</a:t>
            </a:r>
          </a:p>
          <a:p>
            <a:pPr marL="285750" indent="-285750">
              <a:buFont typeface="Wingdings" panose="05000000000000000000" pitchFamily="2" charset="2"/>
              <a:buChar char="§"/>
            </a:pPr>
            <a:r>
              <a:rPr lang="en-US" dirty="0"/>
              <a:t>Indicates the same results as ARIMAX model, however with  </a:t>
            </a:r>
            <a:r>
              <a:rPr lang="en-US" i="1" dirty="0"/>
              <a:t>higher confidence.</a:t>
            </a:r>
          </a:p>
          <a:p>
            <a:pPr marL="285750" indent="-285750">
              <a:buFont typeface="Wingdings" panose="05000000000000000000" pitchFamily="2" charset="2"/>
              <a:buChar char="§"/>
            </a:pPr>
            <a:r>
              <a:rPr lang="en-US" dirty="0"/>
              <a:t>Indicates a high degree of volatility persistence</a:t>
            </a:r>
          </a:p>
        </p:txBody>
      </p:sp>
      <p:sp>
        <p:nvSpPr>
          <p:cNvPr id="8" name="TextBox 7">
            <a:extLst>
              <a:ext uri="{FF2B5EF4-FFF2-40B4-BE49-F238E27FC236}">
                <a16:creationId xmlns:a16="http://schemas.microsoft.com/office/drawing/2014/main" id="{9C944060-1B02-147A-6099-45264AD1840B}"/>
              </a:ext>
            </a:extLst>
          </p:cNvPr>
          <p:cNvSpPr txBox="1"/>
          <p:nvPr/>
        </p:nvSpPr>
        <p:spPr>
          <a:xfrm>
            <a:off x="8812429" y="2834723"/>
            <a:ext cx="2526335"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A 1% increase in payroll numbers gives 1.5-2% increase in MoM S&amp;P 500 returns</a:t>
            </a:r>
          </a:p>
          <a:p>
            <a:pPr marL="285750" indent="-285750">
              <a:buFont typeface="Wingdings" panose="05000000000000000000" pitchFamily="2" charset="2"/>
              <a:buChar char="§"/>
            </a:pPr>
            <a:r>
              <a:rPr lang="en-US" dirty="0"/>
              <a:t>The FFR</a:t>
            </a:r>
            <a:r>
              <a:rPr lang="en-US" baseline="30000" dirty="0"/>
              <a:t>(1)</a:t>
            </a:r>
            <a:r>
              <a:rPr lang="en-US" dirty="0"/>
              <a:t> data needs to be preprocessed  better</a:t>
            </a:r>
          </a:p>
          <a:p>
            <a:pPr marL="285750" indent="-285750">
              <a:buFont typeface="Wingdings" panose="05000000000000000000" pitchFamily="2" charset="2"/>
              <a:buChar char="§"/>
            </a:pPr>
            <a:r>
              <a:rPr lang="en-US" dirty="0"/>
              <a:t>The GARCH model is preferred due to superior volatility modelling</a:t>
            </a:r>
          </a:p>
        </p:txBody>
      </p:sp>
      <p:sp>
        <p:nvSpPr>
          <p:cNvPr id="9" name="TextBox 8">
            <a:extLst>
              <a:ext uri="{FF2B5EF4-FFF2-40B4-BE49-F238E27FC236}">
                <a16:creationId xmlns:a16="http://schemas.microsoft.com/office/drawing/2014/main" id="{A65972A5-F424-6BDB-EDFB-FFBEAA898FDA}"/>
              </a:ext>
            </a:extLst>
          </p:cNvPr>
          <p:cNvSpPr txBox="1"/>
          <p:nvPr/>
        </p:nvSpPr>
        <p:spPr>
          <a:xfrm>
            <a:off x="838200" y="6515100"/>
            <a:ext cx="4164663" cy="261610"/>
          </a:xfrm>
          <a:prstGeom prst="rect">
            <a:avLst/>
          </a:prstGeom>
          <a:noFill/>
        </p:spPr>
        <p:txBody>
          <a:bodyPr wrap="square" rtlCol="0">
            <a:spAutoFit/>
          </a:bodyPr>
          <a:lstStyle/>
          <a:p>
            <a:r>
              <a:rPr lang="en-US" sz="1050" dirty="0"/>
              <a:t>Note: (1) Federal funds rate</a:t>
            </a:r>
          </a:p>
        </p:txBody>
      </p:sp>
    </p:spTree>
    <p:extLst>
      <p:ext uri="{BB962C8B-B14F-4D97-AF65-F5344CB8AC3E}">
        <p14:creationId xmlns:p14="http://schemas.microsoft.com/office/powerpoint/2010/main" val="4295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8A268-9715-92A1-0E43-4AF452E76ED3}"/>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A41151D-6266-1D65-228D-9AE828AFEDE3}"/>
              </a:ext>
            </a:extLst>
          </p:cNvPr>
          <p:cNvGraphicFramePr>
            <a:graphicFrameLocks noChangeAspect="1"/>
          </p:cNvGraphicFramePr>
          <p:nvPr>
            <p:custDataLst>
              <p:tags r:id="rId1"/>
            </p:custDataLst>
            <p:extLst>
              <p:ext uri="{D42A27DB-BD31-4B8C-83A1-F6EECF244321}">
                <p14:modId xmlns:p14="http://schemas.microsoft.com/office/powerpoint/2010/main" val="16748902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2A41151D-6266-1D65-228D-9AE828AFEDE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28C0197-3748-7C70-FB7D-2B5AD6CCACAF}"/>
              </a:ext>
            </a:extLst>
          </p:cNvPr>
          <p:cNvSpPr>
            <a:spLocks noGrp="1"/>
          </p:cNvSpPr>
          <p:nvPr>
            <p:ph type="title"/>
          </p:nvPr>
        </p:nvSpPr>
        <p:spPr>
          <a:xfrm>
            <a:off x="838200" y="365125"/>
            <a:ext cx="10515600" cy="743585"/>
          </a:xfrm>
        </p:spPr>
        <p:txBody>
          <a:bodyPr vert="horz">
            <a:normAutofit fontScale="90000"/>
          </a:bodyPr>
          <a:lstStyle/>
          <a:p>
            <a:r>
              <a:rPr lang="en-US" sz="2400" b="1" dirty="0">
                <a:latin typeface="Arial" panose="020B0604020202020204" pitchFamily="34" charset="0"/>
                <a:cs typeface="Arial" panose="020B0604020202020204" pitchFamily="34" charset="0"/>
              </a:rPr>
              <a:t>Conclusion | PAYEMS shows significant impact, FEDFUNDS needs better modelling to accurately capture known effect</a:t>
            </a: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5FE4ACE-565A-BBA9-28B5-045BE00657CC}"/>
              </a:ext>
            </a:extLst>
          </p:cNvPr>
          <p:cNvSpPr/>
          <p:nvPr/>
        </p:nvSpPr>
        <p:spPr>
          <a:xfrm>
            <a:off x="838200" y="130846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PAYEMS impact</a:t>
            </a:r>
          </a:p>
        </p:txBody>
      </p:sp>
      <p:sp>
        <p:nvSpPr>
          <p:cNvPr id="25" name="Rectangle 24">
            <a:extLst>
              <a:ext uri="{FF2B5EF4-FFF2-40B4-BE49-F238E27FC236}">
                <a16:creationId xmlns:a16="http://schemas.microsoft.com/office/drawing/2014/main" id="{477006F5-C332-EB03-5024-8AE7B8CF4E64}"/>
              </a:ext>
            </a:extLst>
          </p:cNvPr>
          <p:cNvSpPr/>
          <p:nvPr/>
        </p:nvSpPr>
        <p:spPr>
          <a:xfrm>
            <a:off x="4414724" y="130846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FEDFUNDS impact</a:t>
            </a:r>
          </a:p>
        </p:txBody>
      </p:sp>
      <p:sp>
        <p:nvSpPr>
          <p:cNvPr id="26" name="Rectangle 25">
            <a:extLst>
              <a:ext uri="{FF2B5EF4-FFF2-40B4-BE49-F238E27FC236}">
                <a16:creationId xmlns:a16="http://schemas.microsoft.com/office/drawing/2014/main" id="{544BAAFE-1353-4D12-9E41-41AD3BBB66FF}"/>
              </a:ext>
            </a:extLst>
          </p:cNvPr>
          <p:cNvSpPr/>
          <p:nvPr/>
        </p:nvSpPr>
        <p:spPr>
          <a:xfrm>
            <a:off x="7991247" y="130846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Model selection</a:t>
            </a:r>
          </a:p>
        </p:txBody>
      </p:sp>
      <p:sp>
        <p:nvSpPr>
          <p:cNvPr id="3" name="TextBox 2">
            <a:extLst>
              <a:ext uri="{FF2B5EF4-FFF2-40B4-BE49-F238E27FC236}">
                <a16:creationId xmlns:a16="http://schemas.microsoft.com/office/drawing/2014/main" id="{B49B8924-2B4C-B214-2247-2C654C571751}"/>
              </a:ext>
            </a:extLst>
          </p:cNvPr>
          <p:cNvSpPr txBox="1"/>
          <p:nvPr/>
        </p:nvSpPr>
        <p:spPr>
          <a:xfrm>
            <a:off x="838200" y="1851660"/>
            <a:ext cx="3362553" cy="3970318"/>
          </a:xfrm>
          <a:prstGeom prst="rect">
            <a:avLst/>
          </a:prstGeom>
          <a:noFill/>
        </p:spPr>
        <p:txBody>
          <a:bodyPr wrap="square" rtlCol="0">
            <a:spAutoFit/>
          </a:bodyPr>
          <a:lstStyle/>
          <a:p>
            <a:r>
              <a:rPr lang="en-US" dirty="0"/>
              <a:t>Both statistical models indicate a strong and statistically significant (p &lt; 0.05) impact of change in payroll numbers on S&amp;P 500 performance, namely a 1% change in payroll employment gives a 1.5-2.0% increase in returns. This empirical finding is rooted in the real world, as employment is a strong indicator of overall activity in the economy and thus also listed company performance.</a:t>
            </a:r>
          </a:p>
        </p:txBody>
      </p:sp>
      <p:sp>
        <p:nvSpPr>
          <p:cNvPr id="5" name="TextBox 4">
            <a:extLst>
              <a:ext uri="{FF2B5EF4-FFF2-40B4-BE49-F238E27FC236}">
                <a16:creationId xmlns:a16="http://schemas.microsoft.com/office/drawing/2014/main" id="{C9A0A73A-054D-792F-BFF6-165654B24E46}"/>
              </a:ext>
            </a:extLst>
          </p:cNvPr>
          <p:cNvSpPr txBox="1"/>
          <p:nvPr/>
        </p:nvSpPr>
        <p:spPr>
          <a:xfrm>
            <a:off x="4414723" y="1851660"/>
            <a:ext cx="3362553" cy="3970318"/>
          </a:xfrm>
          <a:prstGeom prst="rect">
            <a:avLst/>
          </a:prstGeom>
          <a:noFill/>
        </p:spPr>
        <p:txBody>
          <a:bodyPr wrap="square" rtlCol="0">
            <a:spAutoFit/>
          </a:bodyPr>
          <a:lstStyle/>
          <a:p>
            <a:r>
              <a:rPr lang="en-US" dirty="0"/>
              <a:t>Both statistical models indicate a vague negative impact, however statistically insignificant. It is widely known that the federal funds rate is highly impactful on markets, thus indicating that there are issues with how the data is presented to the model. I.e., the interest rate path is communicated by the fed well in advance, and changes are often priced into markets well before the same month</a:t>
            </a:r>
          </a:p>
        </p:txBody>
      </p:sp>
      <p:sp>
        <p:nvSpPr>
          <p:cNvPr id="6" name="TextBox 5">
            <a:extLst>
              <a:ext uri="{FF2B5EF4-FFF2-40B4-BE49-F238E27FC236}">
                <a16:creationId xmlns:a16="http://schemas.microsoft.com/office/drawing/2014/main" id="{B4687966-91E9-97A8-49C1-1D8EEDF830CE}"/>
              </a:ext>
            </a:extLst>
          </p:cNvPr>
          <p:cNvSpPr txBox="1"/>
          <p:nvPr/>
        </p:nvSpPr>
        <p:spPr>
          <a:xfrm>
            <a:off x="7991247" y="1851660"/>
            <a:ext cx="3362553" cy="3970318"/>
          </a:xfrm>
          <a:prstGeom prst="rect">
            <a:avLst/>
          </a:prstGeom>
          <a:noFill/>
        </p:spPr>
        <p:txBody>
          <a:bodyPr wrap="square" rtlCol="0">
            <a:spAutoFit/>
          </a:bodyPr>
          <a:lstStyle/>
          <a:p>
            <a:r>
              <a:rPr lang="en-US" dirty="0"/>
              <a:t>Although the ARIMAX model is able to capture the impact of the exogenous variables with high confidence, there are strong signs of heteroskedasticity in the data which implies that stronger volatility modeling is required. Evidently, the GARCH model is able to better isolate the true effect of the exogenous variables, further strengthening </a:t>
            </a:r>
            <a:r>
              <a:rPr lang="en-US"/>
              <a:t>the credibility of the results </a:t>
            </a:r>
            <a:r>
              <a:rPr lang="en-US" dirty="0"/>
              <a:t>from ARIMAX.</a:t>
            </a:r>
          </a:p>
        </p:txBody>
      </p:sp>
      <p:sp>
        <p:nvSpPr>
          <p:cNvPr id="18" name="Rectangle 17">
            <a:extLst>
              <a:ext uri="{FF2B5EF4-FFF2-40B4-BE49-F238E27FC236}">
                <a16:creationId xmlns:a16="http://schemas.microsoft.com/office/drawing/2014/main" id="{C3DA4A5E-8F27-D07F-F4A9-15F32986C134}"/>
              </a:ext>
            </a:extLst>
          </p:cNvPr>
          <p:cNvSpPr/>
          <p:nvPr/>
        </p:nvSpPr>
        <p:spPr>
          <a:xfrm>
            <a:off x="838200" y="5773298"/>
            <a:ext cx="3362553" cy="624548"/>
          </a:xfrm>
          <a:prstGeom prst="rect">
            <a:avLst/>
          </a:prstGeom>
          <a:solidFill>
            <a:schemeClr val="accent6">
              <a:lumMod val="20000"/>
              <a:lumOff val="8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High impact, high statistical significance</a:t>
            </a:r>
          </a:p>
        </p:txBody>
      </p:sp>
      <p:sp>
        <p:nvSpPr>
          <p:cNvPr id="19" name="Rectangle 18">
            <a:extLst>
              <a:ext uri="{FF2B5EF4-FFF2-40B4-BE49-F238E27FC236}">
                <a16:creationId xmlns:a16="http://schemas.microsoft.com/office/drawing/2014/main" id="{C7517A63-F191-7A47-E7EB-A2D5D98DBFD3}"/>
              </a:ext>
            </a:extLst>
          </p:cNvPr>
          <p:cNvSpPr/>
          <p:nvPr/>
        </p:nvSpPr>
        <p:spPr>
          <a:xfrm>
            <a:off x="4414724" y="5773298"/>
            <a:ext cx="3362553" cy="624548"/>
          </a:xfrm>
          <a:prstGeom prst="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Low impact, low statistical significance</a:t>
            </a:r>
          </a:p>
        </p:txBody>
      </p:sp>
      <p:sp>
        <p:nvSpPr>
          <p:cNvPr id="21" name="Rectangle 20">
            <a:extLst>
              <a:ext uri="{FF2B5EF4-FFF2-40B4-BE49-F238E27FC236}">
                <a16:creationId xmlns:a16="http://schemas.microsoft.com/office/drawing/2014/main" id="{39A9F565-D50E-584A-EA43-3B2D09B3284B}"/>
              </a:ext>
            </a:extLst>
          </p:cNvPr>
          <p:cNvSpPr/>
          <p:nvPr/>
        </p:nvSpPr>
        <p:spPr>
          <a:xfrm>
            <a:off x="7991247" y="5773298"/>
            <a:ext cx="3362553" cy="624548"/>
          </a:xfrm>
          <a:prstGeom prst="rect">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GARCH required to accurately model volatility</a:t>
            </a:r>
          </a:p>
        </p:txBody>
      </p:sp>
    </p:spTree>
    <p:extLst>
      <p:ext uri="{BB962C8B-B14F-4D97-AF65-F5344CB8AC3E}">
        <p14:creationId xmlns:p14="http://schemas.microsoft.com/office/powerpoint/2010/main" val="3196527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3983D-E76A-3F74-C2ED-30CA94BF346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5CF187E-D3D6-B89B-4DE9-ABCB28EEE2C4}"/>
              </a:ext>
            </a:extLst>
          </p:cNvPr>
          <p:cNvGraphicFramePr>
            <a:graphicFrameLocks noChangeAspect="1"/>
          </p:cNvGraphicFramePr>
          <p:nvPr>
            <p:custDataLst>
              <p:tags r:id="rId1"/>
            </p:custDataLst>
            <p:extLst>
              <p:ext uri="{D42A27DB-BD31-4B8C-83A1-F6EECF244321}">
                <p14:modId xmlns:p14="http://schemas.microsoft.com/office/powerpoint/2010/main" val="2234792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65CF187E-D3D6-B89B-4DE9-ABCB28EEE2C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A2BE429-E836-65B1-9EAA-3B7F150C3ABE}"/>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References &amp; LLM disclaimer</a:t>
            </a: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8399E982-621F-8D26-7671-DC2420A23C75}"/>
              </a:ext>
            </a:extLst>
          </p:cNvPr>
          <p:cNvSpPr/>
          <p:nvPr/>
        </p:nvSpPr>
        <p:spPr>
          <a:xfrm>
            <a:off x="838200" y="130846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On LLMs</a:t>
            </a:r>
          </a:p>
        </p:txBody>
      </p:sp>
      <p:sp>
        <p:nvSpPr>
          <p:cNvPr id="26" name="Rectangle 25">
            <a:extLst>
              <a:ext uri="{FF2B5EF4-FFF2-40B4-BE49-F238E27FC236}">
                <a16:creationId xmlns:a16="http://schemas.microsoft.com/office/drawing/2014/main" id="{9F363849-2BD8-D1AE-C431-2D196A75220B}"/>
              </a:ext>
            </a:extLst>
          </p:cNvPr>
          <p:cNvSpPr/>
          <p:nvPr/>
        </p:nvSpPr>
        <p:spPr>
          <a:xfrm>
            <a:off x="6430688" y="130846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References</a:t>
            </a:r>
          </a:p>
        </p:txBody>
      </p:sp>
      <p:sp>
        <p:nvSpPr>
          <p:cNvPr id="12" name="TextBox 11">
            <a:extLst>
              <a:ext uri="{FF2B5EF4-FFF2-40B4-BE49-F238E27FC236}">
                <a16:creationId xmlns:a16="http://schemas.microsoft.com/office/drawing/2014/main" id="{FF1AC35C-6CC1-FB22-6336-0D1BCDFCC4C9}"/>
              </a:ext>
            </a:extLst>
          </p:cNvPr>
          <p:cNvSpPr txBox="1"/>
          <p:nvPr/>
        </p:nvSpPr>
        <p:spPr>
          <a:xfrm>
            <a:off x="838200" y="1840230"/>
            <a:ext cx="4923114" cy="4247317"/>
          </a:xfrm>
          <a:prstGeom prst="rect">
            <a:avLst/>
          </a:prstGeom>
          <a:noFill/>
        </p:spPr>
        <p:txBody>
          <a:bodyPr wrap="square" rtlCol="0">
            <a:spAutoFit/>
          </a:bodyPr>
          <a:lstStyle/>
          <a:p>
            <a:r>
              <a:rPr lang="en-US" dirty="0"/>
              <a:t>I have used LLMs throughout the report to explain me complex topics and debug my code, as I find that both can be very time-consuming activities, and as such I see that my work has become much more efficient by </a:t>
            </a:r>
            <a:r>
              <a:rPr lang="en-US" dirty="0" err="1"/>
              <a:t>utilising</a:t>
            </a:r>
            <a:r>
              <a:rPr lang="en-US" dirty="0"/>
              <a:t> LLMs such as ChatGPT.</a:t>
            </a:r>
          </a:p>
          <a:p>
            <a:r>
              <a:rPr lang="en-US" dirty="0"/>
              <a:t>I find that using LLMs for university assignments can be a two-sided sword, as it can both empower the user to focus on the more important tasks at hand and also give the user a way around actually learning and implementing the tasks.</a:t>
            </a:r>
          </a:p>
          <a:p>
            <a:r>
              <a:rPr lang="en-US" dirty="0"/>
              <a:t>Therefore, I have tried to contain LLM usage to the tasks that provide me the lowest marginal benefit compared to the time I spend on them.</a:t>
            </a:r>
          </a:p>
        </p:txBody>
      </p:sp>
      <p:sp>
        <p:nvSpPr>
          <p:cNvPr id="13" name="TextBox 12">
            <a:extLst>
              <a:ext uri="{FF2B5EF4-FFF2-40B4-BE49-F238E27FC236}">
                <a16:creationId xmlns:a16="http://schemas.microsoft.com/office/drawing/2014/main" id="{EA32B658-9B64-A10E-B850-AEABF4BBA108}"/>
              </a:ext>
            </a:extLst>
          </p:cNvPr>
          <p:cNvSpPr txBox="1"/>
          <p:nvPr/>
        </p:nvSpPr>
        <p:spPr>
          <a:xfrm>
            <a:off x="6430688" y="1840230"/>
            <a:ext cx="4923114" cy="4524315"/>
          </a:xfrm>
          <a:prstGeom prst="rect">
            <a:avLst/>
          </a:prstGeom>
          <a:noFill/>
        </p:spPr>
        <p:txBody>
          <a:bodyPr wrap="square" rtlCol="0">
            <a:spAutoFit/>
          </a:bodyPr>
          <a:lstStyle/>
          <a:p>
            <a:pPr marL="285750" indent="-285750">
              <a:buFontTx/>
              <a:buChar char="-"/>
            </a:pPr>
            <a:r>
              <a:rPr lang="en-US" dirty="0"/>
              <a:t>Bollerslev, T. (1986). </a:t>
            </a:r>
            <a:r>
              <a:rPr lang="en-US" i="1" dirty="0"/>
              <a:t>Generalized Autoregressive Conditional Heteroskedasticity</a:t>
            </a:r>
            <a:r>
              <a:rPr lang="en-US" dirty="0"/>
              <a:t>. Journal of Econometrics.</a:t>
            </a:r>
          </a:p>
          <a:p>
            <a:endParaRPr lang="en-US" dirty="0"/>
          </a:p>
          <a:p>
            <a:pPr marL="285750" indent="-285750">
              <a:buFontTx/>
              <a:buChar char="-"/>
            </a:pPr>
            <a:r>
              <a:rPr lang="en-US" dirty="0"/>
              <a:t>Box, G. E. P., &amp; Jenkins, G. M. (1970). </a:t>
            </a:r>
            <a:r>
              <a:rPr lang="en-US" i="1" dirty="0"/>
              <a:t>Time Series Analysis: Forecasting and Control</a:t>
            </a:r>
            <a:r>
              <a:rPr lang="en-US" dirty="0"/>
              <a:t>. Holden-Day.</a:t>
            </a:r>
          </a:p>
          <a:p>
            <a:endParaRPr lang="en-US" dirty="0"/>
          </a:p>
          <a:p>
            <a:pPr marL="285750" indent="-285750">
              <a:buFontTx/>
              <a:buChar char="-"/>
            </a:pPr>
            <a:r>
              <a:rPr lang="en-US" dirty="0"/>
              <a:t>Engle, R. F. (1982). </a:t>
            </a:r>
            <a:r>
              <a:rPr lang="en-US" i="1" dirty="0"/>
              <a:t>Autoregressive Conditional Heteroskedasticity with Estimates of the Variance of UK Inflation</a:t>
            </a:r>
            <a:r>
              <a:rPr lang="en-US" dirty="0"/>
              <a:t>. </a:t>
            </a:r>
            <a:r>
              <a:rPr lang="en-US" dirty="0" err="1"/>
              <a:t>Econometrica</a:t>
            </a:r>
            <a:r>
              <a:rPr lang="en-US" dirty="0"/>
              <a:t>.</a:t>
            </a:r>
          </a:p>
          <a:p>
            <a:endParaRPr lang="en-US" dirty="0"/>
          </a:p>
          <a:p>
            <a:pPr marL="285750" indent="-285750">
              <a:buFontTx/>
              <a:buChar char="-"/>
            </a:pPr>
            <a:r>
              <a:rPr lang="en-US" dirty="0" err="1"/>
              <a:t>Risstad</a:t>
            </a:r>
            <a:r>
              <a:rPr lang="en-US" dirty="0"/>
              <a:t>, M. &amp; </a:t>
            </a:r>
            <a:r>
              <a:rPr lang="en-US" dirty="0" err="1"/>
              <a:t>Lavrutich</a:t>
            </a:r>
            <a:r>
              <a:rPr lang="en-US" dirty="0"/>
              <a:t>, M. (2025). </a:t>
            </a:r>
            <a:r>
              <a:rPr lang="en-US" i="1" dirty="0"/>
              <a:t>TIØ4317 Lecture Slides</a:t>
            </a:r>
            <a:r>
              <a:rPr lang="en-US" dirty="0"/>
              <a:t>. The Norwegian University of Science and Technology.</a:t>
            </a:r>
          </a:p>
        </p:txBody>
      </p:sp>
    </p:spTree>
    <p:extLst>
      <p:ext uri="{BB962C8B-B14F-4D97-AF65-F5344CB8AC3E}">
        <p14:creationId xmlns:p14="http://schemas.microsoft.com/office/powerpoint/2010/main" val="409178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E4C7-1DE5-C661-0470-E0E78FDBB7C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732F016-EB62-56E2-A562-1C6C7A2A6A12}"/>
              </a:ext>
            </a:extLst>
          </p:cNvPr>
          <p:cNvGraphicFramePr>
            <a:graphicFrameLocks noChangeAspect="1"/>
          </p:cNvGraphicFramePr>
          <p:nvPr>
            <p:custDataLst>
              <p:tags r:id="rId1"/>
            </p:custDataLst>
            <p:extLst>
              <p:ext uri="{D42A27DB-BD31-4B8C-83A1-F6EECF244321}">
                <p14:modId xmlns:p14="http://schemas.microsoft.com/office/powerpoint/2010/main" val="5056915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D732F016-EB62-56E2-A562-1C6C7A2A6A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C6EA99F-DBF1-D5E9-B4C7-B06A97EE0065}"/>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Problem statement | What do I want to research?</a:t>
            </a:r>
            <a:endParaRPr lang="en-US" sz="24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C39317B7-D266-0E5C-41F8-EAAFC91FF8D7}"/>
              </a:ext>
            </a:extLst>
          </p:cNvPr>
          <p:cNvSpPr txBox="1"/>
          <p:nvPr/>
        </p:nvSpPr>
        <p:spPr>
          <a:xfrm>
            <a:off x="838200" y="2080260"/>
            <a:ext cx="10515600" cy="3693319"/>
          </a:xfrm>
          <a:prstGeom prst="rect">
            <a:avLst/>
          </a:prstGeom>
          <a:noFill/>
        </p:spPr>
        <p:txBody>
          <a:bodyPr wrap="square" rtlCol="0">
            <a:spAutoFit/>
          </a:bodyPr>
          <a:lstStyle/>
          <a:p>
            <a:pPr>
              <a:buNone/>
            </a:pPr>
            <a:r>
              <a:rPr lang="en-US" b="0" dirty="0">
                <a:effectLst/>
                <a:latin typeface="Arial" panose="020B0604020202020204" pitchFamily="34" charset="0"/>
                <a:cs typeface="Arial" panose="020B0604020202020204" pitchFamily="34" charset="0"/>
              </a:rPr>
              <a:t>This report investigates whether expectations to macroeconomic variables such as employment growth and interest rates can serve as explaining variables of market behavior. Interest rates and employment are two leading macroeconomic variables, as employment is a strong indicator of the current state of the economy and the </a:t>
            </a:r>
            <a:r>
              <a:rPr lang="en-US" dirty="0">
                <a:latin typeface="Arial" panose="020B0604020202020204" pitchFamily="34" charset="0"/>
                <a:cs typeface="Arial" panose="020B0604020202020204" pitchFamily="34" charset="0"/>
              </a:rPr>
              <a:t>federal funds interest rate is a tool for adjusting future activity.</a:t>
            </a:r>
            <a:endParaRPr lang="en-US" b="0" dirty="0">
              <a:effectLst/>
              <a:latin typeface="Arial" panose="020B0604020202020204" pitchFamily="34" charset="0"/>
              <a:cs typeface="Arial" panose="020B0604020202020204" pitchFamily="34" charset="0"/>
            </a:endParaRPr>
          </a:p>
          <a:p>
            <a:pPr>
              <a:buNone/>
            </a:pPr>
            <a:endParaRPr lang="en-US" b="0" dirty="0">
              <a:effectLst/>
              <a:latin typeface="Arial" panose="020B0604020202020204" pitchFamily="34" charset="0"/>
              <a:cs typeface="Arial" panose="020B0604020202020204" pitchFamily="34" charset="0"/>
            </a:endParaRPr>
          </a:p>
          <a:p>
            <a:pPr>
              <a:buNone/>
            </a:pPr>
            <a:r>
              <a:rPr lang="en-US" b="0" dirty="0">
                <a:effectLst/>
                <a:latin typeface="Arial" panose="020B0604020202020204" pitchFamily="34" charset="0"/>
                <a:cs typeface="Arial" panose="020B0604020202020204" pitchFamily="34" charset="0"/>
              </a:rPr>
              <a:t>Since direct data on market expectations (e.g., futures-implied rate expectations or labor forecasts) is difficult to obtain and quantify, the analysis uses the actual month-over-month changes in nonfarm payrolls and the federal funds rate as proxies for market expectations. This approximation can be justified by the relatively short forecast horizon and the tendency of market expectations to be fairly precise with near-term outcomes.</a:t>
            </a:r>
          </a:p>
          <a:p>
            <a:pPr>
              <a:buNone/>
            </a:pPr>
            <a:endParaRPr lang="en-US" b="0" dirty="0">
              <a:effectLst/>
              <a:latin typeface="Arial" panose="020B0604020202020204" pitchFamily="34" charset="0"/>
              <a:cs typeface="Arial" panose="020B0604020202020204" pitchFamily="34" charset="0"/>
            </a:endParaRPr>
          </a:p>
          <a:p>
            <a:pPr>
              <a:buNone/>
            </a:pPr>
            <a:r>
              <a:rPr lang="en-US" b="0" dirty="0">
                <a:effectLst/>
                <a:latin typeface="Arial" panose="020B0604020202020204" pitchFamily="34" charset="0"/>
                <a:cs typeface="Arial" panose="020B0604020202020204" pitchFamily="34" charset="0"/>
              </a:rPr>
              <a:t>This problem delves into the world of statistical models for time series explanation and forecasting and </a:t>
            </a:r>
            <a:r>
              <a:rPr lang="en-US" dirty="0">
                <a:latin typeface="Arial" panose="020B0604020202020204" pitchFamily="34" charset="0"/>
                <a:cs typeface="Arial" panose="020B0604020202020204" pitchFamily="34" charset="0"/>
              </a:rPr>
              <a:t>aims to make use of several key concepts from the curriculum in TIØ4317</a:t>
            </a:r>
            <a:r>
              <a:rPr lang="en-US" b="0" dirty="0">
                <a:effectLst/>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18" name="Content Placeholder 2">
            <a:extLst>
              <a:ext uri="{FF2B5EF4-FFF2-40B4-BE49-F238E27FC236}">
                <a16:creationId xmlns:a16="http://schemas.microsoft.com/office/drawing/2014/main" id="{5AE4C880-F999-EA39-A2E6-7D325EC3AA92}"/>
              </a:ext>
            </a:extLst>
          </p:cNvPr>
          <p:cNvSpPr>
            <a:spLocks noGrp="1"/>
          </p:cNvSpPr>
          <p:nvPr>
            <p:ph idx="1"/>
          </p:nvPr>
        </p:nvSpPr>
        <p:spPr>
          <a:xfrm>
            <a:off x="838200" y="1314451"/>
            <a:ext cx="10515600" cy="743585"/>
          </a:xfrm>
          <a:solidFill>
            <a:schemeClr val="accent2">
              <a:lumMod val="20000"/>
              <a:lumOff val="80000"/>
            </a:schemeClr>
          </a:solidFill>
          <a:ln>
            <a:solidFill>
              <a:schemeClr val="accent2"/>
            </a:solidFill>
          </a:ln>
        </p:spPr>
        <p:txBody>
          <a:bodyPr anchor="ctr">
            <a:normAutofit/>
          </a:bodyPr>
          <a:lstStyle/>
          <a:p>
            <a:pPr marL="0" indent="0" algn="ctr" rtl="0">
              <a:buNone/>
            </a:pPr>
            <a:r>
              <a:rPr lang="en-US" sz="2000" b="1" i="0" u="none" strike="noStrike" kern="1200" baseline="0" dirty="0">
                <a:solidFill>
                  <a:srgbClr val="000000"/>
                </a:solidFill>
                <a:latin typeface="Arial" panose="020B0604020202020204" pitchFamily="34" charset="0"/>
              </a:rPr>
              <a:t>Can stock market returns, as measured by the S&amp;P 500 index, be explained using time series data on nonfarm payrolls and the federal funds rate?</a:t>
            </a:r>
          </a:p>
        </p:txBody>
      </p:sp>
    </p:spTree>
    <p:extLst>
      <p:ext uri="{BB962C8B-B14F-4D97-AF65-F5344CB8AC3E}">
        <p14:creationId xmlns:p14="http://schemas.microsoft.com/office/powerpoint/2010/main" val="208881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B90AE-D130-EBCB-F765-02CB99154CDF}"/>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79B6323-A271-BDBF-4619-F23B477ACB0D}"/>
              </a:ext>
            </a:extLst>
          </p:cNvPr>
          <p:cNvGraphicFramePr>
            <a:graphicFrameLocks noChangeAspect="1"/>
          </p:cNvGraphicFramePr>
          <p:nvPr>
            <p:custDataLst>
              <p:tags r:id="rId1"/>
            </p:custDataLst>
            <p:extLst>
              <p:ext uri="{D42A27DB-BD31-4B8C-83A1-F6EECF244321}">
                <p14:modId xmlns:p14="http://schemas.microsoft.com/office/powerpoint/2010/main" val="12621900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179B6323-A271-BDBF-4619-F23B477ACB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CCBCAD4-4AC4-4E34-20BF-5BBF82813323}"/>
              </a:ext>
            </a:extLst>
          </p:cNvPr>
          <p:cNvSpPr>
            <a:spLocks noGrp="1"/>
          </p:cNvSpPr>
          <p:nvPr>
            <p:ph type="title"/>
          </p:nvPr>
        </p:nvSpPr>
        <p:spPr>
          <a:xfrm>
            <a:off x="838200" y="365125"/>
            <a:ext cx="10515600" cy="743585"/>
          </a:xfrm>
        </p:spPr>
        <p:txBody>
          <a:bodyPr vert="horz">
            <a:normAutofit fontScale="90000"/>
          </a:bodyPr>
          <a:lstStyle/>
          <a:p>
            <a:r>
              <a:rPr lang="en-US" sz="2400" b="1" dirty="0">
                <a:latin typeface="Arial" panose="020B0604020202020204" pitchFamily="34" charset="0"/>
                <a:cs typeface="Arial" panose="020B0604020202020204" pitchFamily="34" charset="0"/>
              </a:rPr>
              <a:t>Data | I have sourced three datasets from the US Federal Reserve Economic Data (FRED)</a:t>
            </a: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727D13C-D146-004C-9F41-9A9D5B2362DE}"/>
              </a:ext>
            </a:extLst>
          </p:cNvPr>
          <p:cNvSpPr/>
          <p:nvPr/>
        </p:nvSpPr>
        <p:spPr>
          <a:xfrm>
            <a:off x="838200"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SP500</a:t>
            </a:r>
          </a:p>
          <a:p>
            <a:pPr algn="ctr"/>
            <a:r>
              <a:rPr lang="en-US" sz="1400" dirty="0"/>
              <a:t>(S&amp;P 500)</a:t>
            </a:r>
            <a:endParaRPr lang="en-US" dirty="0"/>
          </a:p>
        </p:txBody>
      </p:sp>
      <p:sp>
        <p:nvSpPr>
          <p:cNvPr id="25" name="Rectangle 24">
            <a:extLst>
              <a:ext uri="{FF2B5EF4-FFF2-40B4-BE49-F238E27FC236}">
                <a16:creationId xmlns:a16="http://schemas.microsoft.com/office/drawing/2014/main" id="{823144A7-5C8E-0A39-5141-CF4E854E9647}"/>
              </a:ext>
            </a:extLst>
          </p:cNvPr>
          <p:cNvSpPr/>
          <p:nvPr/>
        </p:nvSpPr>
        <p:spPr>
          <a:xfrm>
            <a:off x="4414724"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FEDFUNDS</a:t>
            </a:r>
          </a:p>
          <a:p>
            <a:pPr algn="ctr"/>
            <a:r>
              <a:rPr lang="en-US" sz="1400" dirty="0"/>
              <a:t>(Federal funds deposit rate)</a:t>
            </a:r>
            <a:endParaRPr lang="en-US" dirty="0"/>
          </a:p>
        </p:txBody>
      </p:sp>
      <p:sp>
        <p:nvSpPr>
          <p:cNvPr id="26" name="Rectangle 25">
            <a:extLst>
              <a:ext uri="{FF2B5EF4-FFF2-40B4-BE49-F238E27FC236}">
                <a16:creationId xmlns:a16="http://schemas.microsoft.com/office/drawing/2014/main" id="{3C4B840E-6557-A9DC-CFC0-995882D6DCFD}"/>
              </a:ext>
            </a:extLst>
          </p:cNvPr>
          <p:cNvSpPr/>
          <p:nvPr/>
        </p:nvSpPr>
        <p:spPr>
          <a:xfrm>
            <a:off x="7991247"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PAYEMS</a:t>
            </a:r>
          </a:p>
          <a:p>
            <a:pPr algn="ctr"/>
            <a:r>
              <a:rPr lang="en-US" sz="1400" dirty="0"/>
              <a:t>(Non-farm employment numbers)</a:t>
            </a:r>
            <a:endParaRPr lang="en-US" dirty="0"/>
          </a:p>
        </p:txBody>
      </p:sp>
      <p:sp>
        <p:nvSpPr>
          <p:cNvPr id="31" name="TextBox 30">
            <a:extLst>
              <a:ext uri="{FF2B5EF4-FFF2-40B4-BE49-F238E27FC236}">
                <a16:creationId xmlns:a16="http://schemas.microsoft.com/office/drawing/2014/main" id="{20A2B520-09C7-7868-D2EC-A75859C1E614}"/>
              </a:ext>
            </a:extLst>
          </p:cNvPr>
          <p:cNvSpPr txBox="1"/>
          <p:nvPr/>
        </p:nvSpPr>
        <p:spPr>
          <a:xfrm>
            <a:off x="838200" y="2251710"/>
            <a:ext cx="3362552"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Indexed data</a:t>
            </a:r>
          </a:p>
          <a:p>
            <a:pPr marL="285750" indent="-285750">
              <a:buFont typeface="Wingdings" panose="05000000000000000000" pitchFamily="2" charset="2"/>
              <a:buChar char="§"/>
            </a:pPr>
            <a:r>
              <a:rPr lang="en-US" dirty="0"/>
              <a:t>Daily frequency</a:t>
            </a:r>
          </a:p>
          <a:p>
            <a:pPr marL="285750" indent="-285750">
              <a:buFont typeface="Wingdings" panose="05000000000000000000" pitchFamily="2" charset="2"/>
              <a:buChar char="§"/>
            </a:pPr>
            <a:r>
              <a:rPr lang="en-US" dirty="0"/>
              <a:t>Apr 2015 - Apr 2025</a:t>
            </a:r>
          </a:p>
          <a:p>
            <a:pPr marL="285750" indent="-285750">
              <a:buFont typeface="Wingdings" panose="05000000000000000000" pitchFamily="2" charset="2"/>
              <a:buChar char="§"/>
            </a:pPr>
            <a:endParaRPr lang="en-US" dirty="0"/>
          </a:p>
          <a:p>
            <a:r>
              <a:rPr lang="en-US" dirty="0"/>
              <a:t>Dataset on the value of the S&amp;P 500 index, an index consisting of the 500 most important equities in the US</a:t>
            </a:r>
          </a:p>
        </p:txBody>
      </p:sp>
      <p:pic>
        <p:nvPicPr>
          <p:cNvPr id="33" name="Picture 32">
            <a:extLst>
              <a:ext uri="{FF2B5EF4-FFF2-40B4-BE49-F238E27FC236}">
                <a16:creationId xmlns:a16="http://schemas.microsoft.com/office/drawing/2014/main" id="{5449B6EC-27F7-56DF-B3CA-1A9F7382C84D}"/>
              </a:ext>
            </a:extLst>
          </p:cNvPr>
          <p:cNvPicPr>
            <a:picLocks noChangeAspect="1"/>
          </p:cNvPicPr>
          <p:nvPr/>
        </p:nvPicPr>
        <p:blipFill>
          <a:blip r:embed="rId5"/>
          <a:stretch>
            <a:fillRect/>
          </a:stretch>
        </p:blipFill>
        <p:spPr>
          <a:xfrm>
            <a:off x="868609" y="5098804"/>
            <a:ext cx="3301734" cy="1301996"/>
          </a:xfrm>
          <a:prstGeom prst="rect">
            <a:avLst/>
          </a:prstGeom>
        </p:spPr>
      </p:pic>
      <p:sp>
        <p:nvSpPr>
          <p:cNvPr id="34" name="Rectangle 33">
            <a:extLst>
              <a:ext uri="{FF2B5EF4-FFF2-40B4-BE49-F238E27FC236}">
                <a16:creationId xmlns:a16="http://schemas.microsoft.com/office/drawing/2014/main" id="{2A0104CC-801C-BDFC-3785-856035175436}"/>
              </a:ext>
            </a:extLst>
          </p:cNvPr>
          <p:cNvSpPr/>
          <p:nvPr/>
        </p:nvSpPr>
        <p:spPr>
          <a:xfrm>
            <a:off x="838200"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SP500 Plot</a:t>
            </a:r>
          </a:p>
        </p:txBody>
      </p:sp>
      <p:sp>
        <p:nvSpPr>
          <p:cNvPr id="35" name="Rectangle 34">
            <a:extLst>
              <a:ext uri="{FF2B5EF4-FFF2-40B4-BE49-F238E27FC236}">
                <a16:creationId xmlns:a16="http://schemas.microsoft.com/office/drawing/2014/main" id="{E710DA51-7A7A-0C3A-43E1-BC43995D371D}"/>
              </a:ext>
            </a:extLst>
          </p:cNvPr>
          <p:cNvSpPr/>
          <p:nvPr/>
        </p:nvSpPr>
        <p:spPr>
          <a:xfrm>
            <a:off x="4414724"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FEDFUNDS Plot</a:t>
            </a:r>
          </a:p>
        </p:txBody>
      </p:sp>
      <p:sp>
        <p:nvSpPr>
          <p:cNvPr id="36" name="Rectangle 35">
            <a:extLst>
              <a:ext uri="{FF2B5EF4-FFF2-40B4-BE49-F238E27FC236}">
                <a16:creationId xmlns:a16="http://schemas.microsoft.com/office/drawing/2014/main" id="{098CFA15-377F-ADE0-1867-D9E91DA05AD9}"/>
              </a:ext>
            </a:extLst>
          </p:cNvPr>
          <p:cNvSpPr/>
          <p:nvPr/>
        </p:nvSpPr>
        <p:spPr>
          <a:xfrm>
            <a:off x="7991247"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PAYEMS Plot</a:t>
            </a:r>
          </a:p>
        </p:txBody>
      </p:sp>
      <p:pic>
        <p:nvPicPr>
          <p:cNvPr id="37" name="Picture 36">
            <a:extLst>
              <a:ext uri="{FF2B5EF4-FFF2-40B4-BE49-F238E27FC236}">
                <a16:creationId xmlns:a16="http://schemas.microsoft.com/office/drawing/2014/main" id="{2E6D064D-661C-8F7D-7603-68C32B2B27B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445136" y="5098804"/>
            <a:ext cx="3301728" cy="1301996"/>
          </a:xfrm>
          <a:prstGeom prst="rect">
            <a:avLst/>
          </a:prstGeom>
        </p:spPr>
      </p:pic>
      <p:pic>
        <p:nvPicPr>
          <p:cNvPr id="38" name="Picture 37">
            <a:extLst>
              <a:ext uri="{FF2B5EF4-FFF2-40B4-BE49-F238E27FC236}">
                <a16:creationId xmlns:a16="http://schemas.microsoft.com/office/drawing/2014/main" id="{BA862847-FA40-22AF-BF03-215E0C8F7F8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021659" y="5098804"/>
            <a:ext cx="3301728" cy="1301996"/>
          </a:xfrm>
          <a:prstGeom prst="rect">
            <a:avLst/>
          </a:prstGeom>
        </p:spPr>
      </p:pic>
      <p:sp>
        <p:nvSpPr>
          <p:cNvPr id="39" name="TextBox 38">
            <a:extLst>
              <a:ext uri="{FF2B5EF4-FFF2-40B4-BE49-F238E27FC236}">
                <a16:creationId xmlns:a16="http://schemas.microsoft.com/office/drawing/2014/main" id="{9D09D3CC-2175-A493-05F4-C5A103F40356}"/>
              </a:ext>
            </a:extLst>
          </p:cNvPr>
          <p:cNvSpPr txBox="1"/>
          <p:nvPr/>
        </p:nvSpPr>
        <p:spPr>
          <a:xfrm>
            <a:off x="4414724" y="2251710"/>
            <a:ext cx="3362552"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t>Percentage data</a:t>
            </a:r>
          </a:p>
          <a:p>
            <a:pPr marL="285750" indent="-285750">
              <a:buFont typeface="Wingdings" panose="05000000000000000000" pitchFamily="2" charset="2"/>
              <a:buChar char="§"/>
            </a:pPr>
            <a:r>
              <a:rPr lang="en-US" dirty="0"/>
              <a:t>Monthly frequency</a:t>
            </a:r>
          </a:p>
          <a:p>
            <a:pPr marL="285750" indent="-285750">
              <a:buFont typeface="Wingdings" panose="05000000000000000000" pitchFamily="2" charset="2"/>
              <a:buChar char="§"/>
            </a:pPr>
            <a:r>
              <a:rPr lang="en-US" dirty="0"/>
              <a:t>Jan 1957 - Apr 2025</a:t>
            </a:r>
          </a:p>
          <a:p>
            <a:pPr marL="285750" indent="-285750">
              <a:buFont typeface="Wingdings" panose="05000000000000000000" pitchFamily="2" charset="2"/>
              <a:buChar char="§"/>
            </a:pPr>
            <a:endParaRPr lang="en-US" dirty="0"/>
          </a:p>
          <a:p>
            <a:r>
              <a:rPr lang="en-US" dirty="0"/>
              <a:t>Dataset on the value of the US federal funds deposit rate, as decided by the Federal Reserve</a:t>
            </a:r>
          </a:p>
        </p:txBody>
      </p:sp>
      <p:sp>
        <p:nvSpPr>
          <p:cNvPr id="40" name="TextBox 39">
            <a:extLst>
              <a:ext uri="{FF2B5EF4-FFF2-40B4-BE49-F238E27FC236}">
                <a16:creationId xmlns:a16="http://schemas.microsoft.com/office/drawing/2014/main" id="{0E1F3C4F-BEBF-976C-49E0-2D6B969E629A}"/>
              </a:ext>
            </a:extLst>
          </p:cNvPr>
          <p:cNvSpPr txBox="1"/>
          <p:nvPr/>
        </p:nvSpPr>
        <p:spPr>
          <a:xfrm>
            <a:off x="7991248" y="2251710"/>
            <a:ext cx="3362552"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t>Absolute data</a:t>
            </a:r>
          </a:p>
          <a:p>
            <a:pPr marL="285750" indent="-285750">
              <a:buFont typeface="Wingdings" panose="05000000000000000000" pitchFamily="2" charset="2"/>
              <a:buChar char="§"/>
            </a:pPr>
            <a:r>
              <a:rPr lang="en-US" dirty="0"/>
              <a:t>Monthly frequency</a:t>
            </a:r>
          </a:p>
          <a:p>
            <a:pPr marL="285750" indent="-285750">
              <a:buFont typeface="Wingdings" panose="05000000000000000000" pitchFamily="2" charset="2"/>
              <a:buChar char="§"/>
            </a:pPr>
            <a:r>
              <a:rPr lang="en-US" dirty="0"/>
              <a:t>Jan 1939 - Apr 2025</a:t>
            </a:r>
          </a:p>
          <a:p>
            <a:pPr marL="285750" indent="-285750">
              <a:buFont typeface="Wingdings" panose="05000000000000000000" pitchFamily="2" charset="2"/>
              <a:buChar char="§"/>
            </a:pPr>
            <a:endParaRPr lang="en-US" dirty="0"/>
          </a:p>
          <a:p>
            <a:r>
              <a:rPr lang="en-US" dirty="0"/>
              <a:t>Dataset on the number of employed Americans, ex. The more seasonal agricultural sector</a:t>
            </a:r>
          </a:p>
        </p:txBody>
      </p:sp>
    </p:spTree>
    <p:extLst>
      <p:ext uri="{BB962C8B-B14F-4D97-AF65-F5344CB8AC3E}">
        <p14:creationId xmlns:p14="http://schemas.microsoft.com/office/powerpoint/2010/main" val="104323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7E3C8-26EA-6110-BDAD-A8FDD8551009}"/>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E39C585-11C4-4C15-141E-35FF666CC794}"/>
              </a:ext>
            </a:extLst>
          </p:cNvPr>
          <p:cNvGraphicFramePr>
            <a:graphicFrameLocks noChangeAspect="1"/>
          </p:cNvGraphicFramePr>
          <p:nvPr>
            <p:custDataLst>
              <p:tags r:id="rId1"/>
            </p:custDataLst>
            <p:extLst>
              <p:ext uri="{D42A27DB-BD31-4B8C-83A1-F6EECF244321}">
                <p14:modId xmlns:p14="http://schemas.microsoft.com/office/powerpoint/2010/main" val="22852780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AE39C585-11C4-4C15-141E-35FF666CC79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7436204-9075-1061-21DA-525EE357BB6E}"/>
              </a:ext>
            </a:extLst>
          </p:cNvPr>
          <p:cNvSpPr>
            <a:spLocks noGrp="1"/>
          </p:cNvSpPr>
          <p:nvPr>
            <p:ph type="title"/>
          </p:nvPr>
        </p:nvSpPr>
        <p:spPr>
          <a:xfrm>
            <a:off x="838200" y="365125"/>
            <a:ext cx="10515600" cy="743585"/>
          </a:xfrm>
        </p:spPr>
        <p:txBody>
          <a:bodyPr vert="horz">
            <a:normAutofit fontScale="90000"/>
          </a:bodyPr>
          <a:lstStyle/>
          <a:p>
            <a:r>
              <a:rPr lang="en-US" sz="2400" b="1" dirty="0">
                <a:latin typeface="Arial" panose="020B0604020202020204" pitchFamily="34" charset="0"/>
                <a:cs typeface="Arial" panose="020B0604020202020204" pitchFamily="34" charset="0"/>
              </a:rPr>
              <a:t>Data | To be compatible for statistical modelling, the data had to be transformed and standardized</a:t>
            </a:r>
            <a:endParaRPr lang="en-US" sz="24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2715CBE3-A57B-B5B2-E1C8-1E21254A9F33}"/>
              </a:ext>
            </a:extLst>
          </p:cNvPr>
          <p:cNvSpPr txBox="1"/>
          <p:nvPr/>
        </p:nvSpPr>
        <p:spPr>
          <a:xfrm>
            <a:off x="838200" y="2251710"/>
            <a:ext cx="3362552" cy="2308324"/>
          </a:xfrm>
          <a:prstGeom prst="rect">
            <a:avLst/>
          </a:prstGeom>
          <a:noFill/>
        </p:spPr>
        <p:txBody>
          <a:bodyPr wrap="square" rtlCol="0">
            <a:spAutoFit/>
          </a:bodyPr>
          <a:lstStyle/>
          <a:p>
            <a:r>
              <a:rPr lang="en-US" b="1" i="1" dirty="0"/>
              <a:t>Transformation steps:</a:t>
            </a:r>
          </a:p>
          <a:p>
            <a:pPr marL="285750" indent="-285750">
              <a:buFont typeface="Wingdings" panose="05000000000000000000" pitchFamily="2" charset="2"/>
              <a:buChar char="§"/>
            </a:pPr>
            <a:r>
              <a:rPr lang="en-US" dirty="0" err="1"/>
              <a:t>Downsampling</a:t>
            </a:r>
            <a:r>
              <a:rPr lang="en-US" dirty="0"/>
              <a:t> to monthly frequency</a:t>
            </a:r>
          </a:p>
          <a:p>
            <a:pPr marL="285750" indent="-285750">
              <a:buFont typeface="Wingdings" panose="05000000000000000000" pitchFamily="2" charset="2"/>
              <a:buChar char="§"/>
            </a:pPr>
            <a:r>
              <a:rPr lang="en-US" dirty="0"/>
              <a:t>Applying log-returns</a:t>
            </a:r>
          </a:p>
          <a:p>
            <a:pPr marL="285750" indent="-285750">
              <a:buFont typeface="Wingdings" panose="05000000000000000000" pitchFamily="2" charset="2"/>
              <a:buChar char="§"/>
            </a:pPr>
            <a:endParaRPr lang="en-US" dirty="0"/>
          </a:p>
          <a:p>
            <a:r>
              <a:rPr lang="en-US" b="1" dirty="0"/>
              <a:t>Log-returns </a:t>
            </a:r>
            <a:r>
              <a:rPr lang="en-US" dirty="0"/>
              <a:t>have been applied to address stationarity and normality in returns</a:t>
            </a:r>
          </a:p>
        </p:txBody>
      </p:sp>
      <p:pic>
        <p:nvPicPr>
          <p:cNvPr id="27" name="Picture 26">
            <a:extLst>
              <a:ext uri="{FF2B5EF4-FFF2-40B4-BE49-F238E27FC236}">
                <a16:creationId xmlns:a16="http://schemas.microsoft.com/office/drawing/2014/main" id="{46F1C9BC-0336-4774-3921-3D3B5DF5CE7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68612" y="5098804"/>
            <a:ext cx="3301728" cy="1301996"/>
          </a:xfrm>
          <a:prstGeom prst="rect">
            <a:avLst/>
          </a:prstGeom>
        </p:spPr>
      </p:pic>
      <p:sp>
        <p:nvSpPr>
          <p:cNvPr id="28" name="Rectangle 27">
            <a:extLst>
              <a:ext uri="{FF2B5EF4-FFF2-40B4-BE49-F238E27FC236}">
                <a16:creationId xmlns:a16="http://schemas.microsoft.com/office/drawing/2014/main" id="{3D0967CD-CBD6-E3C1-A08D-479395FC341F}"/>
              </a:ext>
            </a:extLst>
          </p:cNvPr>
          <p:cNvSpPr/>
          <p:nvPr/>
        </p:nvSpPr>
        <p:spPr>
          <a:xfrm>
            <a:off x="838200"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Transformed SP500 Plot</a:t>
            </a:r>
          </a:p>
        </p:txBody>
      </p:sp>
      <p:sp>
        <p:nvSpPr>
          <p:cNvPr id="29" name="Rectangle 28">
            <a:extLst>
              <a:ext uri="{FF2B5EF4-FFF2-40B4-BE49-F238E27FC236}">
                <a16:creationId xmlns:a16="http://schemas.microsoft.com/office/drawing/2014/main" id="{8880D6D9-79E5-37CF-A492-5225231AE701}"/>
              </a:ext>
            </a:extLst>
          </p:cNvPr>
          <p:cNvSpPr/>
          <p:nvPr/>
        </p:nvSpPr>
        <p:spPr>
          <a:xfrm>
            <a:off x="4414724"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Transformed FEDFUNDS Plot</a:t>
            </a:r>
          </a:p>
        </p:txBody>
      </p:sp>
      <p:sp>
        <p:nvSpPr>
          <p:cNvPr id="30" name="Rectangle 29">
            <a:extLst>
              <a:ext uri="{FF2B5EF4-FFF2-40B4-BE49-F238E27FC236}">
                <a16:creationId xmlns:a16="http://schemas.microsoft.com/office/drawing/2014/main" id="{C3F14B68-3B8A-4927-7596-DC5191E20BCB}"/>
              </a:ext>
            </a:extLst>
          </p:cNvPr>
          <p:cNvSpPr/>
          <p:nvPr/>
        </p:nvSpPr>
        <p:spPr>
          <a:xfrm>
            <a:off x="7991247" y="4573418"/>
            <a:ext cx="3362553" cy="51615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Transformed PAYEMS Plot</a:t>
            </a:r>
          </a:p>
        </p:txBody>
      </p:sp>
      <p:pic>
        <p:nvPicPr>
          <p:cNvPr id="31" name="Picture 30">
            <a:extLst>
              <a:ext uri="{FF2B5EF4-FFF2-40B4-BE49-F238E27FC236}">
                <a16:creationId xmlns:a16="http://schemas.microsoft.com/office/drawing/2014/main" id="{A8CB7C21-8E2C-0805-84EF-AE630756198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445136" y="5098804"/>
            <a:ext cx="3301728" cy="1301995"/>
          </a:xfrm>
          <a:prstGeom prst="rect">
            <a:avLst/>
          </a:prstGeom>
        </p:spPr>
      </p:pic>
      <p:pic>
        <p:nvPicPr>
          <p:cNvPr id="32" name="Picture 31">
            <a:extLst>
              <a:ext uri="{FF2B5EF4-FFF2-40B4-BE49-F238E27FC236}">
                <a16:creationId xmlns:a16="http://schemas.microsoft.com/office/drawing/2014/main" id="{E3112E60-CE41-7FF0-8A70-CC626B81ED8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021659" y="5098804"/>
            <a:ext cx="3301728" cy="1301995"/>
          </a:xfrm>
          <a:prstGeom prst="rect">
            <a:avLst/>
          </a:prstGeom>
        </p:spPr>
      </p:pic>
      <p:sp>
        <p:nvSpPr>
          <p:cNvPr id="33" name="TextBox 32">
            <a:extLst>
              <a:ext uri="{FF2B5EF4-FFF2-40B4-BE49-F238E27FC236}">
                <a16:creationId xmlns:a16="http://schemas.microsoft.com/office/drawing/2014/main" id="{3C52E882-4153-3267-9595-E15700769D92}"/>
              </a:ext>
            </a:extLst>
          </p:cNvPr>
          <p:cNvSpPr txBox="1"/>
          <p:nvPr/>
        </p:nvSpPr>
        <p:spPr>
          <a:xfrm>
            <a:off x="4414724" y="2251710"/>
            <a:ext cx="3362552" cy="2031325"/>
          </a:xfrm>
          <a:prstGeom prst="rect">
            <a:avLst/>
          </a:prstGeom>
          <a:noFill/>
        </p:spPr>
        <p:txBody>
          <a:bodyPr wrap="square" rtlCol="0">
            <a:spAutoFit/>
          </a:bodyPr>
          <a:lstStyle/>
          <a:p>
            <a:r>
              <a:rPr lang="en-US" b="1" i="1" dirty="0"/>
              <a:t>Transformation steps:</a:t>
            </a:r>
            <a:endParaRPr lang="en-US" b="1" dirty="0"/>
          </a:p>
          <a:p>
            <a:pPr marL="285750" indent="-285750">
              <a:buFont typeface="Wingdings" panose="05000000000000000000" pitchFamily="2" charset="2"/>
              <a:buChar char="§"/>
            </a:pPr>
            <a:r>
              <a:rPr lang="en-US" dirty="0"/>
              <a:t>Applying first differences</a:t>
            </a:r>
          </a:p>
          <a:p>
            <a:pPr marL="285750" indent="-285750">
              <a:buFont typeface="Wingdings" panose="05000000000000000000" pitchFamily="2" charset="2"/>
              <a:buChar char="§"/>
            </a:pPr>
            <a:endParaRPr lang="en-US" dirty="0"/>
          </a:p>
          <a:p>
            <a:r>
              <a:rPr lang="en-US" dirty="0"/>
              <a:t>To better capture the effects of monetary policy shocks, the month-over-month </a:t>
            </a:r>
            <a:r>
              <a:rPr lang="en-US" b="1" dirty="0"/>
              <a:t>first difference </a:t>
            </a:r>
            <a:r>
              <a:rPr lang="en-US" dirty="0"/>
              <a:t>has been used</a:t>
            </a:r>
          </a:p>
        </p:txBody>
      </p:sp>
      <p:sp>
        <p:nvSpPr>
          <p:cNvPr id="34" name="TextBox 33">
            <a:extLst>
              <a:ext uri="{FF2B5EF4-FFF2-40B4-BE49-F238E27FC236}">
                <a16:creationId xmlns:a16="http://schemas.microsoft.com/office/drawing/2014/main" id="{53E1A3D5-461E-586C-B274-CDDA9366FAAB}"/>
              </a:ext>
            </a:extLst>
          </p:cNvPr>
          <p:cNvSpPr txBox="1"/>
          <p:nvPr/>
        </p:nvSpPr>
        <p:spPr>
          <a:xfrm>
            <a:off x="7991248" y="2251710"/>
            <a:ext cx="3362552" cy="2031325"/>
          </a:xfrm>
          <a:prstGeom prst="rect">
            <a:avLst/>
          </a:prstGeom>
          <a:noFill/>
        </p:spPr>
        <p:txBody>
          <a:bodyPr wrap="square" rtlCol="0">
            <a:spAutoFit/>
          </a:bodyPr>
          <a:lstStyle/>
          <a:p>
            <a:r>
              <a:rPr lang="en-US" b="1" i="1" dirty="0"/>
              <a:t>Transformation steps:</a:t>
            </a:r>
          </a:p>
          <a:p>
            <a:pPr marL="285750" indent="-285750">
              <a:buFont typeface="Wingdings" panose="05000000000000000000" pitchFamily="2" charset="2"/>
              <a:buChar char="§"/>
            </a:pPr>
            <a:r>
              <a:rPr lang="en-US" dirty="0"/>
              <a:t>Applying log-returns</a:t>
            </a:r>
          </a:p>
          <a:p>
            <a:pPr marL="285750" indent="-285750">
              <a:buFont typeface="Wingdings" panose="05000000000000000000" pitchFamily="2" charset="2"/>
              <a:buChar char="§"/>
            </a:pPr>
            <a:endParaRPr lang="en-US" dirty="0"/>
          </a:p>
          <a:p>
            <a:r>
              <a:rPr lang="en-US" dirty="0"/>
              <a:t>As with the SP500 dataset, </a:t>
            </a:r>
            <a:r>
              <a:rPr lang="en-US" b="1" dirty="0"/>
              <a:t>log-returns </a:t>
            </a:r>
            <a:r>
              <a:rPr lang="en-US" dirty="0"/>
              <a:t>have been applied to address stationarity and normality in returns</a:t>
            </a:r>
          </a:p>
        </p:txBody>
      </p:sp>
      <p:sp>
        <p:nvSpPr>
          <p:cNvPr id="36" name="Rectangle 35">
            <a:extLst>
              <a:ext uri="{FF2B5EF4-FFF2-40B4-BE49-F238E27FC236}">
                <a16:creationId xmlns:a16="http://schemas.microsoft.com/office/drawing/2014/main" id="{199520CE-8FCF-7D27-0053-55D4C91A2FB9}"/>
              </a:ext>
            </a:extLst>
          </p:cNvPr>
          <p:cNvSpPr/>
          <p:nvPr/>
        </p:nvSpPr>
        <p:spPr>
          <a:xfrm>
            <a:off x="838200"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SP500</a:t>
            </a:r>
          </a:p>
          <a:p>
            <a:pPr algn="ctr"/>
            <a:r>
              <a:rPr lang="en-US" sz="1400" dirty="0"/>
              <a:t>(S&amp;P 500)</a:t>
            </a:r>
            <a:endParaRPr lang="en-US" dirty="0"/>
          </a:p>
        </p:txBody>
      </p:sp>
      <p:sp>
        <p:nvSpPr>
          <p:cNvPr id="37" name="Rectangle 36">
            <a:extLst>
              <a:ext uri="{FF2B5EF4-FFF2-40B4-BE49-F238E27FC236}">
                <a16:creationId xmlns:a16="http://schemas.microsoft.com/office/drawing/2014/main" id="{FE2FCF7E-31DE-B1FC-B7E6-6EF32E110825}"/>
              </a:ext>
            </a:extLst>
          </p:cNvPr>
          <p:cNvSpPr/>
          <p:nvPr/>
        </p:nvSpPr>
        <p:spPr>
          <a:xfrm>
            <a:off x="4414724"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FEDFUNDS</a:t>
            </a:r>
          </a:p>
          <a:p>
            <a:pPr algn="ctr"/>
            <a:r>
              <a:rPr lang="en-US" sz="1400" dirty="0"/>
              <a:t>(Federal funds deposit rate)</a:t>
            </a:r>
            <a:endParaRPr lang="en-US" dirty="0"/>
          </a:p>
        </p:txBody>
      </p:sp>
      <p:sp>
        <p:nvSpPr>
          <p:cNvPr id="38" name="Rectangle 37">
            <a:extLst>
              <a:ext uri="{FF2B5EF4-FFF2-40B4-BE49-F238E27FC236}">
                <a16:creationId xmlns:a16="http://schemas.microsoft.com/office/drawing/2014/main" id="{572734DB-F79A-1412-E2B9-35EEB8B0C1DC}"/>
              </a:ext>
            </a:extLst>
          </p:cNvPr>
          <p:cNvSpPr/>
          <p:nvPr/>
        </p:nvSpPr>
        <p:spPr>
          <a:xfrm>
            <a:off x="7991247" y="170851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PAYEMS</a:t>
            </a:r>
          </a:p>
          <a:p>
            <a:pPr algn="ctr"/>
            <a:r>
              <a:rPr lang="en-US" sz="1400" dirty="0"/>
              <a:t>(Non-farm employment numbers)</a:t>
            </a:r>
            <a:endParaRPr lang="en-US" dirty="0"/>
          </a:p>
        </p:txBody>
      </p:sp>
    </p:spTree>
    <p:extLst>
      <p:ext uri="{BB962C8B-B14F-4D97-AF65-F5344CB8AC3E}">
        <p14:creationId xmlns:p14="http://schemas.microsoft.com/office/powerpoint/2010/main" val="278638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FA4E7-A22F-54A6-AF97-00BEF900EB6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15C83C2-A835-9928-A7E2-9FAA5CCDAF03}"/>
              </a:ext>
            </a:extLst>
          </p:cNvPr>
          <p:cNvGraphicFramePr>
            <a:graphicFrameLocks noChangeAspect="1"/>
          </p:cNvGraphicFramePr>
          <p:nvPr>
            <p:custDataLst>
              <p:tags r:id="rId1"/>
            </p:custDataLst>
            <p:extLst>
              <p:ext uri="{D42A27DB-BD31-4B8C-83A1-F6EECF244321}">
                <p14:modId xmlns:p14="http://schemas.microsoft.com/office/powerpoint/2010/main" val="2488851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A15C83C2-A835-9928-A7E2-9FAA5CCDAF0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542AA4B-534B-5F8C-CC65-1CDC4781E7E7}"/>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Empirical analysis | Using two models for statistical explanation</a:t>
            </a:r>
            <a:endParaRPr lang="en-US" sz="2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BE23562-A9DD-6571-047A-805C3A3D4AC4}"/>
              </a:ext>
            </a:extLst>
          </p:cNvPr>
          <p:cNvSpPr/>
          <p:nvPr/>
        </p:nvSpPr>
        <p:spPr>
          <a:xfrm>
            <a:off x="838200" y="131989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ARIMAX</a:t>
            </a:r>
          </a:p>
        </p:txBody>
      </p:sp>
      <p:sp>
        <p:nvSpPr>
          <p:cNvPr id="10" name="Rectangle 9">
            <a:extLst>
              <a:ext uri="{FF2B5EF4-FFF2-40B4-BE49-F238E27FC236}">
                <a16:creationId xmlns:a16="http://schemas.microsoft.com/office/drawing/2014/main" id="{9F3AAC61-096B-A81A-6284-C4DB887F46D7}"/>
              </a:ext>
            </a:extLst>
          </p:cNvPr>
          <p:cNvSpPr/>
          <p:nvPr/>
        </p:nvSpPr>
        <p:spPr>
          <a:xfrm>
            <a:off x="6430686" y="131989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GARCH</a:t>
            </a:r>
          </a:p>
        </p:txBody>
      </p:sp>
      <p:sp>
        <p:nvSpPr>
          <p:cNvPr id="17" name="TextBox 16">
            <a:extLst>
              <a:ext uri="{FF2B5EF4-FFF2-40B4-BE49-F238E27FC236}">
                <a16:creationId xmlns:a16="http://schemas.microsoft.com/office/drawing/2014/main" id="{7A9F59A2-26D1-6E57-BD7B-4A3A4C9B6DA6}"/>
              </a:ext>
            </a:extLst>
          </p:cNvPr>
          <p:cNvSpPr txBox="1"/>
          <p:nvPr/>
        </p:nvSpPr>
        <p:spPr>
          <a:xfrm>
            <a:off x="838200" y="1836053"/>
            <a:ext cx="4923114" cy="4247317"/>
          </a:xfrm>
          <a:prstGeom prst="rect">
            <a:avLst/>
          </a:prstGeom>
          <a:noFill/>
        </p:spPr>
        <p:txBody>
          <a:bodyPr wrap="square" rtlCol="0">
            <a:spAutoFit/>
          </a:bodyPr>
          <a:lstStyle/>
          <a:p>
            <a:r>
              <a:rPr lang="en-US" dirty="0"/>
              <a:t>The </a:t>
            </a:r>
            <a:r>
              <a:rPr lang="en-US" dirty="0" err="1"/>
              <a:t>AutoRegressive</a:t>
            </a:r>
            <a:r>
              <a:rPr lang="en-US" dirty="0"/>
              <a:t> </a:t>
            </a:r>
            <a:r>
              <a:rPr lang="en-US" dirty="0" err="1"/>
              <a:t>Integraged</a:t>
            </a:r>
            <a:r>
              <a:rPr lang="en-US" dirty="0"/>
              <a:t> Moving Average with Exogenous variables (ARIMAX(p, d, q)) model is a framework for modelling financial time series, building on the ARMA(p, q) model by incorporating differencing and exogenous variables.</a:t>
            </a:r>
          </a:p>
          <a:p>
            <a:endParaRPr lang="en-US" dirty="0"/>
          </a:p>
          <a:p>
            <a:r>
              <a:rPr lang="en-US" b="1" dirty="0"/>
              <a:t>Well suited for the task because of three main reasons:</a:t>
            </a:r>
          </a:p>
          <a:p>
            <a:pPr marL="285750" indent="-285750">
              <a:buFont typeface="Wingdings" panose="05000000000000000000" pitchFamily="2" charset="2"/>
              <a:buChar char="§"/>
            </a:pPr>
            <a:r>
              <a:rPr lang="en-US" dirty="0"/>
              <a:t>Captures autocorrelation patterns</a:t>
            </a:r>
          </a:p>
          <a:p>
            <a:pPr marL="285750" indent="-285750">
              <a:buFont typeface="Wingdings" panose="05000000000000000000" pitchFamily="2" charset="2"/>
              <a:buChar char="§"/>
            </a:pPr>
            <a:r>
              <a:rPr lang="en-US" dirty="0"/>
              <a:t>Accounts for residual non-stationarity not captured by the log-transformation</a:t>
            </a:r>
          </a:p>
          <a:p>
            <a:pPr marL="285750" indent="-285750">
              <a:buFont typeface="Wingdings" panose="05000000000000000000" pitchFamily="2" charset="2"/>
              <a:buChar char="§"/>
            </a:pPr>
            <a:r>
              <a:rPr lang="en-US" dirty="0"/>
              <a:t>Explicitly incorporates exogenous variables, i.e. FEDFUNDS and PAYEMS</a:t>
            </a:r>
          </a:p>
          <a:p>
            <a:pPr marL="285750" indent="-285750">
              <a:buFont typeface="Wingdings" panose="05000000000000000000" pitchFamily="2" charset="2"/>
              <a:buChar char="§"/>
            </a:pPr>
            <a:endParaRPr lang="en-US" dirty="0"/>
          </a:p>
        </p:txBody>
      </p:sp>
      <p:sp>
        <p:nvSpPr>
          <p:cNvPr id="21" name="TextBox 20">
            <a:extLst>
              <a:ext uri="{FF2B5EF4-FFF2-40B4-BE49-F238E27FC236}">
                <a16:creationId xmlns:a16="http://schemas.microsoft.com/office/drawing/2014/main" id="{F55AE77E-5646-1261-A123-3907C57807E5}"/>
              </a:ext>
            </a:extLst>
          </p:cNvPr>
          <p:cNvSpPr txBox="1"/>
          <p:nvPr/>
        </p:nvSpPr>
        <p:spPr>
          <a:xfrm>
            <a:off x="6430686" y="1836053"/>
            <a:ext cx="4923114" cy="3970318"/>
          </a:xfrm>
          <a:prstGeom prst="rect">
            <a:avLst/>
          </a:prstGeom>
          <a:noFill/>
        </p:spPr>
        <p:txBody>
          <a:bodyPr wrap="square" rtlCol="0">
            <a:spAutoFit/>
          </a:bodyPr>
          <a:lstStyle/>
          <a:p>
            <a:r>
              <a:rPr lang="en-US" dirty="0"/>
              <a:t>The Generalized </a:t>
            </a:r>
            <a:r>
              <a:rPr lang="en-US" dirty="0" err="1"/>
              <a:t>AutoRegressive</a:t>
            </a:r>
            <a:r>
              <a:rPr lang="en-US" dirty="0"/>
              <a:t> Conditional Heteroskedasticity (GARCH(p, q)) model is a framework for modelling time varying volatility in financial time series.</a:t>
            </a:r>
          </a:p>
          <a:p>
            <a:endParaRPr lang="en-US" dirty="0"/>
          </a:p>
          <a:p>
            <a:endParaRPr lang="en-US" dirty="0"/>
          </a:p>
          <a:p>
            <a:endParaRPr lang="en-US" dirty="0"/>
          </a:p>
          <a:p>
            <a:r>
              <a:rPr lang="en-US" b="1" dirty="0"/>
              <a:t>Well suited for the task because of two main reasons:</a:t>
            </a:r>
          </a:p>
          <a:p>
            <a:pPr marL="285750" indent="-285750">
              <a:buFont typeface="Wingdings" panose="05000000000000000000" pitchFamily="2" charset="2"/>
              <a:buChar char="§"/>
            </a:pPr>
            <a:r>
              <a:rPr lang="en-US" dirty="0"/>
              <a:t>Captures volatility clustering and time-varying risk</a:t>
            </a:r>
          </a:p>
          <a:p>
            <a:pPr marL="285750" indent="-285750">
              <a:buFont typeface="Wingdings" panose="05000000000000000000" pitchFamily="2" charset="2"/>
              <a:buChar char="§"/>
            </a:pPr>
            <a:r>
              <a:rPr lang="en-US" dirty="0"/>
              <a:t>Better inference on exogenous variables due to separation of drift and volatility modelling</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07045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12A7F-6983-C567-F067-3EFA91E732AF}"/>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4B282E8-4159-A7AB-57C1-DABF934CE294}"/>
              </a:ext>
            </a:extLst>
          </p:cNvPr>
          <p:cNvGraphicFramePr>
            <a:graphicFrameLocks noChangeAspect="1"/>
          </p:cNvGraphicFramePr>
          <p:nvPr>
            <p:custDataLst>
              <p:tags r:id="rId1"/>
            </p:custDataLst>
            <p:extLst>
              <p:ext uri="{D42A27DB-BD31-4B8C-83A1-F6EECF244321}">
                <p14:modId xmlns:p14="http://schemas.microsoft.com/office/powerpoint/2010/main" val="31962673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54B282E8-4159-A7AB-57C1-DABF934CE29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D57835B-C652-311C-E2F5-0EC1536FDC28}"/>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Empirical analysis | The ARIMAX model</a:t>
            </a:r>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1FAB150-9935-3423-2B7A-D4AAF95115C3}"/>
                  </a:ext>
                </a:extLst>
              </p:cNvPr>
              <p:cNvSpPr/>
              <p:nvPr/>
            </p:nvSpPr>
            <p:spPr>
              <a:xfrm>
                <a:off x="838200" y="131989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𝝓</m:t>
                      </m:r>
                      <m:d>
                        <m:dPr>
                          <m:ctrlPr>
                            <a:rPr lang="en-US" b="1" i="1" smtClean="0">
                              <a:latin typeface="Cambria Math" panose="02040503050406030204" pitchFamily="18" charset="0"/>
                            </a:rPr>
                          </m:ctrlPr>
                        </m:dPr>
                        <m:e>
                          <m:r>
                            <a:rPr lang="en-US" b="1" i="1" smtClean="0">
                              <a:latin typeface="Cambria Math" panose="02040503050406030204" pitchFamily="18" charset="0"/>
                            </a:rPr>
                            <m:t>𝑳</m:t>
                          </m:r>
                        </m:e>
                      </m:d>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𝑳</m:t>
                              </m:r>
                            </m:e>
                          </m:d>
                        </m:e>
                        <m:sup>
                          <m:r>
                            <a:rPr lang="en-US" b="1" i="1" smtClean="0">
                              <a:latin typeface="Cambria Math" panose="02040503050406030204" pitchFamily="18" charset="0"/>
                            </a:rPr>
                            <m:t>𝒅</m:t>
                          </m:r>
                        </m:sup>
                      </m:sSup>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𝒕</m:t>
                          </m:r>
                        </m:sub>
                      </m:sSub>
                      <m:r>
                        <a:rPr lang="en-US" b="1" i="1" smtClean="0">
                          <a:latin typeface="Cambria Math" panose="02040503050406030204" pitchFamily="18" charset="0"/>
                        </a:rPr>
                        <m:t>=</m:t>
                      </m:r>
                      <m:r>
                        <a:rPr lang="en-US" b="1" i="1" smtClean="0">
                          <a:latin typeface="Cambria Math" panose="02040503050406030204" pitchFamily="18" charset="0"/>
                        </a:rPr>
                        <m:t>𝝁</m:t>
                      </m:r>
                      <m:r>
                        <a:rPr lang="en-US" b="1" i="1" smtClean="0">
                          <a:latin typeface="Cambria Math" panose="02040503050406030204" pitchFamily="18" charset="0"/>
                        </a:rPr>
                        <m:t>+</m:t>
                      </m:r>
                      <m:r>
                        <a:rPr lang="en-US" b="1" i="1" smtClean="0">
                          <a:latin typeface="Cambria Math" panose="02040503050406030204" pitchFamily="18" charset="0"/>
                        </a:rPr>
                        <m:t>𝜽</m:t>
                      </m:r>
                      <m:d>
                        <m:dPr>
                          <m:ctrlPr>
                            <a:rPr lang="en-US" b="1" i="1" smtClean="0">
                              <a:latin typeface="Cambria Math" panose="02040503050406030204" pitchFamily="18" charset="0"/>
                            </a:rPr>
                          </m:ctrlPr>
                        </m:dPr>
                        <m:e>
                          <m:r>
                            <a:rPr lang="en-US" b="1" i="1" smtClean="0">
                              <a:latin typeface="Cambria Math" panose="02040503050406030204" pitchFamily="18" charset="0"/>
                            </a:rPr>
                            <m:t>𝑳</m:t>
                          </m:r>
                        </m:e>
                      </m:d>
                      <m:sSub>
                        <m:sSubPr>
                          <m:ctrlPr>
                            <a:rPr lang="en-US" b="1" i="1" smtClean="0">
                              <a:latin typeface="Cambria Math" panose="02040503050406030204" pitchFamily="18" charset="0"/>
                            </a:rPr>
                          </m:ctrlPr>
                        </m:sSubPr>
                        <m:e>
                          <m:r>
                            <a:rPr lang="en-US" b="1" i="1" smtClean="0">
                              <a:latin typeface="Cambria Math" panose="02040503050406030204" pitchFamily="18" charset="0"/>
                            </a:rPr>
                            <m:t>𝒖</m:t>
                          </m:r>
                        </m:e>
                        <m:sub>
                          <m:r>
                            <a:rPr lang="en-US" b="1" i="1" smtClean="0">
                              <a:latin typeface="Cambria Math" panose="02040503050406030204" pitchFamily="18" charset="0"/>
                            </a:rPr>
                            <m:t>𝒕</m:t>
                          </m:r>
                        </m:sub>
                      </m:sSub>
                      <m:r>
                        <a:rPr lang="en-US" b="1" i="1" smtClean="0">
                          <a:latin typeface="Cambria Math" panose="02040503050406030204" pitchFamily="18" charset="0"/>
                        </a:rPr>
                        <m:t>+</m:t>
                      </m:r>
                      <m:r>
                        <a:rPr lang="en-US" b="1" i="1" smtClean="0">
                          <a:latin typeface="Cambria Math" panose="02040503050406030204" pitchFamily="18" charset="0"/>
                        </a:rPr>
                        <m:t>𝜷</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𝒕</m:t>
                          </m:r>
                        </m:sub>
                      </m:sSub>
                    </m:oMath>
                  </m:oMathPara>
                </a14:m>
                <a:endParaRPr lang="en-US" b="1" dirty="0"/>
              </a:p>
            </p:txBody>
          </p:sp>
        </mc:Choice>
        <mc:Fallback xmlns="">
          <p:sp>
            <p:nvSpPr>
              <p:cNvPr id="7" name="Rectangle 6">
                <a:extLst>
                  <a:ext uri="{FF2B5EF4-FFF2-40B4-BE49-F238E27FC236}">
                    <a16:creationId xmlns:a16="http://schemas.microsoft.com/office/drawing/2014/main" id="{B1FAB150-9935-3423-2B7A-D4AAF95115C3}"/>
                  </a:ext>
                </a:extLst>
              </p:cNvPr>
              <p:cNvSpPr>
                <a:spLocks noRot="1" noChangeAspect="1" noMove="1" noResize="1" noEditPoints="1" noAdjustHandles="1" noChangeArrowheads="1" noChangeShapeType="1" noTextEdit="1"/>
              </p:cNvSpPr>
              <p:nvPr/>
            </p:nvSpPr>
            <p:spPr>
              <a:xfrm>
                <a:off x="838200" y="1319898"/>
                <a:ext cx="4923114" cy="516155"/>
              </a:xfrm>
              <a:prstGeom prst="rect">
                <a:avLst/>
              </a:prstGeom>
              <a:blipFill>
                <a:blip r:embed="rId5"/>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AD25F97E-BFAE-E2B8-B15C-7EB27952CCEA}"/>
              </a:ext>
            </a:extLst>
          </p:cNvPr>
          <p:cNvSpPr/>
          <p:nvPr/>
        </p:nvSpPr>
        <p:spPr>
          <a:xfrm>
            <a:off x="6430686" y="1319898"/>
            <a:ext cx="4923114"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63C0D926-7A5D-E493-D0D4-D8CE4FC05FC8}"/>
                  </a:ext>
                </a:extLst>
              </p:cNvPr>
              <p:cNvSpPr/>
              <p:nvPr/>
            </p:nvSpPr>
            <p:spPr>
              <a:xfrm>
                <a:off x="1257301" y="2456506"/>
                <a:ext cx="3463290" cy="91440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b="0" dirty="0">
                    <a:solidFill>
                      <a:schemeClr val="tx1"/>
                    </a:solidFill>
                    <a:latin typeface="Arial" panose="020B0604020202020204" pitchFamily="34" charset="0"/>
                    <a:cs typeface="Arial" panose="020B0604020202020204" pitchFamily="34" charset="0"/>
                  </a:rPr>
                  <a:t>Autoregression</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𝜙</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𝐿</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𝑡</m:t>
                          </m:r>
                        </m:sub>
                      </m:sSub>
                    </m:oMath>
                  </m:oMathPara>
                </a14:m>
                <a:endParaRPr lang="en-US" b="0" dirty="0">
                  <a:solidFill>
                    <a:schemeClr val="tx1"/>
                  </a:solidFill>
                </a:endParaRPr>
              </a:p>
            </p:txBody>
          </p:sp>
        </mc:Choice>
        <mc:Fallback xmlns="">
          <p:sp>
            <p:nvSpPr>
              <p:cNvPr id="9" name="Rectangle: Rounded Corners 8">
                <a:extLst>
                  <a:ext uri="{FF2B5EF4-FFF2-40B4-BE49-F238E27FC236}">
                    <a16:creationId xmlns:a16="http://schemas.microsoft.com/office/drawing/2014/main" id="{63C0D926-7A5D-E493-D0D4-D8CE4FC05FC8}"/>
                  </a:ext>
                </a:extLst>
              </p:cNvPr>
              <p:cNvSpPr>
                <a:spLocks noRot="1" noChangeAspect="1" noMove="1" noResize="1" noEditPoints="1" noAdjustHandles="1" noChangeArrowheads="1" noChangeShapeType="1" noTextEdit="1"/>
              </p:cNvSpPr>
              <p:nvPr/>
            </p:nvSpPr>
            <p:spPr>
              <a:xfrm>
                <a:off x="1257301" y="2456506"/>
                <a:ext cx="3463290" cy="914400"/>
              </a:xfrm>
              <a:prstGeom prst="roundRect">
                <a:avLst/>
              </a:prstGeom>
              <a:blipFill>
                <a:blip r:embed="rId6"/>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50B5AD5B-A77A-91A2-1DD6-89146D38174E}"/>
                  </a:ext>
                </a:extLst>
              </p:cNvPr>
              <p:cNvSpPr/>
              <p:nvPr/>
            </p:nvSpPr>
            <p:spPr>
              <a:xfrm>
                <a:off x="1257301" y="3469161"/>
                <a:ext cx="3463290" cy="91440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dirty="0">
                    <a:solidFill>
                      <a:schemeClr val="tx1"/>
                    </a:solidFill>
                    <a:latin typeface="Arial" panose="020B0604020202020204" pitchFamily="34" charset="0"/>
                    <a:cs typeface="Arial" panose="020B0604020202020204" pitchFamily="34" charset="0"/>
                  </a:rPr>
                  <a:t>Differencing</a:t>
                </a:r>
                <a:endParaRPr lang="en-US" b="0" dirty="0">
                  <a:solidFill>
                    <a:schemeClr val="tx1"/>
                  </a:solidFill>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𝐿</m:t>
                              </m:r>
                            </m:e>
                          </m:d>
                        </m:e>
                        <m:sup>
                          <m:r>
                            <a:rPr lang="en-US" b="0" i="1" smtClean="0">
                              <a:solidFill>
                                <a:schemeClr val="tx1"/>
                              </a:solidFill>
                              <a:latin typeface="Cambria Math" panose="02040503050406030204" pitchFamily="18" charset="0"/>
                            </a:rPr>
                            <m:t>𝑑</m:t>
                          </m:r>
                        </m:sup>
                      </m:sSup>
                    </m:oMath>
                  </m:oMathPara>
                </a14:m>
                <a:endParaRPr lang="en-US" dirty="0">
                  <a:solidFill>
                    <a:schemeClr val="tx1"/>
                  </a:solidFill>
                </a:endParaRPr>
              </a:p>
            </p:txBody>
          </p:sp>
        </mc:Choice>
        <mc:Fallback xmlns="">
          <p:sp>
            <p:nvSpPr>
              <p:cNvPr id="10" name="Rectangle: Rounded Corners 9">
                <a:extLst>
                  <a:ext uri="{FF2B5EF4-FFF2-40B4-BE49-F238E27FC236}">
                    <a16:creationId xmlns:a16="http://schemas.microsoft.com/office/drawing/2014/main" id="{50B5AD5B-A77A-91A2-1DD6-89146D38174E}"/>
                  </a:ext>
                </a:extLst>
              </p:cNvPr>
              <p:cNvSpPr>
                <a:spLocks noRot="1" noChangeAspect="1" noMove="1" noResize="1" noEditPoints="1" noAdjustHandles="1" noChangeArrowheads="1" noChangeShapeType="1" noTextEdit="1"/>
              </p:cNvSpPr>
              <p:nvPr/>
            </p:nvSpPr>
            <p:spPr>
              <a:xfrm>
                <a:off x="1257301" y="3469161"/>
                <a:ext cx="3463290" cy="914400"/>
              </a:xfrm>
              <a:prstGeom prst="roundRect">
                <a:avLst/>
              </a:prstGeom>
              <a:blipFill>
                <a:blip r:embed="rId7"/>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1FBB023A-3ED4-10E9-BA05-719B92F526AC}"/>
                  </a:ext>
                </a:extLst>
              </p:cNvPr>
              <p:cNvSpPr/>
              <p:nvPr/>
            </p:nvSpPr>
            <p:spPr>
              <a:xfrm>
                <a:off x="1257301" y="4481816"/>
                <a:ext cx="3463290" cy="91440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b="0" dirty="0">
                    <a:solidFill>
                      <a:schemeClr val="tx1"/>
                    </a:solidFill>
                    <a:latin typeface="Arial" panose="020B0604020202020204" pitchFamily="34" charset="0"/>
                    <a:cs typeface="Arial" panose="020B0604020202020204" pitchFamily="34" charset="0"/>
                  </a:rPr>
                  <a:t>Moving Average</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𝜃</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𝐿</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𝑡</m:t>
                          </m:r>
                        </m:sub>
                      </m:sSub>
                    </m:oMath>
                  </m:oMathPara>
                </a14:m>
                <a:endParaRPr lang="en-US" dirty="0">
                  <a:solidFill>
                    <a:schemeClr val="tx1"/>
                  </a:solidFill>
                </a:endParaRPr>
              </a:p>
            </p:txBody>
          </p:sp>
        </mc:Choice>
        <mc:Fallback xmlns="">
          <p:sp>
            <p:nvSpPr>
              <p:cNvPr id="11" name="Rectangle: Rounded Corners 10">
                <a:extLst>
                  <a:ext uri="{FF2B5EF4-FFF2-40B4-BE49-F238E27FC236}">
                    <a16:creationId xmlns:a16="http://schemas.microsoft.com/office/drawing/2014/main" id="{1FBB023A-3ED4-10E9-BA05-719B92F526AC}"/>
                  </a:ext>
                </a:extLst>
              </p:cNvPr>
              <p:cNvSpPr>
                <a:spLocks noRot="1" noChangeAspect="1" noMove="1" noResize="1" noEditPoints="1" noAdjustHandles="1" noChangeArrowheads="1" noChangeShapeType="1" noTextEdit="1"/>
              </p:cNvSpPr>
              <p:nvPr/>
            </p:nvSpPr>
            <p:spPr>
              <a:xfrm>
                <a:off x="1257301" y="4481816"/>
                <a:ext cx="3463290" cy="914400"/>
              </a:xfrm>
              <a:prstGeom prst="roundRect">
                <a:avLst/>
              </a:prstGeom>
              <a:blipFill>
                <a:blip r:embed="rId8"/>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49A1437-7185-8DAB-428E-DB22EB286B38}"/>
                  </a:ext>
                </a:extLst>
              </p:cNvPr>
              <p:cNvSpPr/>
              <p:nvPr/>
            </p:nvSpPr>
            <p:spPr>
              <a:xfrm>
                <a:off x="1257301" y="5494471"/>
                <a:ext cx="3463290" cy="91440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n-US" b="0" dirty="0">
                    <a:solidFill>
                      <a:schemeClr val="tx1"/>
                    </a:solidFill>
                    <a:latin typeface="Arial" panose="020B0604020202020204" pitchFamily="34" charset="0"/>
                    <a:cs typeface="Arial" panose="020B0604020202020204" pitchFamily="34" charset="0"/>
                  </a:rPr>
                  <a:t>Exogenous variables</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𝛽</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𝑡</m:t>
                          </m:r>
                        </m:sub>
                      </m:sSub>
                    </m:oMath>
                  </m:oMathPara>
                </a14:m>
                <a:endParaRPr lang="en-US" dirty="0">
                  <a:solidFill>
                    <a:schemeClr val="tx1"/>
                  </a:solidFill>
                </a:endParaRPr>
              </a:p>
            </p:txBody>
          </p:sp>
        </mc:Choice>
        <mc:Fallback xmlns="">
          <p:sp>
            <p:nvSpPr>
              <p:cNvPr id="12" name="Rectangle: Rounded Corners 11">
                <a:extLst>
                  <a:ext uri="{FF2B5EF4-FFF2-40B4-BE49-F238E27FC236}">
                    <a16:creationId xmlns:a16="http://schemas.microsoft.com/office/drawing/2014/main" id="{549A1437-7185-8DAB-428E-DB22EB286B38}"/>
                  </a:ext>
                </a:extLst>
              </p:cNvPr>
              <p:cNvSpPr>
                <a:spLocks noRot="1" noChangeAspect="1" noMove="1" noResize="1" noEditPoints="1" noAdjustHandles="1" noChangeArrowheads="1" noChangeShapeType="1" noTextEdit="1"/>
              </p:cNvSpPr>
              <p:nvPr/>
            </p:nvSpPr>
            <p:spPr>
              <a:xfrm>
                <a:off x="1257301" y="5494471"/>
                <a:ext cx="3463290" cy="914400"/>
              </a:xfrm>
              <a:prstGeom prst="roundRect">
                <a:avLst/>
              </a:prstGeom>
              <a:blipFill>
                <a:blip r:embed="rId9"/>
                <a:stretch>
                  <a:fillRect/>
                </a:stretch>
              </a:blipFill>
              <a:ln>
                <a:solidFill>
                  <a:schemeClr val="tx2"/>
                </a:solidFill>
              </a:ln>
            </p:spPr>
            <p:txBody>
              <a:bodyPr/>
              <a:lstStyle/>
              <a:p>
                <a:r>
                  <a:rPr lang="en-US">
                    <a:noFill/>
                  </a:rPr>
                  <a:t> </a:t>
                </a:r>
              </a:p>
            </p:txBody>
          </p:sp>
        </mc:Fallback>
      </mc:AlternateContent>
      <p:sp>
        <p:nvSpPr>
          <p:cNvPr id="13" name="Oval 12">
            <a:extLst>
              <a:ext uri="{FF2B5EF4-FFF2-40B4-BE49-F238E27FC236}">
                <a16:creationId xmlns:a16="http://schemas.microsoft.com/office/drawing/2014/main" id="{B02A77D6-FC28-AC92-BB8C-088DA9B15A04}"/>
              </a:ext>
            </a:extLst>
          </p:cNvPr>
          <p:cNvSpPr/>
          <p:nvPr/>
        </p:nvSpPr>
        <p:spPr>
          <a:xfrm>
            <a:off x="838200" y="2456506"/>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AR</a:t>
            </a:r>
          </a:p>
        </p:txBody>
      </p:sp>
      <p:sp>
        <p:nvSpPr>
          <p:cNvPr id="14" name="Oval 13">
            <a:extLst>
              <a:ext uri="{FF2B5EF4-FFF2-40B4-BE49-F238E27FC236}">
                <a16:creationId xmlns:a16="http://schemas.microsoft.com/office/drawing/2014/main" id="{68F6E95B-3D07-1F8E-2986-C248B1D89017}"/>
              </a:ext>
            </a:extLst>
          </p:cNvPr>
          <p:cNvSpPr/>
          <p:nvPr/>
        </p:nvSpPr>
        <p:spPr>
          <a:xfrm>
            <a:off x="838200" y="3469161"/>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a:t>
            </a:r>
          </a:p>
        </p:txBody>
      </p:sp>
      <p:sp>
        <p:nvSpPr>
          <p:cNvPr id="15" name="Oval 14">
            <a:extLst>
              <a:ext uri="{FF2B5EF4-FFF2-40B4-BE49-F238E27FC236}">
                <a16:creationId xmlns:a16="http://schemas.microsoft.com/office/drawing/2014/main" id="{53BC2BEB-7973-1CFB-2A83-8B5BA6B41037}"/>
              </a:ext>
            </a:extLst>
          </p:cNvPr>
          <p:cNvSpPr/>
          <p:nvPr/>
        </p:nvSpPr>
        <p:spPr>
          <a:xfrm>
            <a:off x="838200" y="4481816"/>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MA</a:t>
            </a:r>
          </a:p>
        </p:txBody>
      </p:sp>
      <p:sp>
        <p:nvSpPr>
          <p:cNvPr id="16" name="Oval 15">
            <a:extLst>
              <a:ext uri="{FF2B5EF4-FFF2-40B4-BE49-F238E27FC236}">
                <a16:creationId xmlns:a16="http://schemas.microsoft.com/office/drawing/2014/main" id="{6B4865E3-D7F5-2076-81BF-6235097148D2}"/>
              </a:ext>
            </a:extLst>
          </p:cNvPr>
          <p:cNvSpPr/>
          <p:nvPr/>
        </p:nvSpPr>
        <p:spPr>
          <a:xfrm>
            <a:off x="838200" y="5494471"/>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X</a:t>
            </a:r>
          </a:p>
        </p:txBody>
      </p:sp>
      <p:sp>
        <p:nvSpPr>
          <p:cNvPr id="18" name="Rectangle: Rounded Corners 17">
            <a:extLst>
              <a:ext uri="{FF2B5EF4-FFF2-40B4-BE49-F238E27FC236}">
                <a16:creationId xmlns:a16="http://schemas.microsoft.com/office/drawing/2014/main" id="{87D631D6-5D28-59EE-D692-5F7EB4FE11D0}"/>
              </a:ext>
            </a:extLst>
          </p:cNvPr>
          <p:cNvSpPr/>
          <p:nvPr/>
        </p:nvSpPr>
        <p:spPr>
          <a:xfrm>
            <a:off x="838200" y="1100201"/>
            <a:ext cx="1960098" cy="291356"/>
          </a:xfrm>
          <a:prstGeom prst="roundRect">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General formula</a:t>
            </a:r>
          </a:p>
        </p:txBody>
      </p:sp>
      <p:sp>
        <p:nvSpPr>
          <p:cNvPr id="5" name="Rectangle: Rounded Corners 4">
            <a:extLst>
              <a:ext uri="{FF2B5EF4-FFF2-40B4-BE49-F238E27FC236}">
                <a16:creationId xmlns:a16="http://schemas.microsoft.com/office/drawing/2014/main" id="{A3B99F0A-DAB1-22BA-1245-F337D505D0D1}"/>
              </a:ext>
            </a:extLst>
          </p:cNvPr>
          <p:cNvSpPr/>
          <p:nvPr/>
        </p:nvSpPr>
        <p:spPr>
          <a:xfrm>
            <a:off x="6430687" y="2456506"/>
            <a:ext cx="4923113" cy="91440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Captures the relationship between the current value and its lag values (preceding values)</a:t>
            </a:r>
            <a:endParaRPr lang="en-US" dirty="0">
              <a:solidFill>
                <a:schemeClr val="tx1"/>
              </a:solidFill>
            </a:endParaRPr>
          </a:p>
        </p:txBody>
      </p:sp>
      <p:sp>
        <p:nvSpPr>
          <p:cNvPr id="6" name="Rectangle: Rounded Corners 5">
            <a:extLst>
              <a:ext uri="{FF2B5EF4-FFF2-40B4-BE49-F238E27FC236}">
                <a16:creationId xmlns:a16="http://schemas.microsoft.com/office/drawing/2014/main" id="{2F485E07-4493-1D1A-3CCA-169D744B35AD}"/>
              </a:ext>
            </a:extLst>
          </p:cNvPr>
          <p:cNvSpPr/>
          <p:nvPr/>
        </p:nvSpPr>
        <p:spPr>
          <a:xfrm>
            <a:off x="6430687" y="3469161"/>
            <a:ext cx="4923113" cy="91440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Removes non-stationarity in the time series by computing the difference of degree </a:t>
            </a:r>
            <a:r>
              <a:rPr lang="en-US" i="1" dirty="0">
                <a:solidFill>
                  <a:schemeClr val="tx1"/>
                </a:solidFill>
                <a:latin typeface="Cambria" panose="02040503050406030204" pitchFamily="18" charset="0"/>
                <a:ea typeface="Cambria" panose="02040503050406030204" pitchFamily="18" charset="0"/>
                <a:cs typeface="Arial" panose="020B0604020202020204" pitchFamily="34" charset="0"/>
              </a:rPr>
              <a:t>d</a:t>
            </a:r>
            <a:endParaRPr lang="en-US" i="1" dirty="0">
              <a:solidFill>
                <a:schemeClr val="tx1"/>
              </a:solidFill>
              <a:latin typeface="Cambria" panose="02040503050406030204" pitchFamily="18" charset="0"/>
              <a:ea typeface="Cambria" panose="02040503050406030204" pitchFamily="18" charset="0"/>
            </a:endParaRPr>
          </a:p>
        </p:txBody>
      </p:sp>
      <p:sp>
        <p:nvSpPr>
          <p:cNvPr id="17" name="Rectangle: Rounded Corners 16">
            <a:extLst>
              <a:ext uri="{FF2B5EF4-FFF2-40B4-BE49-F238E27FC236}">
                <a16:creationId xmlns:a16="http://schemas.microsoft.com/office/drawing/2014/main" id="{BFAA1E5B-17C7-4A30-245B-C26B6638DFA1}"/>
              </a:ext>
            </a:extLst>
          </p:cNvPr>
          <p:cNvSpPr/>
          <p:nvPr/>
        </p:nvSpPr>
        <p:spPr>
          <a:xfrm>
            <a:off x="6430687" y="4481816"/>
            <a:ext cx="4923113" cy="91440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Captures the impact of past errors (shocks) on the current value</a:t>
            </a:r>
          </a:p>
        </p:txBody>
      </p:sp>
      <p:sp>
        <p:nvSpPr>
          <p:cNvPr id="19" name="Rectangle: Rounded Corners 18">
            <a:extLst>
              <a:ext uri="{FF2B5EF4-FFF2-40B4-BE49-F238E27FC236}">
                <a16:creationId xmlns:a16="http://schemas.microsoft.com/office/drawing/2014/main" id="{242C5D3F-3B87-93C6-C3A6-DCCF25099513}"/>
              </a:ext>
            </a:extLst>
          </p:cNvPr>
          <p:cNvSpPr/>
          <p:nvPr/>
        </p:nvSpPr>
        <p:spPr>
          <a:xfrm>
            <a:off x="6430687" y="5494471"/>
            <a:ext cx="4923113" cy="91440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dirty="0">
                <a:solidFill>
                  <a:schemeClr val="tx1"/>
                </a:solidFill>
                <a:latin typeface="Arial" panose="020B0604020202020204" pitchFamily="34" charset="0"/>
                <a:cs typeface="Arial" panose="020B0604020202020204" pitchFamily="34" charset="0"/>
              </a:rPr>
              <a:t>Captures the impact of external variables (i.e. macroeconomic variables) on the target</a:t>
            </a:r>
            <a:endParaRPr lang="en-US" dirty="0">
              <a:solidFill>
                <a:schemeClr val="tx1"/>
              </a:solidFill>
            </a:endParaRP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1081D4C-0E3F-2569-1C57-941D05A59DB7}"/>
                  </a:ext>
                </a:extLst>
              </p:cNvPr>
              <p:cNvSpPr txBox="1"/>
              <p:nvPr/>
            </p:nvSpPr>
            <p:spPr>
              <a:xfrm>
                <a:off x="838200" y="1859895"/>
                <a:ext cx="4923114" cy="530145"/>
              </a:xfrm>
              <a:prstGeom prst="rect">
                <a:avLst/>
              </a:prstGeom>
              <a:noFill/>
            </p:spPr>
            <p:txBody>
              <a:bodyPr wrap="square" rtlCol="0">
                <a:spAutoFit/>
              </a:bodyPr>
              <a:lstStyle/>
              <a:p>
                <a14:m>
                  <m:oMath xmlns:m="http://schemas.openxmlformats.org/officeDocument/2006/math">
                    <m:r>
                      <a:rPr lang="en-US" sz="1400" b="0" i="1" dirty="0" smtClean="0">
                        <a:latin typeface="Cambria Math" panose="02040503050406030204" pitchFamily="18" charset="0"/>
                      </a:rPr>
                      <m:t>𝜇</m:t>
                    </m:r>
                  </m:oMath>
                </a14:m>
                <a:r>
                  <a:rPr lang="en-US" sz="1400" dirty="0"/>
                  <a:t> is the drift of the process</a:t>
                </a:r>
              </a:p>
              <a:p>
                <a14:m>
                  <m:oMath xmlns:m="http://schemas.openxmlformats.org/officeDocument/2006/math">
                    <m:r>
                      <a:rPr lang="en-US" sz="1400" i="1" dirty="0" smtClean="0">
                        <a:latin typeface="Cambria Math" panose="02040503050406030204" pitchFamily="18" charset="0"/>
                      </a:rPr>
                      <m:t>𝐿</m:t>
                    </m:r>
                  </m:oMath>
                </a14:m>
                <a:r>
                  <a:rPr lang="en-US" sz="1400" dirty="0"/>
                  <a:t> are the lag variables such that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𝑖</m:t>
                        </m:r>
                      </m:sup>
                    </m:sSup>
                  </m:oMath>
                </a14:m>
                <a:r>
                  <a:rPr lang="en-US" sz="1400" dirty="0"/>
                  <a:t> is equivalent to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𝑖</m:t>
                        </m:r>
                      </m:sub>
                    </m:sSub>
                  </m:oMath>
                </a14:m>
                <a:r>
                  <a:rPr lang="en-US" sz="1400" dirty="0"/>
                  <a:t> or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oMath>
                </a14:m>
                <a:endParaRPr lang="en-US" sz="1400" dirty="0"/>
              </a:p>
            </p:txBody>
          </p:sp>
        </mc:Choice>
        <mc:Fallback>
          <p:sp>
            <p:nvSpPr>
              <p:cNvPr id="22" name="TextBox 21">
                <a:extLst>
                  <a:ext uri="{FF2B5EF4-FFF2-40B4-BE49-F238E27FC236}">
                    <a16:creationId xmlns:a16="http://schemas.microsoft.com/office/drawing/2014/main" id="{C1081D4C-0E3F-2569-1C57-941D05A59DB7}"/>
                  </a:ext>
                </a:extLst>
              </p:cNvPr>
              <p:cNvSpPr txBox="1">
                <a:spLocks noRot="1" noChangeAspect="1" noMove="1" noResize="1" noEditPoints="1" noAdjustHandles="1" noChangeArrowheads="1" noChangeShapeType="1" noTextEdit="1"/>
              </p:cNvSpPr>
              <p:nvPr/>
            </p:nvSpPr>
            <p:spPr>
              <a:xfrm>
                <a:off x="838200" y="1859895"/>
                <a:ext cx="4923114" cy="530145"/>
              </a:xfrm>
              <a:prstGeom prst="rect">
                <a:avLst/>
              </a:prstGeom>
              <a:blipFill>
                <a:blip r:embed="rId10"/>
                <a:stretch>
                  <a:fillRect t="-2299" b="-11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6125AFD-6903-1B91-4F96-C635729F0C36}"/>
                  </a:ext>
                </a:extLst>
              </p:cNvPr>
              <p:cNvSpPr txBox="1"/>
              <p:nvPr/>
            </p:nvSpPr>
            <p:spPr>
              <a:xfrm>
                <a:off x="4720591" y="2544374"/>
                <a:ext cx="1247072" cy="738664"/>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sub>
                    </m:sSub>
                  </m:oMath>
                </a14:m>
                <a:r>
                  <a:rPr lang="en-US" sz="1400" dirty="0"/>
                  <a:t> is the target variable</a:t>
                </a:r>
              </a:p>
            </p:txBody>
          </p:sp>
        </mc:Choice>
        <mc:Fallback xmlns="">
          <p:sp>
            <p:nvSpPr>
              <p:cNvPr id="23" name="TextBox 22">
                <a:extLst>
                  <a:ext uri="{FF2B5EF4-FFF2-40B4-BE49-F238E27FC236}">
                    <a16:creationId xmlns:a16="http://schemas.microsoft.com/office/drawing/2014/main" id="{86125AFD-6903-1B91-4F96-C635729F0C36}"/>
                  </a:ext>
                </a:extLst>
              </p:cNvPr>
              <p:cNvSpPr txBox="1">
                <a:spLocks noRot="1" noChangeAspect="1" noMove="1" noResize="1" noEditPoints="1" noAdjustHandles="1" noChangeArrowheads="1" noChangeShapeType="1" noTextEdit="1"/>
              </p:cNvSpPr>
              <p:nvPr/>
            </p:nvSpPr>
            <p:spPr>
              <a:xfrm>
                <a:off x="4720591" y="2544374"/>
                <a:ext cx="1247072" cy="738664"/>
              </a:xfrm>
              <a:prstGeom prst="rect">
                <a:avLst/>
              </a:prstGeom>
              <a:blipFill>
                <a:blip r:embed="rId11"/>
                <a:stretch>
                  <a:fillRect l="-1463" t="-820" b="-7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95871FE-A9C9-5ACA-284C-83AFBBE32233}"/>
                  </a:ext>
                </a:extLst>
              </p:cNvPr>
              <p:cNvSpPr txBox="1"/>
              <p:nvPr/>
            </p:nvSpPr>
            <p:spPr>
              <a:xfrm>
                <a:off x="4720591" y="4569684"/>
                <a:ext cx="1247072" cy="738664"/>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 ~ </m:t>
                    </m:r>
                    <m:r>
                      <a:rPr lang="en-US" sz="1400" b="0" i="1" smtClean="0">
                        <a:latin typeface="Cambria Math" panose="02040503050406030204" pitchFamily="18" charset="0"/>
                      </a:rPr>
                      <m:t>𝑁</m:t>
                    </m:r>
                    <m:r>
                      <a:rPr lang="en-US" sz="1400" b="0" i="1" smtClean="0">
                        <a:latin typeface="Cambria Math" panose="02040503050406030204" pitchFamily="18" charset="0"/>
                      </a:rPr>
                      <m:t>(0,</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oMath>
                </a14:m>
                <a:r>
                  <a:rPr lang="en-US" sz="1400" dirty="0"/>
                  <a:t> is the white noise term</a:t>
                </a:r>
              </a:p>
            </p:txBody>
          </p:sp>
        </mc:Choice>
        <mc:Fallback xmlns="">
          <p:sp>
            <p:nvSpPr>
              <p:cNvPr id="24" name="TextBox 23">
                <a:extLst>
                  <a:ext uri="{FF2B5EF4-FFF2-40B4-BE49-F238E27FC236}">
                    <a16:creationId xmlns:a16="http://schemas.microsoft.com/office/drawing/2014/main" id="{195871FE-A9C9-5ACA-284C-83AFBBE32233}"/>
                  </a:ext>
                </a:extLst>
              </p:cNvPr>
              <p:cNvSpPr txBox="1">
                <a:spLocks noRot="1" noChangeAspect="1" noMove="1" noResize="1" noEditPoints="1" noAdjustHandles="1" noChangeArrowheads="1" noChangeShapeType="1" noTextEdit="1"/>
              </p:cNvSpPr>
              <p:nvPr/>
            </p:nvSpPr>
            <p:spPr>
              <a:xfrm>
                <a:off x="4720591" y="4569684"/>
                <a:ext cx="1247072" cy="738664"/>
              </a:xfrm>
              <a:prstGeom prst="rect">
                <a:avLst/>
              </a:prstGeom>
              <a:blipFill>
                <a:blip r:embed="rId12"/>
                <a:stretch>
                  <a:fillRect l="-1463" b="-7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801CFD5-6C4D-EB30-C787-2A4F7D5B6C3A}"/>
                  </a:ext>
                </a:extLst>
              </p:cNvPr>
              <p:cNvSpPr txBox="1"/>
              <p:nvPr/>
            </p:nvSpPr>
            <p:spPr>
              <a:xfrm>
                <a:off x="4720591" y="5474617"/>
                <a:ext cx="1247072" cy="954107"/>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𝑋</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 </m:t>
                    </m:r>
                  </m:oMath>
                </a14:m>
                <a:r>
                  <a:rPr lang="en-US" sz="1400" dirty="0"/>
                  <a:t> are the exogenous variables with coefficients </a:t>
                </a:r>
                <a14:m>
                  <m:oMath xmlns:m="http://schemas.openxmlformats.org/officeDocument/2006/math">
                    <m:r>
                      <a:rPr lang="en-US" sz="1400" b="0" i="1" smtClean="0">
                        <a:latin typeface="Cambria Math" panose="02040503050406030204" pitchFamily="18" charset="0"/>
                      </a:rPr>
                      <m:t>𝛽</m:t>
                    </m:r>
                  </m:oMath>
                </a14:m>
                <a:endParaRPr lang="en-US" sz="1400" dirty="0"/>
              </a:p>
            </p:txBody>
          </p:sp>
        </mc:Choice>
        <mc:Fallback xmlns="">
          <p:sp>
            <p:nvSpPr>
              <p:cNvPr id="25" name="TextBox 24">
                <a:extLst>
                  <a:ext uri="{FF2B5EF4-FFF2-40B4-BE49-F238E27FC236}">
                    <a16:creationId xmlns:a16="http://schemas.microsoft.com/office/drawing/2014/main" id="{0801CFD5-6C4D-EB30-C787-2A4F7D5B6C3A}"/>
                  </a:ext>
                </a:extLst>
              </p:cNvPr>
              <p:cNvSpPr txBox="1">
                <a:spLocks noRot="1" noChangeAspect="1" noMove="1" noResize="1" noEditPoints="1" noAdjustHandles="1" noChangeArrowheads="1" noChangeShapeType="1" noTextEdit="1"/>
              </p:cNvSpPr>
              <p:nvPr/>
            </p:nvSpPr>
            <p:spPr>
              <a:xfrm>
                <a:off x="4720591" y="5474617"/>
                <a:ext cx="1247072" cy="954107"/>
              </a:xfrm>
              <a:prstGeom prst="rect">
                <a:avLst/>
              </a:prstGeom>
              <a:blipFill>
                <a:blip r:embed="rId13"/>
                <a:stretch>
                  <a:fillRect l="-1463" t="-1274" r="-3902" b="-5732"/>
                </a:stretch>
              </a:blipFill>
            </p:spPr>
            <p:txBody>
              <a:bodyPr/>
              <a:lstStyle/>
              <a:p>
                <a:r>
                  <a:rPr lang="en-US">
                    <a:noFill/>
                  </a:rPr>
                  <a:t> </a:t>
                </a:r>
              </a:p>
            </p:txBody>
          </p:sp>
        </mc:Fallback>
      </mc:AlternateContent>
    </p:spTree>
    <p:extLst>
      <p:ext uri="{BB962C8B-B14F-4D97-AF65-F5344CB8AC3E}">
        <p14:creationId xmlns:p14="http://schemas.microsoft.com/office/powerpoint/2010/main" val="395681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9C215-8992-6250-CF01-F1BDD6E068C9}"/>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B4BAB15B-F5FC-78C8-DCF3-8202FDB5DAE8}"/>
              </a:ext>
            </a:extLst>
          </p:cNvPr>
          <p:cNvGraphicFramePr>
            <a:graphicFrameLocks noChangeAspect="1"/>
          </p:cNvGraphicFramePr>
          <p:nvPr>
            <p:custDataLst>
              <p:tags r:id="rId1"/>
            </p:custDataLst>
            <p:extLst>
              <p:ext uri="{D42A27DB-BD31-4B8C-83A1-F6EECF244321}">
                <p14:modId xmlns:p14="http://schemas.microsoft.com/office/powerpoint/2010/main" val="26392570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B4BAB15B-F5FC-78C8-DCF3-8202FDB5DAE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09DE8FD-08A4-126E-FC62-598B094A7EAE}"/>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Empirical analysis | The ARIMAX model – model selection and results</a:t>
            </a: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9F40FB26-58D8-8887-3199-6F1581E991A3}"/>
              </a:ext>
            </a:extLst>
          </p:cNvPr>
          <p:cNvSpPr/>
          <p:nvPr/>
        </p:nvSpPr>
        <p:spPr>
          <a:xfrm>
            <a:off x="838200" y="131989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Information criterion</a:t>
            </a:r>
          </a:p>
        </p:txBody>
      </p:sp>
      <p:sp>
        <p:nvSpPr>
          <p:cNvPr id="26" name="Rectangle 25">
            <a:extLst>
              <a:ext uri="{FF2B5EF4-FFF2-40B4-BE49-F238E27FC236}">
                <a16:creationId xmlns:a16="http://schemas.microsoft.com/office/drawing/2014/main" id="{E9166571-6CA7-FB24-E52F-31F2E74E419C}"/>
              </a:ext>
            </a:extLst>
          </p:cNvPr>
          <p:cNvSpPr/>
          <p:nvPr/>
        </p:nvSpPr>
        <p:spPr>
          <a:xfrm>
            <a:off x="4414725" y="1319898"/>
            <a:ext cx="6939076"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Results from ARIMAX(2,0,2)</a:t>
            </a:r>
          </a:p>
        </p:txBody>
      </p:sp>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FAEB3D01-0817-B1A5-3DAC-12945653E272}"/>
                  </a:ext>
                </a:extLst>
              </p:cNvPr>
              <p:cNvSpPr/>
              <p:nvPr/>
            </p:nvSpPr>
            <p:spPr>
              <a:xfrm>
                <a:off x="838200" y="2066272"/>
                <a:ext cx="3362553" cy="1569885"/>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t"/>
              <a:lstStyle/>
              <a:p>
                <a:pPr algn="ctr"/>
                <a:r>
                  <a:rPr lang="en-US" b="0" dirty="0">
                    <a:solidFill>
                      <a:schemeClr val="tx1"/>
                    </a:solidFill>
                    <a:latin typeface="Arial" panose="020B0604020202020204" pitchFamily="34" charset="0"/>
                    <a:cs typeface="Arial" panose="020B0604020202020204" pitchFamily="34" charset="0"/>
                  </a:rPr>
                  <a:t>AIC: best order (2,0,2)</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𝐴𝐼𝐶</m:t>
                      </m:r>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ln</m:t>
                          </m:r>
                        </m:fName>
                        <m:e>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acc>
                                    <m:accPr>
                                      <m:chr m:val="̂"/>
                                      <m:ctrlPr>
                                        <a:rPr lang="en-US" b="0" i="1" smtClean="0">
                                          <a:solidFill>
                                            <a:schemeClr val="tx1"/>
                                          </a:solidFill>
                                          <a:latin typeface="Cambria Math" panose="02040503050406030204" pitchFamily="18" charset="0"/>
                                          <a:cs typeface="Arial" panose="020B0604020202020204" pitchFamily="34" charset="0"/>
                                        </a:rPr>
                                      </m:ctrlPr>
                                    </m:accPr>
                                    <m:e>
                                      <m:r>
                                        <a:rPr lang="en-US" b="0" i="1" smtClean="0">
                                          <a:solidFill>
                                            <a:schemeClr val="tx1"/>
                                          </a:solidFill>
                                          <a:latin typeface="Cambria Math" panose="02040503050406030204" pitchFamily="18" charset="0"/>
                                          <a:cs typeface="Arial" panose="020B0604020202020204" pitchFamily="34" charset="0"/>
                                        </a:rPr>
                                        <m:t>𝜎</m:t>
                                      </m:r>
                                    </m:e>
                                  </m:acc>
                                </m:e>
                                <m:sup>
                                  <m:r>
                                    <a:rPr lang="en-US" b="0" i="1" smtClean="0">
                                      <a:solidFill>
                                        <a:schemeClr val="tx1"/>
                                      </a:solidFill>
                                      <a:latin typeface="Cambria Math" panose="02040503050406030204" pitchFamily="18" charset="0"/>
                                    </a:rPr>
                                    <m:t>2</m:t>
                                  </m:r>
                                </m:sup>
                              </m:sSup>
                            </m:e>
                          </m:d>
                        </m:e>
                      </m:func>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𝑘</m:t>
                          </m:r>
                        </m:num>
                        <m:den>
                          <m:r>
                            <a:rPr lang="en-US" b="0" i="1" smtClean="0">
                              <a:solidFill>
                                <a:schemeClr val="tx1"/>
                              </a:solidFill>
                              <a:latin typeface="Cambria Math" panose="02040503050406030204" pitchFamily="18" charset="0"/>
                            </a:rPr>
                            <m:t>𝑇</m:t>
                          </m:r>
                        </m:den>
                      </m:f>
                    </m:oMath>
                  </m:oMathPara>
                </a14:m>
                <a:endParaRPr lang="en-US" b="0" dirty="0">
                  <a:solidFill>
                    <a:schemeClr val="tx1"/>
                  </a:solidFill>
                </a:endParaRPr>
              </a:p>
              <a:p>
                <a:pPr algn="ctr"/>
                <a:r>
                  <a:rPr lang="en-US" sz="1400" b="0" dirty="0">
                    <a:solidFill>
                      <a:schemeClr val="tx1"/>
                    </a:solidFill>
                  </a:rPr>
                  <a:t>AIC penalizes the model complexity somewhat, but not as hard as BIC</a:t>
                </a:r>
              </a:p>
            </p:txBody>
          </p:sp>
        </mc:Choice>
        <mc:Fallback xmlns="">
          <p:sp>
            <p:nvSpPr>
              <p:cNvPr id="7" name="Rectangle: Rounded Corners 6">
                <a:extLst>
                  <a:ext uri="{FF2B5EF4-FFF2-40B4-BE49-F238E27FC236}">
                    <a16:creationId xmlns:a16="http://schemas.microsoft.com/office/drawing/2014/main" id="{FAEB3D01-0817-B1A5-3DAC-12945653E272}"/>
                  </a:ext>
                </a:extLst>
              </p:cNvPr>
              <p:cNvSpPr>
                <a:spLocks noRot="1" noChangeAspect="1" noMove="1" noResize="1" noEditPoints="1" noAdjustHandles="1" noChangeArrowheads="1" noChangeShapeType="1" noTextEdit="1"/>
              </p:cNvSpPr>
              <p:nvPr/>
            </p:nvSpPr>
            <p:spPr>
              <a:xfrm>
                <a:off x="838200" y="2066272"/>
                <a:ext cx="3362553" cy="1569885"/>
              </a:xfrm>
              <a:prstGeom prst="roundRect">
                <a:avLst/>
              </a:prstGeom>
              <a:blipFill>
                <a:blip r:embed="rId5"/>
                <a:stretch>
                  <a:fillRect/>
                </a:stretch>
              </a:blipFill>
              <a:ln>
                <a:solidFill>
                  <a:schemeClr val="tx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151E7697-9352-D88A-11A0-70FBBC7013D9}"/>
                  </a:ext>
                </a:extLst>
              </p:cNvPr>
              <p:cNvSpPr/>
              <p:nvPr/>
            </p:nvSpPr>
            <p:spPr>
              <a:xfrm>
                <a:off x="838200" y="3866376"/>
                <a:ext cx="3362553" cy="1569885"/>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t"/>
              <a:lstStyle/>
              <a:p>
                <a:pPr algn="ctr"/>
                <a:r>
                  <a:rPr lang="en-US" dirty="0">
                    <a:solidFill>
                      <a:schemeClr val="tx1"/>
                    </a:solidFill>
                    <a:latin typeface="Arial" panose="020B0604020202020204" pitchFamily="34" charset="0"/>
                    <a:cs typeface="Arial" panose="020B0604020202020204" pitchFamily="34" charset="0"/>
                  </a:rPr>
                  <a:t>B</a:t>
                </a:r>
                <a:r>
                  <a:rPr lang="en-US" b="0" dirty="0">
                    <a:solidFill>
                      <a:schemeClr val="tx1"/>
                    </a:solidFill>
                    <a:latin typeface="Arial" panose="020B0604020202020204" pitchFamily="34" charset="0"/>
                    <a:cs typeface="Arial" panose="020B0604020202020204" pitchFamily="34" charset="0"/>
                  </a:rPr>
                  <a:t>IC: best order (0,0,0)</a:t>
                </a: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𝐵𝐼𝐶</m:t>
                      </m:r>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ln</m:t>
                          </m:r>
                        </m:fName>
                        <m:e>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𝜎</m:t>
                                      </m:r>
                                    </m:e>
                                  </m:acc>
                                </m:e>
                                <m:sup>
                                  <m:r>
                                    <a:rPr lang="en-US" b="0" i="1" smtClean="0">
                                      <a:solidFill>
                                        <a:schemeClr val="tx1"/>
                                      </a:solidFill>
                                      <a:latin typeface="Cambria Math" panose="02040503050406030204" pitchFamily="18" charset="0"/>
                                    </a:rPr>
                                    <m:t>2</m:t>
                                  </m:r>
                                </m:sup>
                              </m:sSup>
                            </m:e>
                          </m:d>
                        </m:e>
                      </m:func>
                      <m:r>
                        <a:rPr lang="en-US" b="0" i="1" smtClean="0">
                          <a:solidFill>
                            <a:schemeClr val="tx1"/>
                          </a:solidFill>
                          <a:latin typeface="Cambria Math" panose="02040503050406030204" pitchFamily="18" charset="0"/>
                        </a:rPr>
                        <m:t>+</m:t>
                      </m:r>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ln</m:t>
                          </m:r>
                        </m:fName>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e>
                          </m:d>
                        </m:e>
                      </m:func>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𝑘</m:t>
                          </m:r>
                        </m:num>
                        <m:den>
                          <m:r>
                            <a:rPr lang="en-US" b="0" i="1" smtClean="0">
                              <a:solidFill>
                                <a:schemeClr val="tx1"/>
                              </a:solidFill>
                              <a:latin typeface="Cambria Math" panose="02040503050406030204" pitchFamily="18" charset="0"/>
                            </a:rPr>
                            <m:t>𝑇</m:t>
                          </m:r>
                        </m:den>
                      </m:f>
                    </m:oMath>
                  </m:oMathPara>
                </a14:m>
                <a:endParaRPr lang="en-US" b="0" dirty="0">
                  <a:solidFill>
                    <a:schemeClr val="tx1"/>
                  </a:solidFill>
                </a:endParaRPr>
              </a:p>
              <a:p>
                <a:pPr algn="ctr"/>
                <a:r>
                  <a:rPr lang="en-US" sz="1400" b="0" dirty="0">
                    <a:solidFill>
                      <a:schemeClr val="tx1"/>
                    </a:solidFill>
                  </a:rPr>
                  <a:t>BIC penalizes model complexity harsher than AIC</a:t>
                </a:r>
              </a:p>
            </p:txBody>
          </p:sp>
        </mc:Choice>
        <mc:Fallback xmlns="">
          <p:sp>
            <p:nvSpPr>
              <p:cNvPr id="8" name="Rectangle: Rounded Corners 7">
                <a:extLst>
                  <a:ext uri="{FF2B5EF4-FFF2-40B4-BE49-F238E27FC236}">
                    <a16:creationId xmlns:a16="http://schemas.microsoft.com/office/drawing/2014/main" id="{151E7697-9352-D88A-11A0-70FBBC7013D9}"/>
                  </a:ext>
                </a:extLst>
              </p:cNvPr>
              <p:cNvSpPr>
                <a:spLocks noRot="1" noChangeAspect="1" noMove="1" noResize="1" noEditPoints="1" noAdjustHandles="1" noChangeArrowheads="1" noChangeShapeType="1" noTextEdit="1"/>
              </p:cNvSpPr>
              <p:nvPr/>
            </p:nvSpPr>
            <p:spPr>
              <a:xfrm>
                <a:off x="838200" y="3866376"/>
                <a:ext cx="3362553" cy="1569885"/>
              </a:xfrm>
              <a:prstGeom prst="roundRect">
                <a:avLst/>
              </a:prstGeom>
              <a:blipFill>
                <a:blip r:embed="rId6"/>
                <a:stretch>
                  <a:fillRect/>
                </a:stretch>
              </a:blipFill>
              <a:ln>
                <a:solidFill>
                  <a:schemeClr val="tx2"/>
                </a:solidFill>
              </a:ln>
            </p:spPr>
            <p:txBody>
              <a:bodyPr/>
              <a:lstStyle/>
              <a:p>
                <a:r>
                  <a:rPr lang="en-US">
                    <a:noFill/>
                  </a:rPr>
                  <a:t> </a:t>
                </a:r>
              </a:p>
            </p:txBody>
          </p:sp>
        </mc:Fallback>
      </mc:AlternateContent>
      <p:sp>
        <p:nvSpPr>
          <p:cNvPr id="9" name="Rectangle: Rounded Corners 8">
            <a:extLst>
              <a:ext uri="{FF2B5EF4-FFF2-40B4-BE49-F238E27FC236}">
                <a16:creationId xmlns:a16="http://schemas.microsoft.com/office/drawing/2014/main" id="{C0F08005-59FD-AD62-C0AD-B5C1827EC1F9}"/>
              </a:ext>
            </a:extLst>
          </p:cNvPr>
          <p:cNvSpPr/>
          <p:nvPr/>
        </p:nvSpPr>
        <p:spPr>
          <a:xfrm>
            <a:off x="838200" y="5666481"/>
            <a:ext cx="3362553" cy="732364"/>
          </a:xfrm>
          <a:prstGeom prst="roundRect">
            <a:avLst/>
          </a:prstGeom>
          <a:solidFill>
            <a:schemeClr val="accent2">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n-US" sz="1400" b="0" dirty="0">
                <a:solidFill>
                  <a:schemeClr val="tx1"/>
                </a:solidFill>
                <a:latin typeface="Arial" panose="020B0604020202020204" pitchFamily="34" charset="0"/>
                <a:cs typeface="Arial" panose="020B0604020202020204" pitchFamily="34" charset="0"/>
              </a:rPr>
              <a:t>The final model was selected using the </a:t>
            </a:r>
            <a:r>
              <a:rPr lang="en-US" sz="1400" b="1" dirty="0">
                <a:solidFill>
                  <a:schemeClr val="tx1"/>
                </a:solidFill>
                <a:latin typeface="Arial" panose="020B0604020202020204" pitchFamily="34" charset="0"/>
                <a:cs typeface="Arial" panose="020B0604020202020204" pitchFamily="34" charset="0"/>
              </a:rPr>
              <a:t>AIC criterion</a:t>
            </a:r>
            <a:r>
              <a:rPr lang="en-US" sz="1400" b="0" dirty="0">
                <a:solidFill>
                  <a:schemeClr val="tx1"/>
                </a:solidFill>
                <a:latin typeface="Arial" panose="020B0604020202020204" pitchFamily="34" charset="0"/>
                <a:cs typeface="Arial" panose="020B0604020202020204" pitchFamily="34" charset="0"/>
              </a:rPr>
              <a:t>, as I deem the model complexity of (2,0,2) to be acceptable</a:t>
            </a:r>
            <a:endParaRPr lang="en-US" sz="1400" b="0" dirty="0">
              <a:solidFill>
                <a:schemeClr val="tx1"/>
              </a:solidFill>
            </a:endParaRPr>
          </a:p>
        </p:txBody>
      </p:sp>
      <p:pic>
        <p:nvPicPr>
          <p:cNvPr id="11" name="Picture 10">
            <a:extLst>
              <a:ext uri="{FF2B5EF4-FFF2-40B4-BE49-F238E27FC236}">
                <a16:creationId xmlns:a16="http://schemas.microsoft.com/office/drawing/2014/main" id="{60D1C0DC-18F6-B34C-F5A2-E61715478193}"/>
              </a:ext>
            </a:extLst>
          </p:cNvPr>
          <p:cNvPicPr>
            <a:picLocks noChangeAspect="1"/>
          </p:cNvPicPr>
          <p:nvPr/>
        </p:nvPicPr>
        <p:blipFill>
          <a:blip r:embed="rId7"/>
          <a:stretch>
            <a:fillRect/>
          </a:stretch>
        </p:blipFill>
        <p:spPr>
          <a:xfrm>
            <a:off x="4686264" y="1919126"/>
            <a:ext cx="6395999" cy="2954002"/>
          </a:xfrm>
          <a:prstGeom prst="rect">
            <a:avLst/>
          </a:prstGeom>
        </p:spPr>
      </p:pic>
      <p:sp>
        <p:nvSpPr>
          <p:cNvPr id="12" name="TextBox 11">
            <a:extLst>
              <a:ext uri="{FF2B5EF4-FFF2-40B4-BE49-F238E27FC236}">
                <a16:creationId xmlns:a16="http://schemas.microsoft.com/office/drawing/2014/main" id="{2E3CA62B-5DCB-5008-64AB-9D3B69489AFE}"/>
              </a:ext>
            </a:extLst>
          </p:cNvPr>
          <p:cNvSpPr txBox="1"/>
          <p:nvPr/>
        </p:nvSpPr>
        <p:spPr>
          <a:xfrm>
            <a:off x="4414726" y="5040630"/>
            <a:ext cx="6939074" cy="1323439"/>
          </a:xfrm>
          <a:prstGeom prst="rect">
            <a:avLst/>
          </a:prstGeom>
          <a:noFill/>
        </p:spPr>
        <p:txBody>
          <a:bodyPr wrap="square" rtlCol="0">
            <a:spAutoFit/>
          </a:bodyPr>
          <a:lstStyle/>
          <a:p>
            <a:pPr marL="285750" indent="-285750">
              <a:buFont typeface="Wingdings" panose="05000000000000000000" pitchFamily="2" charset="2"/>
              <a:buChar char="§"/>
            </a:pPr>
            <a:r>
              <a:rPr lang="en-US" sz="1600" dirty="0"/>
              <a:t>PAYEMS has a positive and statistically significant impact (p &lt; 0.01) on S&amp;P 500 returns, with a 1% increase in PAYEMS leading to a 1.65% in stock returns, ceteris paribus</a:t>
            </a:r>
          </a:p>
          <a:p>
            <a:pPr marL="285750" indent="-285750">
              <a:buFont typeface="Wingdings" panose="05000000000000000000" pitchFamily="2" charset="2"/>
              <a:buChar char="§"/>
            </a:pPr>
            <a:r>
              <a:rPr lang="en-US" sz="1600" dirty="0"/>
              <a:t>FEDFUNDS has a negative impact on stock returns, however the results are not statistically significant (p = 0.33)</a:t>
            </a:r>
          </a:p>
        </p:txBody>
      </p:sp>
    </p:spTree>
    <p:extLst>
      <p:ext uri="{BB962C8B-B14F-4D97-AF65-F5344CB8AC3E}">
        <p14:creationId xmlns:p14="http://schemas.microsoft.com/office/powerpoint/2010/main" val="224704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164A2-C06F-1DC5-004D-0B1BB6EB86BB}"/>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9EECD89-AE77-E499-28F5-82ECA71B8EDD}"/>
              </a:ext>
            </a:extLst>
          </p:cNvPr>
          <p:cNvGraphicFramePr>
            <a:graphicFrameLocks noChangeAspect="1"/>
          </p:cNvGraphicFramePr>
          <p:nvPr>
            <p:custDataLst>
              <p:tags r:id="rId1"/>
            </p:custDataLst>
            <p:extLst>
              <p:ext uri="{D42A27DB-BD31-4B8C-83A1-F6EECF244321}">
                <p14:modId xmlns:p14="http://schemas.microsoft.com/office/powerpoint/2010/main" val="28795213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19EECD89-AE77-E499-28F5-82ECA71B8ED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2E150EB-0B56-0E48-3060-D93485CE12D0}"/>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Empirical analysis | The GARCH(1,1) model</a:t>
            </a:r>
            <a:endParaRPr 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BECDB5C-2749-E095-2BD2-0EF6DF9C0C17}"/>
                  </a:ext>
                </a:extLst>
              </p:cNvPr>
              <p:cNvSpPr/>
              <p:nvPr/>
            </p:nvSpPr>
            <p:spPr>
              <a:xfrm>
                <a:off x="838200" y="1319898"/>
                <a:ext cx="4923114" cy="1335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𝒕</m:t>
                          </m:r>
                        </m:sub>
                      </m:sSub>
                      <m:r>
                        <a:rPr lang="en-US" b="1" i="1" smtClean="0">
                          <a:latin typeface="Cambria Math" panose="02040503050406030204" pitchFamily="18" charset="0"/>
                        </a:rPr>
                        <m:t>=</m:t>
                      </m:r>
                      <m:r>
                        <a:rPr lang="en-US" b="1" i="1" smtClean="0">
                          <a:latin typeface="Cambria Math" panose="02040503050406030204" pitchFamily="18" charset="0"/>
                        </a:rPr>
                        <m:t>𝝁</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𝝐</m:t>
                          </m:r>
                        </m:e>
                        <m:sub>
                          <m:r>
                            <a:rPr lang="en-US" b="1" i="1" smtClean="0">
                              <a:latin typeface="Cambria Math" panose="02040503050406030204" pitchFamily="18" charset="0"/>
                            </a:rPr>
                            <m:t>𝒕</m:t>
                          </m:r>
                        </m:sub>
                      </m:sSub>
                    </m:oMath>
                  </m:oMathPara>
                </a14:m>
                <a:endParaRPr lang="en-US"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𝝐</m:t>
                          </m:r>
                        </m:e>
                        <m:sub>
                          <m:r>
                            <a:rPr lang="en-US" b="1" i="1" smtClean="0">
                              <a:latin typeface="Cambria Math" panose="02040503050406030204" pitchFamily="18" charset="0"/>
                            </a:rPr>
                            <m:t>𝒕</m:t>
                          </m:r>
                        </m:sub>
                      </m:sSub>
                      <m:r>
                        <a:rPr lang="en-US" b="1" i="1" smtClean="0">
                          <a:latin typeface="Cambria Math" panose="02040503050406030204" pitchFamily="18" charset="0"/>
                        </a:rPr>
                        <m:t>=</m:t>
                      </m:r>
                      <m:rad>
                        <m:radPr>
                          <m:degHide m:val="on"/>
                          <m:ctrlPr>
                            <a:rPr lang="en-US" b="1" i="1" smtClean="0">
                              <a:latin typeface="Cambria Math" panose="02040503050406030204" pitchFamily="18" charset="0"/>
                            </a:rPr>
                          </m:ctrlPr>
                        </m:radPr>
                        <m:deg/>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𝝈</m:t>
                              </m:r>
                            </m:e>
                            <m:sub>
                              <m:r>
                                <a:rPr lang="en-US" b="1" i="1" smtClean="0">
                                  <a:latin typeface="Cambria Math" panose="02040503050406030204" pitchFamily="18" charset="0"/>
                                </a:rPr>
                                <m:t>𝒕</m:t>
                              </m:r>
                            </m:sub>
                            <m:sup>
                              <m:r>
                                <a:rPr lang="en-US" b="1" i="1" smtClean="0">
                                  <a:latin typeface="Cambria Math" panose="02040503050406030204" pitchFamily="18" charset="0"/>
                                </a:rPr>
                                <m:t>𝟐</m:t>
                              </m:r>
                            </m:sup>
                          </m:sSubSup>
                        </m:e>
                      </m:ra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1" i="1" smtClean="0">
                              <a:latin typeface="Cambria Math" panose="02040503050406030204" pitchFamily="18" charset="0"/>
                            </a:rPr>
                            <m:t>𝒕</m:t>
                          </m:r>
                        </m:sub>
                      </m:sSub>
                    </m:oMath>
                  </m:oMathPara>
                </a14:m>
                <a:endParaRPr lang="en-US" b="1"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𝝈</m:t>
                          </m:r>
                        </m:e>
                        <m:sub>
                          <m:r>
                            <a:rPr lang="en-US" b="1" i="1" smtClean="0">
                              <a:latin typeface="Cambria Math" panose="02040503050406030204" pitchFamily="18" charset="0"/>
                            </a:rPr>
                            <m:t>𝒕</m:t>
                          </m:r>
                        </m:sub>
                        <m:sup>
                          <m:r>
                            <a:rPr lang="en-US" b="1" i="1" smtClean="0">
                              <a:latin typeface="Cambria Math" panose="02040503050406030204" pitchFamily="18" charset="0"/>
                            </a:rPr>
                            <m:t>𝟐</m:t>
                          </m:r>
                        </m:sup>
                      </m:sSubSup>
                      <m:r>
                        <a:rPr lang="en-US" b="1" i="1" smtClean="0">
                          <a:latin typeface="Cambria Math" panose="02040503050406030204" pitchFamily="18" charset="0"/>
                        </a:rPr>
                        <m:t>=</m:t>
                      </m:r>
                      <m:r>
                        <a:rPr lang="en-US" b="1" i="1" smtClean="0">
                          <a:latin typeface="Cambria Math" panose="02040503050406030204" pitchFamily="18" charset="0"/>
                        </a:rPr>
                        <m:t>𝝎</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𝝐</m:t>
                          </m:r>
                        </m:e>
                        <m:sub>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𝟐</m:t>
                          </m:r>
                        </m:sup>
                      </m:sSubSup>
                      <m:r>
                        <a:rPr lang="en-US" b="1" i="1" smtClean="0">
                          <a:latin typeface="Cambria Math" panose="02040503050406030204" pitchFamily="18" charset="0"/>
                        </a:rPr>
                        <m:t>+</m:t>
                      </m:r>
                      <m:r>
                        <a:rPr lang="en-US" b="1" i="1" smtClean="0">
                          <a:latin typeface="Cambria Math" panose="02040503050406030204" pitchFamily="18" charset="0"/>
                        </a:rPr>
                        <m:t>𝜷</m:t>
                      </m:r>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𝝈</m:t>
                          </m:r>
                        </m:e>
                        <m:sub>
                          <m:r>
                            <a:rPr lang="en-US" b="1" i="1" smtClean="0">
                              <a:latin typeface="Cambria Math" panose="02040503050406030204" pitchFamily="18" charset="0"/>
                            </a:rPr>
                            <m:t>𝒕</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𝟐</m:t>
                          </m:r>
                        </m:sup>
                      </m:sSubSup>
                    </m:oMath>
                  </m:oMathPara>
                </a14:m>
                <a:endParaRPr lang="en-US" b="1" dirty="0"/>
              </a:p>
            </p:txBody>
          </p:sp>
        </mc:Choice>
        <mc:Fallback xmlns="">
          <p:sp>
            <p:nvSpPr>
              <p:cNvPr id="7" name="Rectangle 6">
                <a:extLst>
                  <a:ext uri="{FF2B5EF4-FFF2-40B4-BE49-F238E27FC236}">
                    <a16:creationId xmlns:a16="http://schemas.microsoft.com/office/drawing/2014/main" id="{8BECDB5C-2749-E095-2BD2-0EF6DF9C0C17}"/>
                  </a:ext>
                </a:extLst>
              </p:cNvPr>
              <p:cNvSpPr>
                <a:spLocks noRot="1" noChangeAspect="1" noMove="1" noResize="1" noEditPoints="1" noAdjustHandles="1" noChangeArrowheads="1" noChangeShapeType="1" noTextEdit="1"/>
              </p:cNvSpPr>
              <p:nvPr/>
            </p:nvSpPr>
            <p:spPr>
              <a:xfrm>
                <a:off x="838200" y="1319898"/>
                <a:ext cx="4923114" cy="1335851"/>
              </a:xfrm>
              <a:prstGeom prst="rect">
                <a:avLst/>
              </a:prstGeom>
              <a:blipFill>
                <a:blip r:embed="rId5"/>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838616C2-6DA6-D277-7FD8-6E42437AB394}"/>
              </a:ext>
            </a:extLst>
          </p:cNvPr>
          <p:cNvSpPr/>
          <p:nvPr/>
        </p:nvSpPr>
        <p:spPr>
          <a:xfrm>
            <a:off x="6430686" y="1319898"/>
            <a:ext cx="4923114" cy="1335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Explanation</a:t>
            </a:r>
          </a:p>
        </p:txBody>
      </p:sp>
      <p:sp>
        <p:nvSpPr>
          <p:cNvPr id="10" name="Rectangle: Rounded Corners 9">
            <a:extLst>
              <a:ext uri="{FF2B5EF4-FFF2-40B4-BE49-F238E27FC236}">
                <a16:creationId xmlns:a16="http://schemas.microsoft.com/office/drawing/2014/main" id="{4CA0225E-344D-3360-491D-8803D60D4127}"/>
              </a:ext>
            </a:extLst>
          </p:cNvPr>
          <p:cNvSpPr/>
          <p:nvPr/>
        </p:nvSpPr>
        <p:spPr>
          <a:xfrm>
            <a:off x="1257301" y="3716811"/>
            <a:ext cx="3463290" cy="73152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n-US" dirty="0">
                <a:solidFill>
                  <a:schemeClr val="tx1"/>
                </a:solidFill>
                <a:latin typeface="Arial" panose="020B0604020202020204" pitchFamily="34" charset="0"/>
                <a:cs typeface="Arial" panose="020B0604020202020204" pitchFamily="34" charset="0"/>
              </a:rPr>
              <a:t>Constant volatility</a:t>
            </a:r>
            <a:endParaRPr lang="en-US" b="0"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15DFEA68-55B3-139B-9BB8-AA929B5361AD}"/>
              </a:ext>
            </a:extLst>
          </p:cNvPr>
          <p:cNvSpPr/>
          <p:nvPr/>
        </p:nvSpPr>
        <p:spPr>
          <a:xfrm>
            <a:off x="1257301" y="4691366"/>
            <a:ext cx="3463290" cy="73152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n-US" b="0" dirty="0">
                <a:solidFill>
                  <a:schemeClr val="tx1"/>
                </a:solidFill>
                <a:latin typeface="Arial" panose="020B0604020202020204" pitchFamily="34" charset="0"/>
                <a:cs typeface="Arial" panose="020B0604020202020204" pitchFamily="34" charset="0"/>
              </a:rPr>
              <a:t>Impact of past shocks</a:t>
            </a:r>
          </a:p>
        </p:txBody>
      </p:sp>
      <p:sp>
        <p:nvSpPr>
          <p:cNvPr id="12" name="Rectangle: Rounded Corners 11">
            <a:extLst>
              <a:ext uri="{FF2B5EF4-FFF2-40B4-BE49-F238E27FC236}">
                <a16:creationId xmlns:a16="http://schemas.microsoft.com/office/drawing/2014/main" id="{A6639AD9-8C26-DBEF-8650-2DD33EA921CF}"/>
              </a:ext>
            </a:extLst>
          </p:cNvPr>
          <p:cNvSpPr/>
          <p:nvPr/>
        </p:nvSpPr>
        <p:spPr>
          <a:xfrm>
            <a:off x="1257301" y="5665921"/>
            <a:ext cx="3463290" cy="731520"/>
          </a:xfrm>
          <a:prstGeom prst="roundRect">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n-US" b="0" dirty="0">
                <a:solidFill>
                  <a:schemeClr val="tx1"/>
                </a:solidFill>
                <a:latin typeface="Arial" panose="020B0604020202020204" pitchFamily="34" charset="0"/>
                <a:cs typeface="Arial" panose="020B0604020202020204" pitchFamily="34" charset="0"/>
              </a:rPr>
              <a:t>Impact of past volatility</a:t>
            </a:r>
          </a:p>
        </p:txBody>
      </p: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2C228F88-F202-31B4-A21E-17D6EEA2BDA1}"/>
                  </a:ext>
                </a:extLst>
              </p:cNvPr>
              <p:cNvSpPr/>
              <p:nvPr/>
            </p:nvSpPr>
            <p:spPr>
              <a:xfrm>
                <a:off x="838200" y="3716811"/>
                <a:ext cx="731520" cy="7315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𝜔</m:t>
                      </m:r>
                    </m:oMath>
                  </m:oMathPara>
                </a14:m>
                <a:endParaRPr lang="en-US" sz="2400" dirty="0">
                  <a:solidFill>
                    <a:schemeClr val="tx1"/>
                  </a:solidFill>
                </a:endParaRPr>
              </a:p>
            </p:txBody>
          </p:sp>
        </mc:Choice>
        <mc:Fallback xmlns="">
          <p:sp>
            <p:nvSpPr>
              <p:cNvPr id="14" name="Oval 13">
                <a:extLst>
                  <a:ext uri="{FF2B5EF4-FFF2-40B4-BE49-F238E27FC236}">
                    <a16:creationId xmlns:a16="http://schemas.microsoft.com/office/drawing/2014/main" id="{2C228F88-F202-31B4-A21E-17D6EEA2BDA1}"/>
                  </a:ext>
                </a:extLst>
              </p:cNvPr>
              <p:cNvSpPr>
                <a:spLocks noRot="1" noChangeAspect="1" noMove="1" noResize="1" noEditPoints="1" noAdjustHandles="1" noChangeArrowheads="1" noChangeShapeType="1" noTextEdit="1"/>
              </p:cNvSpPr>
              <p:nvPr/>
            </p:nvSpPr>
            <p:spPr>
              <a:xfrm>
                <a:off x="838200" y="3716811"/>
                <a:ext cx="731520" cy="731520"/>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1333F4C8-2AFB-A488-E101-84AFFF57440B}"/>
                  </a:ext>
                </a:extLst>
              </p:cNvPr>
              <p:cNvSpPr/>
              <p:nvPr/>
            </p:nvSpPr>
            <p:spPr>
              <a:xfrm>
                <a:off x="838200" y="4691366"/>
                <a:ext cx="731520" cy="7315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𝛼</m:t>
                      </m:r>
                    </m:oMath>
                  </m:oMathPara>
                </a14:m>
                <a:endParaRPr lang="en-US" sz="2400" b="0" i="1" dirty="0">
                  <a:solidFill>
                    <a:schemeClr val="tx1"/>
                  </a:solidFill>
                  <a:latin typeface="Cambria Math" panose="02040503050406030204" pitchFamily="18" charset="0"/>
                </a:endParaRPr>
              </a:p>
            </p:txBody>
          </p:sp>
        </mc:Choice>
        <mc:Fallback xmlns="">
          <p:sp>
            <p:nvSpPr>
              <p:cNvPr id="15" name="Oval 14">
                <a:extLst>
                  <a:ext uri="{FF2B5EF4-FFF2-40B4-BE49-F238E27FC236}">
                    <a16:creationId xmlns:a16="http://schemas.microsoft.com/office/drawing/2014/main" id="{1333F4C8-2AFB-A488-E101-84AFFF57440B}"/>
                  </a:ext>
                </a:extLst>
              </p:cNvPr>
              <p:cNvSpPr>
                <a:spLocks noRot="1" noChangeAspect="1" noMove="1" noResize="1" noEditPoints="1" noAdjustHandles="1" noChangeArrowheads="1" noChangeShapeType="1" noTextEdit="1"/>
              </p:cNvSpPr>
              <p:nvPr/>
            </p:nvSpPr>
            <p:spPr>
              <a:xfrm>
                <a:off x="838200" y="4691366"/>
                <a:ext cx="731520" cy="731520"/>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7AAB1AFC-5EF5-CE45-F3C7-6304CE114C46}"/>
                  </a:ext>
                </a:extLst>
              </p:cNvPr>
              <p:cNvSpPr/>
              <p:nvPr/>
            </p:nvSpPr>
            <p:spPr>
              <a:xfrm>
                <a:off x="838200" y="5665921"/>
                <a:ext cx="731520" cy="73152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𝛽</m:t>
                      </m:r>
                    </m:oMath>
                  </m:oMathPara>
                </a14:m>
                <a:endParaRPr lang="en-US" sz="2400" dirty="0">
                  <a:solidFill>
                    <a:schemeClr val="tx1"/>
                  </a:solidFill>
                </a:endParaRPr>
              </a:p>
            </p:txBody>
          </p:sp>
        </mc:Choice>
        <mc:Fallback xmlns="">
          <p:sp>
            <p:nvSpPr>
              <p:cNvPr id="16" name="Oval 15">
                <a:extLst>
                  <a:ext uri="{FF2B5EF4-FFF2-40B4-BE49-F238E27FC236}">
                    <a16:creationId xmlns:a16="http://schemas.microsoft.com/office/drawing/2014/main" id="{7AAB1AFC-5EF5-CE45-F3C7-6304CE114C46}"/>
                  </a:ext>
                </a:extLst>
              </p:cNvPr>
              <p:cNvSpPr>
                <a:spLocks noRot="1" noChangeAspect="1" noMove="1" noResize="1" noEditPoints="1" noAdjustHandles="1" noChangeArrowheads="1" noChangeShapeType="1" noTextEdit="1"/>
              </p:cNvSpPr>
              <p:nvPr/>
            </p:nvSpPr>
            <p:spPr>
              <a:xfrm>
                <a:off x="838200" y="5665921"/>
                <a:ext cx="731520" cy="731520"/>
              </a:xfrm>
              <a:prstGeom prst="ellipse">
                <a:avLst/>
              </a:prstGeom>
              <a:blipFill>
                <a:blip r:embed="rId8"/>
                <a:stretch>
                  <a:fillRect/>
                </a:stretch>
              </a:blipFill>
            </p:spPr>
            <p:txBody>
              <a:bodyPr/>
              <a:lstStyle/>
              <a:p>
                <a:r>
                  <a:rPr lang="en-US">
                    <a:noFill/>
                  </a:rPr>
                  <a:t> </a:t>
                </a:r>
              </a:p>
            </p:txBody>
          </p:sp>
        </mc:Fallback>
      </mc:AlternateContent>
      <p:sp>
        <p:nvSpPr>
          <p:cNvPr id="18" name="Rectangle: Rounded Corners 17">
            <a:extLst>
              <a:ext uri="{FF2B5EF4-FFF2-40B4-BE49-F238E27FC236}">
                <a16:creationId xmlns:a16="http://schemas.microsoft.com/office/drawing/2014/main" id="{05537B62-1183-F99F-BCC8-CB4EC75BE580}"/>
              </a:ext>
            </a:extLst>
          </p:cNvPr>
          <p:cNvSpPr/>
          <p:nvPr/>
        </p:nvSpPr>
        <p:spPr>
          <a:xfrm>
            <a:off x="838200" y="1043051"/>
            <a:ext cx="1960098" cy="291356"/>
          </a:xfrm>
          <a:prstGeom prst="roundRect">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General formula</a:t>
            </a:r>
          </a:p>
        </p:txBody>
      </p:sp>
      <p:sp>
        <p:nvSpPr>
          <p:cNvPr id="6" name="Rectangle: Rounded Corners 5">
            <a:extLst>
              <a:ext uri="{FF2B5EF4-FFF2-40B4-BE49-F238E27FC236}">
                <a16:creationId xmlns:a16="http://schemas.microsoft.com/office/drawing/2014/main" id="{48B1AE83-C119-62E9-D795-E82EFA9CA740}"/>
              </a:ext>
            </a:extLst>
          </p:cNvPr>
          <p:cNvSpPr/>
          <p:nvPr/>
        </p:nvSpPr>
        <p:spPr>
          <a:xfrm>
            <a:off x="6430687" y="3716811"/>
            <a:ext cx="4923113" cy="73152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Represents the long-term average volatility of the share price</a:t>
            </a:r>
            <a:endParaRPr lang="en-US" i="1" dirty="0">
              <a:solidFill>
                <a:schemeClr val="tx1"/>
              </a:solidFill>
              <a:latin typeface="Cambria" panose="02040503050406030204" pitchFamily="18" charset="0"/>
              <a:ea typeface="Cambria" panose="02040503050406030204" pitchFamily="18" charset="0"/>
            </a:endParaRPr>
          </a:p>
        </p:txBody>
      </p:sp>
      <p:sp>
        <p:nvSpPr>
          <p:cNvPr id="17" name="Rectangle: Rounded Corners 16">
            <a:extLst>
              <a:ext uri="{FF2B5EF4-FFF2-40B4-BE49-F238E27FC236}">
                <a16:creationId xmlns:a16="http://schemas.microsoft.com/office/drawing/2014/main" id="{3D2A7017-F284-EBBF-08D2-16C337D9D4E8}"/>
              </a:ext>
            </a:extLst>
          </p:cNvPr>
          <p:cNvSpPr/>
          <p:nvPr/>
        </p:nvSpPr>
        <p:spPr>
          <a:xfrm>
            <a:off x="6430687" y="4691366"/>
            <a:ext cx="4923113" cy="73152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Captures the impact of recent shocks to the share price, as given by the last residual</a:t>
            </a:r>
          </a:p>
        </p:txBody>
      </p:sp>
      <p:sp>
        <p:nvSpPr>
          <p:cNvPr id="19" name="Rectangle: Rounded Corners 18">
            <a:extLst>
              <a:ext uri="{FF2B5EF4-FFF2-40B4-BE49-F238E27FC236}">
                <a16:creationId xmlns:a16="http://schemas.microsoft.com/office/drawing/2014/main" id="{DD2452B7-24BE-9CE9-17C2-ACEA3DCA0824}"/>
              </a:ext>
            </a:extLst>
          </p:cNvPr>
          <p:cNvSpPr/>
          <p:nvPr/>
        </p:nvSpPr>
        <p:spPr>
          <a:xfrm>
            <a:off x="6430687" y="5665921"/>
            <a:ext cx="4923113" cy="731520"/>
          </a:xfrm>
          <a:prstGeom prst="roundRect">
            <a:avLst/>
          </a:prstGeom>
          <a:no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dirty="0">
                <a:solidFill>
                  <a:schemeClr val="tx1"/>
                </a:solidFill>
                <a:latin typeface="Arial" panose="020B0604020202020204" pitchFamily="34" charset="0"/>
                <a:cs typeface="Arial" panose="020B0604020202020204" pitchFamily="34" charset="0"/>
              </a:rPr>
              <a:t>Captures the impact of recent volatility in the share price</a:t>
            </a:r>
            <a:endParaRPr lang="en-US" dirty="0">
              <a:solidFill>
                <a:schemeClr val="tx1"/>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D0DD175-9C44-BF58-AF61-44413B7AAEF6}"/>
                  </a:ext>
                </a:extLst>
              </p:cNvPr>
              <p:cNvSpPr txBox="1"/>
              <p:nvPr/>
            </p:nvSpPr>
            <p:spPr>
              <a:xfrm>
                <a:off x="838200" y="2659995"/>
                <a:ext cx="4923114" cy="954107"/>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𝜖</m:t>
                        </m:r>
                      </m:e>
                      <m:sub>
                        <m:r>
                          <a:rPr lang="en-US" sz="1400" b="0" i="1" smtClean="0">
                            <a:latin typeface="Cambria Math" panose="02040503050406030204" pitchFamily="18" charset="0"/>
                          </a:rPr>
                          <m:t>𝑡</m:t>
                        </m:r>
                      </m:sub>
                    </m:sSub>
                  </m:oMath>
                </a14:m>
                <a:r>
                  <a:rPr lang="en-US" sz="1400" b="0" i="1" dirty="0">
                    <a:latin typeface="Cambria Math" panose="02040503050406030204" pitchFamily="18" charset="0"/>
                  </a:rPr>
                  <a:t> </a:t>
                </a:r>
                <a:r>
                  <a:rPr lang="en-US" sz="1400" b="0" dirty="0">
                    <a:cs typeface="Arial" panose="020B0604020202020204" pitchFamily="34" charset="0"/>
                  </a:rPr>
                  <a:t>is the residual at time t</a:t>
                </a:r>
              </a:p>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𝑢</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 ~ </m:t>
                    </m:r>
                    <m:r>
                      <a:rPr lang="en-US" sz="1400" b="0" i="1" smtClean="0">
                        <a:latin typeface="Cambria Math" panose="02040503050406030204" pitchFamily="18" charset="0"/>
                      </a:rPr>
                      <m:t>𝑁</m:t>
                    </m:r>
                    <m:r>
                      <a:rPr lang="en-US" sz="1400" b="0" i="1" smtClean="0">
                        <a:latin typeface="Cambria Math" panose="02040503050406030204" pitchFamily="18" charset="0"/>
                      </a:rPr>
                      <m:t>(0,1)</m:t>
                    </m:r>
                  </m:oMath>
                </a14:m>
                <a:r>
                  <a:rPr lang="en-US" sz="1400" b="0" i="1" dirty="0">
                    <a:latin typeface="Cambria Math" panose="02040503050406030204" pitchFamily="18" charset="0"/>
                  </a:rPr>
                  <a:t> </a:t>
                </a:r>
                <a:r>
                  <a:rPr lang="en-US" sz="1400" b="0" dirty="0">
                    <a:cs typeface="Arial" panose="020B0604020202020204" pitchFamily="34" charset="0"/>
                  </a:rPr>
                  <a:t>is the white noise term, standard normal dist.</a:t>
                </a:r>
                <a:endParaRPr lang="en-US" sz="1400" b="0" i="1" dirty="0">
                  <a:latin typeface="Cambria Math" panose="02040503050406030204" pitchFamily="18" charset="0"/>
                </a:endParaRPr>
              </a:p>
              <a:p>
                <a14:m>
                  <m:oMath xmlns:m="http://schemas.openxmlformats.org/officeDocument/2006/math">
                    <m:r>
                      <a:rPr lang="en-US" sz="1400" b="0" i="1" dirty="0" smtClean="0">
                        <a:latin typeface="Cambria Math" panose="02040503050406030204" pitchFamily="18" charset="0"/>
                      </a:rPr>
                      <m:t>𝜇</m:t>
                    </m:r>
                  </m:oMath>
                </a14:m>
                <a:r>
                  <a:rPr lang="en-US" sz="1400" dirty="0"/>
                  <a:t> is the constant drift of the process</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oMath>
                </a14:m>
                <a:r>
                  <a:rPr lang="en-US" sz="1400" dirty="0"/>
                  <a:t> is the conditional volatility of the process at time t</a:t>
                </a:r>
              </a:p>
            </p:txBody>
          </p:sp>
        </mc:Choice>
        <mc:Fallback xmlns="">
          <p:sp>
            <p:nvSpPr>
              <p:cNvPr id="20" name="TextBox 19">
                <a:extLst>
                  <a:ext uri="{FF2B5EF4-FFF2-40B4-BE49-F238E27FC236}">
                    <a16:creationId xmlns:a16="http://schemas.microsoft.com/office/drawing/2014/main" id="{AD0DD175-9C44-BF58-AF61-44413B7AAEF6}"/>
                  </a:ext>
                </a:extLst>
              </p:cNvPr>
              <p:cNvSpPr txBox="1">
                <a:spLocks noRot="1" noChangeAspect="1" noMove="1" noResize="1" noEditPoints="1" noAdjustHandles="1" noChangeArrowheads="1" noChangeShapeType="1" noTextEdit="1"/>
              </p:cNvSpPr>
              <p:nvPr/>
            </p:nvSpPr>
            <p:spPr>
              <a:xfrm>
                <a:off x="838200" y="2659995"/>
                <a:ext cx="4923114" cy="954107"/>
              </a:xfrm>
              <a:prstGeom prst="rect">
                <a:avLst/>
              </a:prstGeom>
              <a:blipFill>
                <a:blip r:embed="rId9"/>
                <a:stretch>
                  <a:fillRect t="-637" b="-5732"/>
                </a:stretch>
              </a:blipFill>
            </p:spPr>
            <p:txBody>
              <a:bodyPr/>
              <a:lstStyle/>
              <a:p>
                <a:r>
                  <a:rPr lang="en-US">
                    <a:noFill/>
                  </a:rPr>
                  <a:t> </a:t>
                </a:r>
              </a:p>
            </p:txBody>
          </p:sp>
        </mc:Fallback>
      </mc:AlternateContent>
    </p:spTree>
    <p:extLst>
      <p:ext uri="{BB962C8B-B14F-4D97-AF65-F5344CB8AC3E}">
        <p14:creationId xmlns:p14="http://schemas.microsoft.com/office/powerpoint/2010/main" val="189283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86915-4141-04BB-7D21-C995992D4F5A}"/>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CF64801-EB21-EFED-A212-C1359B4FC35B}"/>
              </a:ext>
            </a:extLst>
          </p:cNvPr>
          <p:cNvGraphicFramePr>
            <a:graphicFrameLocks noChangeAspect="1"/>
          </p:cNvGraphicFramePr>
          <p:nvPr>
            <p:custDataLst>
              <p:tags r:id="rId1"/>
            </p:custDataLst>
            <p:extLst>
              <p:ext uri="{D42A27DB-BD31-4B8C-83A1-F6EECF244321}">
                <p14:modId xmlns:p14="http://schemas.microsoft.com/office/powerpoint/2010/main" val="2601425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6" progId="TCLayout.ActiveDocument.1">
                  <p:embed/>
                </p:oleObj>
              </mc:Choice>
              <mc:Fallback>
                <p:oleObj name="think-cell Slide" r:id="rId3" imgW="416" imgH="416" progId="TCLayout.ActiveDocument.1">
                  <p:embed/>
                  <p:pic>
                    <p:nvPicPr>
                      <p:cNvPr id="4" name="think-cell data - do not delete" hidden="1">
                        <a:extLst>
                          <a:ext uri="{FF2B5EF4-FFF2-40B4-BE49-F238E27FC236}">
                            <a16:creationId xmlns:a16="http://schemas.microsoft.com/office/drawing/2014/main" id="{4CF64801-EB21-EFED-A212-C1359B4FC35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2DCE3DC-C30B-3F37-8F79-E031A4E6D4B9}"/>
              </a:ext>
            </a:extLst>
          </p:cNvPr>
          <p:cNvSpPr>
            <a:spLocks noGrp="1"/>
          </p:cNvSpPr>
          <p:nvPr>
            <p:ph type="title"/>
          </p:nvPr>
        </p:nvSpPr>
        <p:spPr>
          <a:xfrm>
            <a:off x="838200" y="365125"/>
            <a:ext cx="10515600" cy="743585"/>
          </a:xfrm>
        </p:spPr>
        <p:txBody>
          <a:bodyPr vert="horz">
            <a:normAutofit/>
          </a:bodyPr>
          <a:lstStyle/>
          <a:p>
            <a:r>
              <a:rPr lang="en-US" sz="2400" b="1" dirty="0">
                <a:latin typeface="Arial" panose="020B0604020202020204" pitchFamily="34" charset="0"/>
                <a:cs typeface="Arial" panose="020B0604020202020204" pitchFamily="34" charset="0"/>
              </a:rPr>
              <a:t>Empirical analysis | The GARCH model – results</a:t>
            </a:r>
            <a:endParaRPr lang="en-US" sz="24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B8CB5A5-1CE1-2A7E-4003-18A4B72FE059}"/>
              </a:ext>
            </a:extLst>
          </p:cNvPr>
          <p:cNvSpPr/>
          <p:nvPr/>
        </p:nvSpPr>
        <p:spPr>
          <a:xfrm>
            <a:off x="838200" y="1319898"/>
            <a:ext cx="3362553"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Conditional volatility</a:t>
            </a:r>
          </a:p>
        </p:txBody>
      </p:sp>
      <p:sp>
        <p:nvSpPr>
          <p:cNvPr id="26" name="Rectangle 25">
            <a:extLst>
              <a:ext uri="{FF2B5EF4-FFF2-40B4-BE49-F238E27FC236}">
                <a16:creationId xmlns:a16="http://schemas.microsoft.com/office/drawing/2014/main" id="{45B49ABE-85D4-FEB7-D16A-906CAF80B393}"/>
              </a:ext>
            </a:extLst>
          </p:cNvPr>
          <p:cNvSpPr/>
          <p:nvPr/>
        </p:nvSpPr>
        <p:spPr>
          <a:xfrm>
            <a:off x="4414725" y="1319898"/>
            <a:ext cx="6939076" cy="516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Results from GARCH(1,1)</a:t>
            </a:r>
          </a:p>
        </p:txBody>
      </p:sp>
      <p:pic>
        <p:nvPicPr>
          <p:cNvPr id="11" name="Picture 10">
            <a:extLst>
              <a:ext uri="{FF2B5EF4-FFF2-40B4-BE49-F238E27FC236}">
                <a16:creationId xmlns:a16="http://schemas.microsoft.com/office/drawing/2014/main" id="{2C62F820-CF2D-F543-C4DF-8EB90455A44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86264" y="1901822"/>
            <a:ext cx="6395999" cy="1428440"/>
          </a:xfrm>
          <a:prstGeom prst="rect">
            <a:avLst/>
          </a:prstGeom>
        </p:spPr>
      </p:pic>
      <p:sp>
        <p:nvSpPr>
          <p:cNvPr id="12" name="TextBox 11">
            <a:extLst>
              <a:ext uri="{FF2B5EF4-FFF2-40B4-BE49-F238E27FC236}">
                <a16:creationId xmlns:a16="http://schemas.microsoft.com/office/drawing/2014/main" id="{ACE6F539-43B6-17E6-4671-4FFB23EE392C}"/>
              </a:ext>
            </a:extLst>
          </p:cNvPr>
          <p:cNvSpPr txBox="1"/>
          <p:nvPr/>
        </p:nvSpPr>
        <p:spPr>
          <a:xfrm>
            <a:off x="4414726" y="5040630"/>
            <a:ext cx="6939074" cy="1569660"/>
          </a:xfrm>
          <a:prstGeom prst="rect">
            <a:avLst/>
          </a:prstGeom>
          <a:noFill/>
        </p:spPr>
        <p:txBody>
          <a:bodyPr wrap="square" rtlCol="0">
            <a:spAutoFit/>
          </a:bodyPr>
          <a:lstStyle/>
          <a:p>
            <a:pPr marL="285750" indent="-285750">
              <a:buFont typeface="Wingdings" panose="05000000000000000000" pitchFamily="2" charset="2"/>
              <a:buChar char="§"/>
            </a:pPr>
            <a:r>
              <a:rPr lang="en-US" sz="1600" dirty="0"/>
              <a:t>PAYEMS has a positive and statistically significant impact (p &lt; 0.01) on S&amp;P 500 returns, with a 1% increase in PAYEMS leading to a 1.93% in stock returns, ceteris paribus</a:t>
            </a:r>
          </a:p>
          <a:p>
            <a:pPr marL="285750" indent="-285750">
              <a:buFont typeface="Wingdings" panose="05000000000000000000" pitchFamily="2" charset="2"/>
              <a:buChar char="§"/>
            </a:pPr>
            <a:r>
              <a:rPr lang="en-US" sz="1600" dirty="0"/>
              <a:t>FEDFUNDS has a negative impact on stock returns, however the results are not statistically significant (p = 0.48)</a:t>
            </a:r>
          </a:p>
          <a:p>
            <a:pPr marL="285750" indent="-285750">
              <a:buFont typeface="Wingdings" panose="05000000000000000000" pitchFamily="2" charset="2"/>
              <a:buChar char="§"/>
            </a:pPr>
            <a:r>
              <a:rPr lang="en-US" sz="1600" dirty="0"/>
              <a:t>Past volatility is persistent and explains nearly all present volatility</a:t>
            </a:r>
          </a:p>
        </p:txBody>
      </p:sp>
      <p:pic>
        <p:nvPicPr>
          <p:cNvPr id="14" name="Picture 13">
            <a:extLst>
              <a:ext uri="{FF2B5EF4-FFF2-40B4-BE49-F238E27FC236}">
                <a16:creationId xmlns:a16="http://schemas.microsoft.com/office/drawing/2014/main" id="{0F13115A-897D-330D-128D-A1382C980D93}"/>
              </a:ext>
            </a:extLst>
          </p:cNvPr>
          <p:cNvPicPr>
            <a:picLocks noChangeAspect="1"/>
          </p:cNvPicPr>
          <p:nvPr/>
        </p:nvPicPr>
        <p:blipFill>
          <a:blip r:embed="rId6"/>
          <a:stretch>
            <a:fillRect/>
          </a:stretch>
        </p:blipFill>
        <p:spPr>
          <a:xfrm>
            <a:off x="835761" y="2176115"/>
            <a:ext cx="3364992" cy="1326943"/>
          </a:xfrm>
          <a:prstGeom prst="rect">
            <a:avLst/>
          </a:prstGeom>
        </p:spPr>
      </p:pic>
      <p:sp>
        <p:nvSpPr>
          <p:cNvPr id="15" name="TextBox 14">
            <a:extLst>
              <a:ext uri="{FF2B5EF4-FFF2-40B4-BE49-F238E27FC236}">
                <a16:creationId xmlns:a16="http://schemas.microsoft.com/office/drawing/2014/main" id="{A7C159C0-867F-56D8-CFD9-14FAC8AA8C6F}"/>
              </a:ext>
            </a:extLst>
          </p:cNvPr>
          <p:cNvSpPr txBox="1"/>
          <p:nvPr/>
        </p:nvSpPr>
        <p:spPr>
          <a:xfrm>
            <a:off x="835761" y="3843120"/>
            <a:ext cx="3362553" cy="1815882"/>
          </a:xfrm>
          <a:prstGeom prst="rect">
            <a:avLst/>
          </a:prstGeom>
          <a:noFill/>
        </p:spPr>
        <p:txBody>
          <a:bodyPr wrap="square" rtlCol="0">
            <a:spAutoFit/>
          </a:bodyPr>
          <a:lstStyle/>
          <a:p>
            <a:r>
              <a:rPr lang="en-US" sz="1600" dirty="0"/>
              <a:t>The conditional volatility estimated by the GARCH model implies a high degree of volatility clustering and heteroskedasticity, bolstering the need for a GARCH model to accurately model the SP500 development</a:t>
            </a:r>
          </a:p>
        </p:txBody>
      </p:sp>
      <p:pic>
        <p:nvPicPr>
          <p:cNvPr id="16" name="Picture 15">
            <a:extLst>
              <a:ext uri="{FF2B5EF4-FFF2-40B4-BE49-F238E27FC236}">
                <a16:creationId xmlns:a16="http://schemas.microsoft.com/office/drawing/2014/main" id="{F17E56F1-D39C-D519-B2B4-EA6DBDE9B956}"/>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686264" y="3396031"/>
            <a:ext cx="6395998" cy="1606013"/>
          </a:xfrm>
          <a:prstGeom prst="rect">
            <a:avLst/>
          </a:prstGeom>
        </p:spPr>
      </p:pic>
    </p:spTree>
    <p:extLst>
      <p:ext uri="{BB962C8B-B14F-4D97-AF65-F5344CB8AC3E}">
        <p14:creationId xmlns:p14="http://schemas.microsoft.com/office/powerpoint/2010/main" val="1884896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11521</TotalTime>
  <Words>1775</Words>
  <Application>Microsoft Office PowerPoint</Application>
  <PresentationFormat>Widescreen</PresentationFormat>
  <Paragraphs>179</Paragraphs>
  <Slides>11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Aptos</vt:lpstr>
      <vt:lpstr>Aptos Display</vt:lpstr>
      <vt:lpstr>Arial</vt:lpstr>
      <vt:lpstr>Cambria</vt:lpstr>
      <vt:lpstr>Cambria Math</vt:lpstr>
      <vt:lpstr>Wingdings</vt:lpstr>
      <vt:lpstr>Office Theme</vt:lpstr>
      <vt:lpstr>think-cell Slide</vt:lpstr>
      <vt:lpstr>Empirical Project Overview TIØ4317 Empirical and Quantitative methods in Finance  </vt:lpstr>
      <vt:lpstr>Problem statement | What do I want to research?</vt:lpstr>
      <vt:lpstr>Data | I have sourced three datasets from the US Federal Reserve Economic Data (FRED)</vt:lpstr>
      <vt:lpstr>Data | To be compatible for statistical modelling, the data had to be transformed and standardized</vt:lpstr>
      <vt:lpstr>Empirical analysis | Using two models for statistical explanation</vt:lpstr>
      <vt:lpstr>Empirical analysis | The ARIMAX model</vt:lpstr>
      <vt:lpstr>Empirical analysis | The ARIMAX model – model selection and results</vt:lpstr>
      <vt:lpstr>Empirical analysis | The GARCH(1,1) model</vt:lpstr>
      <vt:lpstr>Empirical analysis | The GARCH model – results</vt:lpstr>
      <vt:lpstr>Conclusion | PAYEMS shows significant impact, FEDFUNDS needs better modelling to accurately capture known effect</vt:lpstr>
      <vt:lpstr>References &amp; LLM disclaimer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Magnus Rabben Bautz-Holter</dc:creator>
  <cp:lastModifiedBy>Magnus Rabben Bautz-Holter</cp:lastModifiedBy>
  <cp:revision>1</cp:revision>
  <dcterms:created xsi:type="dcterms:W3CDTF">2025-04-13T19:28:46Z</dcterms:created>
  <dcterms:modified xsi:type="dcterms:W3CDTF">2025-05-02T09:58:32Z</dcterms:modified>
</cp:coreProperties>
</file>