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EEDC-2779-44D1-AA25-29E52F689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AFA9-2631-47AC-94C3-25FC6152D2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35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EEDC-2779-44D1-AA25-29E52F689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AFA9-2631-47AC-94C3-25FC6152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2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EEDC-2779-44D1-AA25-29E52F689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AFA9-2631-47AC-94C3-25FC6152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5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EEDC-2779-44D1-AA25-29E52F689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AFA9-2631-47AC-94C3-25FC6152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6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EEDC-2779-44D1-AA25-29E52F689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AFA9-2631-47AC-94C3-25FC6152D22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9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EEDC-2779-44D1-AA25-29E52F689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AFA9-2631-47AC-94C3-25FC6152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EEDC-2779-44D1-AA25-29E52F689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AFA9-2631-47AC-94C3-25FC6152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EEDC-2779-44D1-AA25-29E52F689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AFA9-2631-47AC-94C3-25FC6152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1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EEDC-2779-44D1-AA25-29E52F689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AFA9-2631-47AC-94C3-25FC6152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6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C84EEDC-2779-44D1-AA25-29E52F689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78AFA9-2631-47AC-94C3-25FC6152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EEDC-2779-44D1-AA25-29E52F689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8AFA9-2631-47AC-94C3-25FC6152D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4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C84EEDC-2779-44D1-AA25-29E52F689545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78AFA9-2631-47AC-94C3-25FC6152D22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8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1A62-7D1D-42F8-ABCA-2B9327107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b="1" dirty="0"/>
              <a:t>Capstone Project</a:t>
            </a:r>
            <a:br>
              <a:rPr lang="en-US" sz="4000" b="1" dirty="0"/>
            </a:br>
            <a:r>
              <a:rPr lang="en-US" sz="4000" b="1" dirty="0"/>
              <a:t>-Market Sales Prediction Regression Model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C7EB5-0C85-47DB-823E-383EB67F7A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b="1" dirty="0"/>
              <a:t>Bawani A. Guruge</a:t>
            </a:r>
            <a:endParaRPr lang="en-US" dirty="0"/>
          </a:p>
          <a:p>
            <a:pPr algn="r"/>
            <a:r>
              <a:rPr lang="en-US" b="1" dirty="0"/>
              <a:t>Dialog Axiata</a:t>
            </a:r>
            <a:endParaRPr lang="en-US" dirty="0"/>
          </a:p>
          <a:p>
            <a:pPr algn="r"/>
            <a:r>
              <a:rPr lang="en-US" b="1" dirty="0"/>
              <a:t>Registration Number- 252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5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0963-0B37-4081-BD2C-62913955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1.0 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B3EE2-8DBD-4582-A30E-E1DF52A28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focuses on sale prediction of a logistic company.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was collected for 60 days, this is a real database of a Brazilian logistics company.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has twelve predictive attributes and a target that is the total of orders for daily treatment.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problem was considered as a regression type machine learning model.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5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317D-00D8-4FE3-88BD-461C9E15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2.0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235B0-0DB9-48F4-8D53-65F6C37E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was taken from ‘Daily Demand Forecasting Orders Data Set’ in the UCI Machine Learning Repository.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was represented in 13 columns and 60 rows.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column names of the data were long so changed column names which is easier to use in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were no missing values or duplicates in the dataset. All columns were either int or float data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Outliers were removed from the total order column.</a:t>
            </a:r>
          </a:p>
        </p:txBody>
      </p:sp>
    </p:spTree>
    <p:extLst>
      <p:ext uri="{BB962C8B-B14F-4D97-AF65-F5344CB8AC3E}">
        <p14:creationId xmlns:p14="http://schemas.microsoft.com/office/powerpoint/2010/main" val="202569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90FC-C57F-4D57-99A3-11EF1D36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3.0 Methodology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3CC65-4543-45AD-B8AF-134D7E9B2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4" y="1965003"/>
            <a:ext cx="975625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pre-processing was conducted. After conducting the data cleaning correlation matrix was drawn to identify any relationship between the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X and Y variables were identified as below. ‘Days of the week’ was neglected from the X features due to the less relationship it showed to the other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Linear Regression model was used with while using 70% for training data and 30% for testing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Multiple iterations were conducted to see which features can </a:t>
            </a:r>
            <a:br>
              <a:rPr lang="en-US" dirty="0"/>
            </a:br>
            <a:r>
              <a:rPr lang="en-US" dirty="0"/>
              <a:t>make a difference to the metrices. MSE, RMSE and R2 values </a:t>
            </a:r>
            <a:br>
              <a:rPr lang="en-US" dirty="0"/>
            </a:br>
            <a:r>
              <a:rPr lang="en-US" dirty="0"/>
              <a:t>were obtained to evaluate the performance of the regression model.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44658-6726-4ED5-A9EC-93BD3B7AC4B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15375" y="4152900"/>
            <a:ext cx="34766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1A66-1A66-476D-B7A5-26746DB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4.0 Results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0796C-2133-4BF8-8ADF-9BD3BD909E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6043" y="2094534"/>
            <a:ext cx="3517993" cy="2913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96EFBC-48A9-4C14-BFB5-35C5B0A94E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522345" y="2554260"/>
            <a:ext cx="3722077" cy="1749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DC171B-602A-459E-9B5D-6B8999BBC1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98647" y="2554260"/>
            <a:ext cx="3517992" cy="17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B621-8A65-4718-A1A2-81DE29B3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5.0 Conclusion and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BD3F-91B6-4EE6-9BEE-D0D4578FD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skill or performance of a regression model must be reported as an error in those predictions. We cannot calculate accuracy for a regression model. Hence MSE, RMSE and R2 values were obtained.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 using all the variables for X, the model was able to get R2 score of 1. And in-order to check the accuracy, 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iterations were conducted. Model was able to get R2 score of 0.98 with the variables urgent order, non-urgent order and week of the month. This can be considered important features for the X variable while we consider the target orders per week.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733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361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Capstone Project -Market Sales Prediction Regression Model</vt:lpstr>
      <vt:lpstr>1.0 Introduction</vt:lpstr>
      <vt:lpstr>2.0 Data</vt:lpstr>
      <vt:lpstr>3.0 Methodology </vt:lpstr>
      <vt:lpstr>  4.0 Results</vt:lpstr>
      <vt:lpstr>5.0 Conclusion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-Market Sales Prediction Regression Model</dc:title>
  <dc:creator>Bawani Guruge</dc:creator>
  <cp:lastModifiedBy>Bawani Guruge</cp:lastModifiedBy>
  <cp:revision>2</cp:revision>
  <dcterms:created xsi:type="dcterms:W3CDTF">2022-05-15T17:41:23Z</dcterms:created>
  <dcterms:modified xsi:type="dcterms:W3CDTF">2022-05-15T17:54:21Z</dcterms:modified>
</cp:coreProperties>
</file>