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1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2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97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13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54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27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33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8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0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8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36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92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2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1430-39E0-4F3A-B158-DA2850719966}" type="datetimeFigureOut">
              <a:rPr lang="ru-RU" smtClean="0"/>
              <a:t>12.03.2021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1355" y="240453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News </a:t>
            </a:r>
            <a:r>
              <a:rPr lang="en-US" b="1" dirty="0" smtClean="0"/>
              <a:t>Classification:</a:t>
            </a:r>
            <a:br>
              <a:rPr lang="en-US" b="1" dirty="0" smtClean="0"/>
            </a:br>
            <a:r>
              <a:rPr lang="en-US" b="1" dirty="0" smtClean="0"/>
              <a:t>fake or truth with </a:t>
            </a:r>
            <a:r>
              <a:rPr lang="en-US" b="1" dirty="0" err="1" smtClean="0"/>
              <a:t>senthimatic</a:t>
            </a:r>
            <a:r>
              <a:rPr lang="en-US" b="1" dirty="0" smtClean="0"/>
              <a:t> analysis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Azimkhanov </a:t>
            </a:r>
            <a:r>
              <a:rPr lang="en-US" dirty="0" err="1" smtClean="0"/>
              <a:t>Bauyrhzan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9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Politics and personal ambition in the era of globalization affects a huge number of lives. Therefore, the media and social networks have become a new battleground for the attention and sympathy of the public and, accordingly, for political points.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1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sets of news headlines, articles and emotional sets to work with the teacher. (Confirmation of results)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already been </a:t>
            </a:r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was carried out to analyze each dataset, and systems for recognizing spam, topics and emotions were created.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97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</a:t>
            </a:r>
            <a:r>
              <a:rPr lang="en-US" smtClean="0"/>
              <a:t>and models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use </a:t>
            </a:r>
            <a:r>
              <a:rPr lang="en-US" dirty="0" smtClean="0"/>
              <a:t>RNN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4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enter a title and text in English. Then the system will determine the category of the article and its reliability.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9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using a large database and will combine several evaluation criteria.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78833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148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News Classification: fake or truth with senthimatic analysis</vt:lpstr>
      <vt:lpstr>Reason</vt:lpstr>
      <vt:lpstr>Data</vt:lpstr>
      <vt:lpstr>What has already been done</vt:lpstr>
      <vt:lpstr>Algorithms and models</vt:lpstr>
      <vt:lpstr>Input form</vt:lpstr>
      <vt:lpstr>New application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students at risk of alcoholism by biography.</dc:title>
  <dc:creator>Азимханов Бауыржан</dc:creator>
  <cp:lastModifiedBy>Азимханов Бауыржан</cp:lastModifiedBy>
  <cp:revision>20</cp:revision>
  <dcterms:created xsi:type="dcterms:W3CDTF">2021-02-26T07:33:21Z</dcterms:created>
  <dcterms:modified xsi:type="dcterms:W3CDTF">2021-03-12T15:07:11Z</dcterms:modified>
</cp:coreProperties>
</file>