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1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2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974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813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546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27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3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80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8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6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92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2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A1430-39E0-4F3A-B158-DA2850719966}" type="datetimeFigureOut">
              <a:rPr lang="ru-RU" smtClean="0"/>
              <a:t>05.03.2021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FCF574-FEB3-4A94-85D5-5ED28CA58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355" y="2404534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News </a:t>
            </a:r>
            <a:r>
              <a:rPr lang="en-US" b="1" dirty="0" smtClean="0"/>
              <a:t>Classification:</a:t>
            </a:r>
            <a:br>
              <a:rPr lang="en-US" b="1" dirty="0" smtClean="0"/>
            </a:br>
            <a:r>
              <a:rPr lang="en-US" b="1" dirty="0" smtClean="0"/>
              <a:t>fake or truth with </a:t>
            </a:r>
            <a:r>
              <a:rPr lang="en-US" b="1" dirty="0" err="1" smtClean="0"/>
              <a:t>senthimatic</a:t>
            </a:r>
            <a:r>
              <a:rPr lang="en-US" b="1" dirty="0" smtClean="0"/>
              <a:t> analysis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Azimkhanov </a:t>
            </a:r>
            <a:r>
              <a:rPr lang="en-US" dirty="0" err="1" smtClean="0"/>
              <a:t>Bauyrhzan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9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Politics and personal ambition in the era of globalization affects a huge number of lives. Therefore, the media and social networks have become a new battleground for the attention and sympathy of the public and, accordingly, for political points.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1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sets of news headlines, articles and emotional sets to work with the teacher. (Confirmation of results)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already been </a:t>
            </a:r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was carried out to analyze each dataset, and systems for recognizing spam, topics and emotions were created.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9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 will use RNN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form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enter a title and text in English. Then the system will determine the category of the article and its reliability.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9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a large database and will combine several evaluation criteria.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78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I want to say that this algorithm can be useful to a wide group of people and the state, since students are the intellectual basis of any country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This analysis can be used for hiring, issuing insurance and loans, admission to a university and in the passage of routine medical examinations. This will help screen out and categorize people by different organizations and serve as an additional tool for evaluating candidates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9184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226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News Classification: fake or truth with senthimatic analysis</vt:lpstr>
      <vt:lpstr>Reason</vt:lpstr>
      <vt:lpstr>Data</vt:lpstr>
      <vt:lpstr>What has already been done</vt:lpstr>
      <vt:lpstr>Презентация PowerPoint</vt:lpstr>
      <vt:lpstr>Input form</vt:lpstr>
      <vt:lpstr>New application</vt:lpstr>
      <vt:lpstr>Conclusion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students at risk of alcoholism by biography.</dc:title>
  <dc:creator>Азимханов Бауыржан</dc:creator>
  <cp:lastModifiedBy>Азимханов Бауыржан</cp:lastModifiedBy>
  <cp:revision>16</cp:revision>
  <dcterms:created xsi:type="dcterms:W3CDTF">2021-02-26T07:33:21Z</dcterms:created>
  <dcterms:modified xsi:type="dcterms:W3CDTF">2021-03-05T13:00:51Z</dcterms:modified>
</cp:coreProperties>
</file>